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3" r:id="rId1"/>
    <p:sldMasterId id="2147483677" r:id="rId2"/>
    <p:sldMasterId id="2147483852" r:id="rId3"/>
  </p:sldMasterIdLst>
  <p:notesMasterIdLst>
    <p:notesMasterId r:id="rId30"/>
  </p:notesMasterIdLst>
  <p:handoutMasterIdLst>
    <p:handoutMasterId r:id="rId31"/>
  </p:handoutMasterIdLst>
  <p:sldIdLst>
    <p:sldId id="347" r:id="rId4"/>
    <p:sldId id="258" r:id="rId5"/>
    <p:sldId id="364" r:id="rId6"/>
    <p:sldId id="363" r:id="rId7"/>
    <p:sldId id="365" r:id="rId8"/>
    <p:sldId id="366" r:id="rId9"/>
    <p:sldId id="369" r:id="rId10"/>
    <p:sldId id="335" r:id="rId11"/>
    <p:sldId id="370" r:id="rId12"/>
    <p:sldId id="314" r:id="rId13"/>
    <p:sldId id="315" r:id="rId14"/>
    <p:sldId id="354" r:id="rId15"/>
    <p:sldId id="290" r:id="rId16"/>
    <p:sldId id="384" r:id="rId17"/>
    <p:sldId id="385" r:id="rId18"/>
    <p:sldId id="279" r:id="rId19"/>
    <p:sldId id="263" r:id="rId20"/>
    <p:sldId id="264" r:id="rId21"/>
    <p:sldId id="265" r:id="rId22"/>
    <p:sldId id="266" r:id="rId23"/>
    <p:sldId id="381" r:id="rId24"/>
    <p:sldId id="282" r:id="rId25"/>
    <p:sldId id="386" r:id="rId26"/>
    <p:sldId id="387" r:id="rId27"/>
    <p:sldId id="343" r:id="rId28"/>
    <p:sldId id="379" r:id="rId29"/>
  </p:sldIdLst>
  <p:sldSz cx="9144000" cy="6858000" type="screen4x3"/>
  <p:notesSz cx="6797675" cy="9928225"/>
  <p:custDataLst>
    <p:tags r:id="rId32"/>
  </p:custDataLst>
  <p:defaultTextStyle>
    <a:defPPr>
      <a:defRPr lang="en-US"/>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CC"/>
    <a:srgbClr val="3333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aximized">
    <p:restoredLeft sz="8047" autoAdjust="0"/>
    <p:restoredTop sz="96112" autoAdjust="0"/>
  </p:normalViewPr>
  <p:slideViewPr>
    <p:cSldViewPr>
      <p:cViewPr>
        <p:scale>
          <a:sx n="100" d="100"/>
          <a:sy n="100" d="100"/>
        </p:scale>
        <p:origin x="-1224" y="-306"/>
      </p:cViewPr>
      <p:guideLst>
        <p:guide orient="horz" pos="2160"/>
        <p:guide pos="2880"/>
      </p:guideLst>
    </p:cSldViewPr>
  </p:slideViewPr>
  <p:notesTextViewPr>
    <p:cViewPr>
      <p:scale>
        <a:sx n="100" d="100"/>
        <a:sy n="100" d="100"/>
      </p:scale>
      <p:origin x="0" y="0"/>
    </p:cViewPr>
  </p:notesTextViewPr>
  <p:sorterViewPr>
    <p:cViewPr>
      <p:scale>
        <a:sx n="60" d="100"/>
        <a:sy n="60" d="100"/>
      </p:scale>
      <p:origin x="0" y="0"/>
    </p:cViewPr>
  </p:sorterViewPr>
  <p:notesViewPr>
    <p:cSldViewPr>
      <p:cViewPr varScale="1">
        <p:scale>
          <a:sx n="79" d="100"/>
          <a:sy n="79" d="100"/>
        </p:scale>
        <p:origin x="-1968" y="-90"/>
      </p:cViewPr>
      <p:guideLst>
        <p:guide orient="horz" pos="3127"/>
        <p:guide pos="2141"/>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 Type="http://schemas.openxmlformats.org/officeDocument/2006/relationships/slideMaster" Target="slideMasters/slideMaster3.xml"/><Relationship Id="rId21" Type="http://schemas.openxmlformats.org/officeDocument/2006/relationships/slide" Target="slides/slide18.xml"/><Relationship Id="rId34" Type="http://schemas.openxmlformats.org/officeDocument/2006/relationships/viewProps" Target="viewProp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tags" Target="tags/tag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tableStyles" Target="tableStyle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handoutMaster" Target="handoutMasters/handoutMaster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notesMaster" Target="notesMasters/notesMaster1.xml"/><Relationship Id="rId35"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4758963" cy="495755"/>
          </a:xfrm>
          <a:prstGeom prst="rect">
            <a:avLst/>
          </a:prstGeom>
        </p:spPr>
        <p:txBody>
          <a:bodyPr vert="horz" lIns="96661" tIns="48331" rIns="96661" bIns="48331" rtlCol="0"/>
          <a:lstStyle>
            <a:lvl1pPr algn="l">
              <a:defRPr sz="1100">
                <a:latin typeface="Arial" charset="0"/>
                <a:cs typeface="Arial" charset="0"/>
              </a:defRPr>
            </a:lvl1pPr>
          </a:lstStyle>
          <a:p>
            <a:pPr>
              <a:defRPr/>
            </a:pPr>
            <a:r>
              <a:rPr lang="en-US"/>
              <a:t>Trane </a:t>
            </a:r>
            <a:r>
              <a:rPr lang="en-US" err="1"/>
              <a:t>CenTraVac</a:t>
            </a:r>
            <a:r>
              <a:rPr lang="en-US"/>
              <a:t> Water Chiller Presentation - Handouts</a:t>
            </a:r>
          </a:p>
        </p:txBody>
      </p:sp>
      <p:sp>
        <p:nvSpPr>
          <p:cNvPr id="5" name="Slide Number Placeholder 4"/>
          <p:cNvSpPr>
            <a:spLocks noGrp="1"/>
          </p:cNvSpPr>
          <p:nvPr>
            <p:ph type="sldNum" sz="quarter" idx="3"/>
          </p:nvPr>
        </p:nvSpPr>
        <p:spPr>
          <a:xfrm>
            <a:off x="5877157" y="9430830"/>
            <a:ext cx="919044" cy="495755"/>
          </a:xfrm>
          <a:prstGeom prst="rect">
            <a:avLst/>
          </a:prstGeom>
        </p:spPr>
        <p:txBody>
          <a:bodyPr vert="horz" lIns="96661" tIns="48331" rIns="96661" bIns="48331" rtlCol="0" anchor="b"/>
          <a:lstStyle>
            <a:lvl1pPr algn="r">
              <a:defRPr sz="1300">
                <a:latin typeface="Arial" charset="0"/>
                <a:cs typeface="Arial" charset="0"/>
              </a:defRPr>
            </a:lvl1pPr>
          </a:lstStyle>
          <a:p>
            <a:pPr>
              <a:defRPr/>
            </a:pPr>
            <a:fld id="{4745A00D-7CF7-4ABA-8C66-7C0A681703BA}" type="slidenum">
              <a:rPr lang="en-US"/>
              <a:pPr>
                <a:defRPr/>
              </a:pPr>
              <a:t>‹#›</a:t>
            </a:fld>
            <a:endParaRPr lang="en-US"/>
          </a:p>
        </p:txBody>
      </p:sp>
      <p:sp>
        <p:nvSpPr>
          <p:cNvPr id="7" name="Footer Placeholder 6"/>
          <p:cNvSpPr>
            <a:spLocks noGrp="1"/>
          </p:cNvSpPr>
          <p:nvPr>
            <p:ph type="ftr" sz="quarter" idx="2"/>
          </p:nvPr>
        </p:nvSpPr>
        <p:spPr>
          <a:xfrm>
            <a:off x="0" y="9430830"/>
            <a:ext cx="5381493" cy="495755"/>
          </a:xfrm>
          <a:prstGeom prst="rect">
            <a:avLst/>
          </a:prstGeom>
        </p:spPr>
        <p:txBody>
          <a:bodyPr vert="horz" lIns="96661" tIns="48331" rIns="96661" bIns="48331" rtlCol="0" anchor="b"/>
          <a:lstStyle>
            <a:lvl1pPr algn="l" eaLnBrk="0" hangingPunct="0">
              <a:defRPr sz="1100">
                <a:solidFill>
                  <a:prstClr val="black"/>
                </a:solidFill>
                <a:latin typeface="Arial" charset="0"/>
                <a:cs typeface="Arial" charset="0"/>
              </a:defRPr>
            </a:lvl1pPr>
          </a:lstStyle>
          <a:p>
            <a:pPr>
              <a:defRPr/>
            </a:pPr>
            <a:r>
              <a:rPr lang="en-US"/>
              <a:t>©</a:t>
            </a:r>
            <a:r>
              <a:rPr lang="en-US" smtClean="0"/>
              <a:t>2011 </a:t>
            </a:r>
            <a:r>
              <a:rPr lang="en-US"/>
              <a:t>Confidential and Proprietary Information of Trane </a:t>
            </a:r>
          </a:p>
        </p:txBody>
      </p:sp>
    </p:spTree>
    <p:extLst>
      <p:ext uri="{BB962C8B-B14F-4D97-AF65-F5344CB8AC3E}">
        <p14:creationId xmlns:p14="http://schemas.microsoft.com/office/powerpoint/2010/main" val="1306739074"/>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Slide Number Placeholder 9"/>
          <p:cNvSpPr>
            <a:spLocks noGrp="1"/>
          </p:cNvSpPr>
          <p:nvPr>
            <p:ph type="sldNum" sz="quarter" idx="5"/>
          </p:nvPr>
        </p:nvSpPr>
        <p:spPr>
          <a:xfrm>
            <a:off x="5735539" y="9430830"/>
            <a:ext cx="1060662" cy="495755"/>
          </a:xfrm>
          <a:prstGeom prst="rect">
            <a:avLst/>
          </a:prstGeom>
        </p:spPr>
        <p:txBody>
          <a:bodyPr vert="horz" lIns="96661" tIns="48331" rIns="96661" bIns="48331" rtlCol="0" anchor="b"/>
          <a:lstStyle>
            <a:lvl1pPr algn="r">
              <a:defRPr sz="1300">
                <a:latin typeface="Arial" charset="0"/>
                <a:cs typeface="Arial" charset="0"/>
              </a:defRPr>
            </a:lvl1pPr>
          </a:lstStyle>
          <a:p>
            <a:pPr>
              <a:defRPr/>
            </a:pPr>
            <a:fld id="{C7A7DCC2-F05D-4366-B3EF-36C9B9648089}" type="slidenum">
              <a:rPr lang="en-US"/>
              <a:pPr>
                <a:defRPr/>
              </a:pPr>
              <a:t>‹#›</a:t>
            </a:fld>
            <a:endParaRPr lang="en-US"/>
          </a:p>
        </p:txBody>
      </p:sp>
      <p:sp>
        <p:nvSpPr>
          <p:cNvPr id="11" name="Notes Placeholder 10"/>
          <p:cNvSpPr>
            <a:spLocks noGrp="1"/>
          </p:cNvSpPr>
          <p:nvPr>
            <p:ph type="body" sz="quarter" idx="3"/>
          </p:nvPr>
        </p:nvSpPr>
        <p:spPr>
          <a:xfrm>
            <a:off x="464686" y="2813654"/>
            <a:ext cx="5880107" cy="6535097"/>
          </a:xfrm>
          <a:prstGeom prst="rect">
            <a:avLst/>
          </a:prstGeom>
        </p:spPr>
        <p:txBody>
          <a:bodyPr vert="horz" lIns="96661" tIns="48331" rIns="96661" bIns="48331" rtlCol="0">
            <a:normAutofit/>
          </a:body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endParaRPr lang="en-US" noProof="0" dirty="0"/>
          </a:p>
        </p:txBody>
      </p:sp>
      <p:sp>
        <p:nvSpPr>
          <p:cNvPr id="13" name="Footer Placeholder 12"/>
          <p:cNvSpPr>
            <a:spLocks noGrp="1"/>
          </p:cNvSpPr>
          <p:nvPr>
            <p:ph type="ftr" sz="quarter" idx="4"/>
          </p:nvPr>
        </p:nvSpPr>
        <p:spPr>
          <a:xfrm>
            <a:off x="0" y="9432471"/>
            <a:ext cx="5593920" cy="495755"/>
          </a:xfrm>
          <a:prstGeom prst="rect">
            <a:avLst/>
          </a:prstGeom>
        </p:spPr>
        <p:txBody>
          <a:bodyPr vert="horz" lIns="96661" tIns="48331" rIns="96661" bIns="48331" rtlCol="0" anchor="b" anchorCtr="0"/>
          <a:lstStyle>
            <a:lvl1pPr marL="0" marR="0" indent="0" algn="l" defTabSz="966612" rtl="0" eaLnBrk="0" fontAlgn="base" latinLnBrk="0" hangingPunct="0">
              <a:lnSpc>
                <a:spcPct val="100000"/>
              </a:lnSpc>
              <a:spcBef>
                <a:spcPct val="0"/>
              </a:spcBef>
              <a:spcAft>
                <a:spcPct val="0"/>
              </a:spcAft>
              <a:buClrTx/>
              <a:buSzTx/>
              <a:buFontTx/>
              <a:buNone/>
              <a:tabLst/>
              <a:defRPr sz="1100">
                <a:solidFill>
                  <a:prstClr val="black"/>
                </a:solidFill>
                <a:latin typeface="Arial" charset="0"/>
                <a:cs typeface="Arial" charset="0"/>
              </a:defRPr>
            </a:lvl1pPr>
          </a:lstStyle>
          <a:p>
            <a:pPr>
              <a:defRPr/>
            </a:pPr>
            <a:r>
              <a:rPr lang="en-US"/>
              <a:t>©2011 Confidential and Proprietary Information of Trane </a:t>
            </a:r>
          </a:p>
        </p:txBody>
      </p:sp>
      <p:sp>
        <p:nvSpPr>
          <p:cNvPr id="14" name="Slide Image Placeholder 13"/>
          <p:cNvSpPr>
            <a:spLocks noGrp="1" noRot="1" noChangeAspect="1"/>
          </p:cNvSpPr>
          <p:nvPr>
            <p:ph type="sldImg" idx="2"/>
          </p:nvPr>
        </p:nvSpPr>
        <p:spPr>
          <a:xfrm>
            <a:off x="1995488" y="495300"/>
            <a:ext cx="2806700" cy="2106613"/>
          </a:xfrm>
          <a:prstGeom prst="rect">
            <a:avLst/>
          </a:prstGeom>
          <a:noFill/>
          <a:ln w="12700">
            <a:solidFill>
              <a:prstClr val="black"/>
            </a:solidFill>
          </a:ln>
        </p:spPr>
        <p:txBody>
          <a:bodyPr vert="horz" lIns="96661" tIns="48331" rIns="96661" bIns="48331" rtlCol="0" anchor="ctr"/>
          <a:lstStyle/>
          <a:p>
            <a:pPr lvl="0"/>
            <a:endParaRPr lang="en-US" noProof="0"/>
          </a:p>
        </p:txBody>
      </p:sp>
      <p:sp>
        <p:nvSpPr>
          <p:cNvPr id="15" name="Header Placeholder 14"/>
          <p:cNvSpPr>
            <a:spLocks noGrp="1"/>
          </p:cNvSpPr>
          <p:nvPr>
            <p:ph type="hdr" sz="quarter"/>
          </p:nvPr>
        </p:nvSpPr>
        <p:spPr>
          <a:xfrm>
            <a:off x="0" y="0"/>
            <a:ext cx="4834198" cy="495755"/>
          </a:xfrm>
          <a:prstGeom prst="rect">
            <a:avLst/>
          </a:prstGeom>
        </p:spPr>
        <p:txBody>
          <a:bodyPr vert="horz" lIns="96661" tIns="48331" rIns="96661" bIns="48331" rtlCol="0"/>
          <a:lstStyle>
            <a:lvl1pPr algn="l">
              <a:defRPr sz="1100">
                <a:latin typeface="Arial" charset="0"/>
                <a:cs typeface="Arial" charset="0"/>
              </a:defRPr>
            </a:lvl1pPr>
          </a:lstStyle>
          <a:p>
            <a:pPr>
              <a:defRPr/>
            </a:pPr>
            <a:r>
              <a:rPr lang="en-US"/>
              <a:t>Trane </a:t>
            </a:r>
            <a:r>
              <a:rPr lang="en-US" err="1"/>
              <a:t>CenTraVac</a:t>
            </a:r>
            <a:r>
              <a:rPr lang="en-US"/>
              <a:t> Water Chiller Presentation - Speaker Notes</a:t>
            </a:r>
          </a:p>
        </p:txBody>
      </p:sp>
    </p:spTree>
    <p:extLst>
      <p:ext uri="{BB962C8B-B14F-4D97-AF65-F5344CB8AC3E}">
        <p14:creationId xmlns:p14="http://schemas.microsoft.com/office/powerpoint/2010/main" val="3565484855"/>
      </p:ext>
    </p:extLst>
  </p:cSld>
  <p:clrMap bg1="lt1" tx1="dk1" bg2="lt2" tx2="dk2" accent1="accent1" accent2="accent2" accent3="accent3" accent4="accent4" accent5="accent5" accent6="accent6" hlink="hlink" folHlink="folHlink"/>
  <p:hf hdr="0" ftr="0" dt="0"/>
  <p:notesStyle>
    <a:lvl1pPr algn="l" rtl="0" eaLnBrk="0" fontAlgn="base" hangingPunct="0">
      <a:spcBef>
        <a:spcPts val="200"/>
      </a:spcBef>
      <a:spcAft>
        <a:spcPct val="0"/>
      </a:spcAft>
      <a:defRPr sz="1000" kern="1200">
        <a:solidFill>
          <a:schemeClr val="tx1"/>
        </a:solidFill>
        <a:latin typeface="Arial" pitchFamily="34" charset="0"/>
        <a:ea typeface="+mn-ea"/>
        <a:cs typeface="+mn-cs"/>
      </a:defRPr>
    </a:lvl1pPr>
    <a:lvl2pPr marL="457200" algn="l" rtl="0" eaLnBrk="0" fontAlgn="base" hangingPunct="0">
      <a:spcBef>
        <a:spcPts val="200"/>
      </a:spcBef>
      <a:spcAft>
        <a:spcPct val="0"/>
      </a:spcAft>
      <a:defRPr sz="1000" kern="1200">
        <a:solidFill>
          <a:schemeClr val="tx1"/>
        </a:solidFill>
        <a:latin typeface="Arial" pitchFamily="34" charset="0"/>
        <a:ea typeface="+mn-ea"/>
        <a:cs typeface="+mn-cs"/>
      </a:defRPr>
    </a:lvl2pPr>
    <a:lvl3pPr marL="914400" algn="l" rtl="0" eaLnBrk="0" fontAlgn="base" hangingPunct="0">
      <a:spcBef>
        <a:spcPts val="200"/>
      </a:spcBef>
      <a:spcAft>
        <a:spcPct val="0"/>
      </a:spcAft>
      <a:defRPr sz="1000" kern="1200">
        <a:solidFill>
          <a:schemeClr val="tx1"/>
        </a:solidFill>
        <a:latin typeface="Arial" pitchFamily="34" charset="0"/>
        <a:ea typeface="+mn-ea"/>
        <a:cs typeface="+mn-cs"/>
      </a:defRPr>
    </a:lvl3pPr>
    <a:lvl4pPr marL="1371600" algn="l" rtl="0" eaLnBrk="0" fontAlgn="base" hangingPunct="0">
      <a:spcBef>
        <a:spcPts val="200"/>
      </a:spcBef>
      <a:spcAft>
        <a:spcPct val="0"/>
      </a:spcAft>
      <a:defRPr sz="1000" kern="1200">
        <a:solidFill>
          <a:schemeClr val="tx1"/>
        </a:solidFill>
        <a:latin typeface="Arial" pitchFamily="34" charset="0"/>
        <a:ea typeface="+mn-ea"/>
        <a:cs typeface="+mn-cs"/>
      </a:defRPr>
    </a:lvl4pPr>
    <a:lvl5pPr marL="1828800" algn="l" rtl="0" eaLnBrk="0" fontAlgn="base" hangingPunct="0">
      <a:spcBef>
        <a:spcPts val="200"/>
      </a:spcBef>
      <a:spcAft>
        <a:spcPct val="0"/>
      </a:spcAft>
      <a:defRPr sz="10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p:cNvSpPr>
            <a:spLocks noGrp="1" noChangeArrowheads="1"/>
          </p:cNvSpPr>
          <p:nvPr>
            <p:ph type="sldNum" sz="quarter" idx="5"/>
          </p:nvPr>
        </p:nvSpPr>
        <p:spPr>
          <a:noFill/>
          <a:ln>
            <a:miter lim="800000"/>
            <a:headEnd/>
            <a:tailEnd/>
          </a:ln>
        </p:spPr>
        <p:txBody>
          <a:bodyPr/>
          <a:lstStyle/>
          <a:p>
            <a:fld id="{1A9A0478-650E-4571-9B26-093CB0946233}" type="slidenum">
              <a:rPr lang="en-GB" smtClean="0"/>
              <a:pPr/>
              <a:t>1</a:t>
            </a:fld>
            <a:endParaRPr lang="en-GB" dirty="0" smtClean="0"/>
          </a:p>
        </p:txBody>
      </p:sp>
      <p:sp>
        <p:nvSpPr>
          <p:cNvPr id="53251" name="Rectangle 2"/>
          <p:cNvSpPr>
            <a:spLocks noGrp="1" noRot="1" noChangeAspect="1" noChangeArrowheads="1" noTextEdit="1"/>
          </p:cNvSpPr>
          <p:nvPr>
            <p:ph type="sldImg"/>
          </p:nvPr>
        </p:nvSpPr>
        <p:spPr>
          <a:xfrm>
            <a:off x="896938" y="731838"/>
            <a:ext cx="5005387" cy="3754437"/>
          </a:xfrm>
          <a:ln/>
        </p:spPr>
      </p:sp>
      <p:sp>
        <p:nvSpPr>
          <p:cNvPr id="53252" name="Rectangle 3"/>
          <p:cNvSpPr>
            <a:spLocks noGrp="1" noChangeArrowheads="1"/>
          </p:cNvSpPr>
          <p:nvPr>
            <p:ph type="body" idx="1"/>
          </p:nvPr>
        </p:nvSpPr>
        <p:spPr>
          <a:xfrm>
            <a:off x="885051" y="4733854"/>
            <a:ext cx="5027575" cy="4488358"/>
          </a:xfrm>
          <a:noFill/>
        </p:spPr>
        <p:txBody>
          <a:bodyPr/>
          <a:lstStyle/>
          <a:p>
            <a:pPr eaLnBrk="1" hangingPunct="1"/>
            <a:endParaRPr lang="en-US" dirty="0"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7C0C5272-D49E-444D-8A75-EAC0E6D9086C}" type="slidenum">
              <a:rPr lang="en-US" smtClean="0"/>
              <a:pPr eaLnBrk="1" hangingPunct="1"/>
              <a:t>2</a:t>
            </a:fld>
            <a:endParaRPr lang="en-US" smtClean="0"/>
          </a:p>
        </p:txBody>
      </p:sp>
      <p:sp>
        <p:nvSpPr>
          <p:cNvPr id="36867"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t>Trane CenTraVac Water Chiller Presentation - Speaker Notes</a:t>
            </a:r>
          </a:p>
        </p:txBody>
      </p:sp>
      <p:sp>
        <p:nvSpPr>
          <p:cNvPr id="36868" name="Rectangle 5"/>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b="1" dirty="0" smtClean="0">
                <a:latin typeface="Arial" charset="0"/>
              </a:rPr>
              <a:t>[Slide 1 - Intro]</a:t>
            </a:r>
          </a:p>
          <a:p>
            <a:r>
              <a:rPr lang="ru-RU" sz="1000" kern="1200" dirty="0" smtClean="0">
                <a:solidFill>
                  <a:schemeClr val="tx1"/>
                </a:solidFill>
                <a:effectLst/>
                <a:latin typeface="Arial" pitchFamily="34" charset="0"/>
                <a:ea typeface="+mn-ea"/>
                <a:cs typeface="+mn-cs"/>
              </a:rPr>
              <a:t>2014 ознаменовал 76-летие производства чиллеров в компании Трейн. В 1938 году были представлены первые центробежные чиллеры с водяным охлаждением. Этот продукт был создан на основе той же конструкции, на которую мы опираемся сегодня. Наше наследие дает нашим клиентам уверенность в том, что предоставляя информацию и ориентируясь на науку, мы предлагаем современные технологии. Сегодня  чиллеры линейки  Trane </a:t>
            </a:r>
            <a:r>
              <a:rPr lang="ru-RU" sz="1000" kern="1200" dirty="0" err="1" smtClean="0">
                <a:solidFill>
                  <a:schemeClr val="tx1"/>
                </a:solidFill>
                <a:effectLst/>
                <a:latin typeface="Arial" pitchFamily="34" charset="0"/>
                <a:ea typeface="+mn-ea"/>
                <a:cs typeface="+mn-cs"/>
              </a:rPr>
              <a:t>CenTraVac</a:t>
            </a:r>
            <a:r>
              <a:rPr lang="ru-RU" sz="1000" kern="1200" dirty="0" smtClean="0">
                <a:solidFill>
                  <a:schemeClr val="tx1"/>
                </a:solidFill>
                <a:effectLst/>
                <a:latin typeface="Arial" pitchFamily="34" charset="0"/>
                <a:ea typeface="+mn-ea"/>
                <a:cs typeface="+mn-cs"/>
              </a:rPr>
              <a:t>  фирменный знак, представляющий компанию в целом. Компания поставляет самые надежные и самые эффективные продукты и системы в мире. Наши показатели демонстрируют лидерство на рынке центробежных машин, реализуется более 65 000 машин, что представляет более 35 </a:t>
            </a:r>
            <a:r>
              <a:rPr lang="en-US" sz="1000" kern="1200" dirty="0" err="1" smtClean="0">
                <a:solidFill>
                  <a:schemeClr val="tx1"/>
                </a:solidFill>
                <a:effectLst/>
                <a:latin typeface="Arial" pitchFamily="34" charset="0"/>
                <a:ea typeface="+mn-ea"/>
                <a:cs typeface="+mn-cs"/>
              </a:rPr>
              <a:t>миллионов</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тонн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холодильной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мощности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Знаете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ли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Вы</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что</a:t>
            </a:r>
            <a:r>
              <a:rPr lang="en-US" sz="1000" kern="1200" dirty="0" smtClean="0">
                <a:solidFill>
                  <a:schemeClr val="tx1"/>
                </a:solidFill>
                <a:effectLst/>
                <a:latin typeface="Arial" pitchFamily="34" charset="0"/>
                <a:ea typeface="+mn-ea"/>
                <a:cs typeface="+mn-cs"/>
              </a:rPr>
              <a:t> в 2007 </a:t>
            </a:r>
            <a:r>
              <a:rPr lang="en-US" sz="1000" kern="1200" dirty="0" err="1" smtClean="0">
                <a:solidFill>
                  <a:schemeClr val="tx1"/>
                </a:solidFill>
                <a:effectLst/>
                <a:latin typeface="Arial" pitchFamily="34" charset="0"/>
                <a:ea typeface="+mn-ea"/>
                <a:cs typeface="+mn-cs"/>
              </a:rPr>
              <a:t>году</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было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продано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рекордное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количество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Да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но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знаете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ли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Вы</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что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это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был</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просто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еще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один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рекордный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год</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отражение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вложенных</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инвестиций</a:t>
            </a:r>
            <a:r>
              <a:rPr lang="en-US" sz="1000" kern="1200" dirty="0" smtClean="0">
                <a:solidFill>
                  <a:schemeClr val="tx1"/>
                </a:solidFill>
                <a:effectLst/>
                <a:latin typeface="Arial" pitchFamily="34" charset="0"/>
                <a:ea typeface="+mn-ea"/>
                <a:cs typeface="+mn-cs"/>
              </a:rPr>
              <a:t> и </a:t>
            </a:r>
            <a:r>
              <a:rPr lang="en-US" sz="1000" kern="1200" dirty="0" err="1" smtClean="0">
                <a:solidFill>
                  <a:schemeClr val="tx1"/>
                </a:solidFill>
                <a:effectLst/>
                <a:latin typeface="Arial" pitchFamily="34" charset="0"/>
                <a:ea typeface="+mn-ea"/>
                <a:cs typeface="+mn-cs"/>
              </a:rPr>
              <a:t>выполнения</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обязательств</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отгрузка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рекордного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количества</a:t>
            </a:r>
            <a:r>
              <a:rPr lang="en-US" sz="1000" kern="1200" dirty="0" smtClean="0">
                <a:solidFill>
                  <a:schemeClr val="tx1"/>
                </a:solidFill>
                <a:effectLst/>
                <a:latin typeface="Arial" pitchFamily="34" charset="0"/>
                <a:ea typeface="+mn-ea"/>
                <a:cs typeface="+mn-cs"/>
              </a:rPr>
              <a:t> 2 500 прямоприводных  </a:t>
            </a:r>
            <a:r>
              <a:rPr lang="en-US" sz="1000" kern="1200" dirty="0" err="1" smtClean="0">
                <a:solidFill>
                  <a:schemeClr val="tx1"/>
                </a:solidFill>
                <a:effectLst/>
                <a:latin typeface="Arial" pitchFamily="34" charset="0"/>
                <a:ea typeface="+mn-ea"/>
                <a:cs typeface="+mn-cs"/>
              </a:rPr>
              <a:t>CenTraVac</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машин</a:t>
            </a:r>
            <a:r>
              <a:rPr lang="en-US" sz="1000" kern="1200" dirty="0" smtClean="0">
                <a:solidFill>
                  <a:schemeClr val="tx1"/>
                </a:solidFill>
                <a:effectLst/>
                <a:latin typeface="Arial" pitchFamily="34" charset="0"/>
                <a:ea typeface="+mn-ea"/>
                <a:cs typeface="+mn-cs"/>
              </a:rPr>
              <a:t> ( R-123 </a:t>
            </a:r>
            <a:r>
              <a:rPr lang="en-US" sz="1000" kern="1200" dirty="0" err="1" smtClean="0">
                <a:solidFill>
                  <a:schemeClr val="tx1"/>
                </a:solidFill>
                <a:effectLst/>
                <a:latin typeface="Arial" pitchFamily="34" charset="0"/>
                <a:ea typeface="+mn-ea"/>
                <a:cs typeface="+mn-cs"/>
              </a:rPr>
              <a:t>фреон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всему</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миру</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что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составляет</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более</a:t>
            </a:r>
            <a:r>
              <a:rPr lang="en-US" sz="1000" kern="1200" dirty="0" smtClean="0">
                <a:solidFill>
                  <a:schemeClr val="tx1"/>
                </a:solidFill>
                <a:effectLst/>
                <a:latin typeface="Arial" pitchFamily="34" charset="0"/>
                <a:ea typeface="+mn-ea"/>
                <a:cs typeface="+mn-cs"/>
              </a:rPr>
              <a:t> 2.1 </a:t>
            </a:r>
            <a:r>
              <a:rPr lang="en-US" sz="1000" kern="1200" dirty="0" err="1" smtClean="0">
                <a:solidFill>
                  <a:schemeClr val="tx1"/>
                </a:solidFill>
                <a:effectLst/>
                <a:latin typeface="Arial" pitchFamily="34" charset="0"/>
                <a:ea typeface="+mn-ea"/>
                <a:cs typeface="+mn-cs"/>
              </a:rPr>
              <a:t>тонн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холодильной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мощности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История</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становится</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все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лучше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не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правда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ли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Итак</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это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просто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еще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один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рекордный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год</a:t>
            </a:r>
            <a:r>
              <a:rPr lang="en-US" sz="1000" kern="1200" dirty="0" smtClean="0">
                <a:solidFill>
                  <a:schemeClr val="tx1"/>
                </a:solidFill>
                <a:effectLst/>
                <a:latin typeface="Arial" pitchFamily="34" charset="0"/>
                <a:ea typeface="+mn-ea"/>
                <a:cs typeface="+mn-cs"/>
              </a:rPr>
              <a:t>. Trane </a:t>
            </a:r>
            <a:r>
              <a:rPr lang="en-US" sz="1000" kern="1200" dirty="0" err="1" smtClean="0">
                <a:solidFill>
                  <a:schemeClr val="tx1"/>
                </a:solidFill>
                <a:effectLst/>
                <a:latin typeface="Arial" pitchFamily="34" charset="0"/>
                <a:ea typeface="+mn-ea"/>
                <a:cs typeface="+mn-cs"/>
              </a:rPr>
              <a:t>продолжает</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расти</a:t>
            </a:r>
            <a:r>
              <a:rPr lang="en-US" sz="1000" kern="1200" dirty="0" smtClean="0">
                <a:solidFill>
                  <a:schemeClr val="tx1"/>
                </a:solidFill>
                <a:effectLst/>
                <a:latin typeface="Arial" pitchFamily="34" charset="0"/>
                <a:ea typeface="+mn-ea"/>
                <a:cs typeface="+mn-cs"/>
              </a:rPr>
              <a:t> и </a:t>
            </a:r>
            <a:r>
              <a:rPr lang="en-US" sz="1000" kern="1200" dirty="0" err="1" smtClean="0">
                <a:solidFill>
                  <a:schemeClr val="tx1"/>
                </a:solidFill>
                <a:effectLst/>
                <a:latin typeface="Arial" pitchFamily="34" charset="0"/>
                <a:ea typeface="+mn-ea"/>
                <a:cs typeface="+mn-cs"/>
              </a:rPr>
              <a:t>ставить</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рекорды</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двигаться</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вперед</a:t>
            </a:r>
            <a:r>
              <a:rPr lang="en-US" sz="1000" kern="1200" dirty="0" smtClean="0">
                <a:solidFill>
                  <a:schemeClr val="tx1"/>
                </a:solidFill>
                <a:effectLst/>
                <a:latin typeface="Arial" pitchFamily="34" charset="0"/>
                <a:ea typeface="+mn-ea"/>
                <a:cs typeface="+mn-cs"/>
              </a:rPr>
              <a:t>...и </a:t>
            </a:r>
            <a:r>
              <a:rPr lang="en-US" sz="1000" kern="1200" dirty="0" err="1" smtClean="0">
                <a:solidFill>
                  <a:schemeClr val="tx1"/>
                </a:solidFill>
                <a:effectLst/>
                <a:latin typeface="Arial" pitchFamily="34" charset="0"/>
                <a:ea typeface="+mn-ea"/>
                <a:cs typeface="+mn-cs"/>
              </a:rPr>
              <a:t>продолжать</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царствовать</a:t>
            </a:r>
            <a:r>
              <a:rPr lang="en-US" sz="1000" kern="1200" dirty="0" smtClean="0">
                <a:solidFill>
                  <a:schemeClr val="tx1"/>
                </a:solidFill>
                <a:effectLst/>
                <a:latin typeface="Arial" pitchFamily="34" charset="0"/>
                <a:ea typeface="+mn-ea"/>
                <a:cs typeface="+mn-cs"/>
              </a:rPr>
              <a:t> в </a:t>
            </a:r>
            <a:r>
              <a:rPr lang="en-US" sz="1000" kern="1200" dirty="0" err="1" smtClean="0">
                <a:solidFill>
                  <a:schemeClr val="tx1"/>
                </a:solidFill>
                <a:effectLst/>
                <a:latin typeface="Arial" pitchFamily="34" charset="0"/>
                <a:ea typeface="+mn-ea"/>
                <a:cs typeface="+mn-cs"/>
              </a:rPr>
              <a:t>мире</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как</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крупнейшим</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производитель</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центробежных</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машин</a:t>
            </a:r>
            <a:r>
              <a:rPr lang="en-US" sz="1000" kern="1200" dirty="0" smtClean="0">
                <a:solidFill>
                  <a:schemeClr val="tx1"/>
                </a:solidFill>
                <a:effectLst/>
                <a:latin typeface="Arial" pitchFamily="34" charset="0"/>
                <a:ea typeface="+mn-ea"/>
                <a:cs typeface="+mn-cs"/>
              </a:rPr>
              <a:t>. И </a:t>
            </a:r>
            <a:r>
              <a:rPr lang="en-US" sz="1000" kern="1200" dirty="0" err="1" smtClean="0">
                <a:solidFill>
                  <a:schemeClr val="tx1"/>
                </a:solidFill>
                <a:effectLst/>
                <a:latin typeface="Arial" pitchFamily="34" charset="0"/>
                <a:ea typeface="+mn-ea"/>
                <a:cs typeface="+mn-cs"/>
              </a:rPr>
              <a:t>наша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обязанность</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как</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лидера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продемонстрировать</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научных</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подход</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применяя</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постоянный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обмен</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информаций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подкрепленный</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научными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исследованиями</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Компания</a:t>
            </a:r>
            <a:r>
              <a:rPr lang="en-US" sz="1000" kern="1200" dirty="0" smtClean="0">
                <a:solidFill>
                  <a:schemeClr val="tx1"/>
                </a:solidFill>
                <a:effectLst/>
                <a:latin typeface="Arial" pitchFamily="34" charset="0"/>
                <a:ea typeface="+mn-ea"/>
                <a:cs typeface="+mn-cs"/>
              </a:rPr>
              <a:t> Trane </a:t>
            </a:r>
            <a:r>
              <a:rPr lang="en-US" sz="1000" kern="1200" dirty="0" err="1" smtClean="0">
                <a:solidFill>
                  <a:schemeClr val="tx1"/>
                </a:solidFill>
                <a:effectLst/>
                <a:latin typeface="Arial" pitchFamily="34" charset="0"/>
                <a:ea typeface="+mn-ea"/>
                <a:cs typeface="+mn-cs"/>
              </a:rPr>
              <a:t>неизменно</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привержена</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промышленности</a:t>
            </a:r>
            <a:r>
              <a:rPr lang="en-US" sz="1000" kern="1200" dirty="0" smtClean="0">
                <a:solidFill>
                  <a:schemeClr val="tx1"/>
                </a:solidFill>
                <a:effectLst/>
                <a:latin typeface="Arial" pitchFamily="34" charset="0"/>
                <a:ea typeface="+mn-ea"/>
                <a:cs typeface="+mn-cs"/>
              </a:rPr>
              <a:t> и </a:t>
            </a:r>
            <a:r>
              <a:rPr lang="en-US" sz="1000" kern="1200" dirty="0" err="1" smtClean="0">
                <a:solidFill>
                  <a:schemeClr val="tx1"/>
                </a:solidFill>
                <a:effectLst/>
                <a:latin typeface="Arial" pitchFamily="34" charset="0"/>
                <a:ea typeface="+mn-ea"/>
                <a:cs typeface="+mn-cs"/>
              </a:rPr>
              <a:t>своим</a:t>
            </a:r>
            <a:r>
              <a:rPr lang="en-US" sz="1000" kern="1200" dirty="0" smtClean="0">
                <a:solidFill>
                  <a:schemeClr val="tx1"/>
                </a:solidFill>
                <a:effectLst/>
                <a:latin typeface="Arial" pitchFamily="34" charset="0"/>
                <a:ea typeface="+mn-ea"/>
                <a:cs typeface="+mn-cs"/>
              </a:rPr>
              <a:t> </a:t>
            </a:r>
            <a:r>
              <a:rPr lang="en-US" sz="1000" kern="1200" dirty="0" err="1" smtClean="0">
                <a:solidFill>
                  <a:schemeClr val="tx1"/>
                </a:solidFill>
                <a:effectLst/>
                <a:latin typeface="Arial" pitchFamily="34" charset="0"/>
                <a:ea typeface="+mn-ea"/>
                <a:cs typeface="+mn-cs"/>
              </a:rPr>
              <a:t>клиентам</a:t>
            </a:r>
            <a:r>
              <a:rPr lang="en-US" sz="1000" kern="1200" dirty="0" smtClean="0">
                <a:solidFill>
                  <a:schemeClr val="tx1"/>
                </a:solidFill>
                <a:effectLst/>
                <a:latin typeface="Arial" pitchFamily="34" charset="0"/>
                <a:ea typeface="+mn-ea"/>
                <a:cs typeface="+mn-cs"/>
              </a:rPr>
              <a:t>.</a:t>
            </a:r>
            <a:endParaRPr lang="en-US" dirty="0" smtClean="0">
              <a:latin typeface="Arial" charset="0"/>
            </a:endParaRPr>
          </a:p>
        </p:txBody>
      </p:sp>
      <p:sp>
        <p:nvSpPr>
          <p:cNvPr id="36869" name="Rectangle 6"/>
          <p:cNvSpPr>
            <a:spLocks noGrp="1" noChangeArrowheads="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
        <p:nvSpPr>
          <p:cNvPr id="36870" name="Slide Image Placeholder 10"/>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Rot="1" noChangeAspect="1" noChangeArrowheads="1" noTextEdit="1"/>
          </p:cNvSpPr>
          <p:nvPr>
            <p:ph type="sldImg"/>
          </p:nvPr>
        </p:nvSpPr>
        <p:spPr>
          <a:xfrm>
            <a:off x="915988" y="742950"/>
            <a:ext cx="4965700" cy="3725863"/>
          </a:xfrm>
          <a:ln/>
        </p:spPr>
      </p:sp>
      <p:sp>
        <p:nvSpPr>
          <p:cNvPr id="82947" name="Rectangle 3"/>
          <p:cNvSpPr>
            <a:spLocks noGrp="1" noChangeArrowheads="1"/>
          </p:cNvSpPr>
          <p:nvPr>
            <p:ph type="body" idx="1"/>
          </p:nvPr>
        </p:nvSpPr>
        <p:spPr>
          <a:xfrm>
            <a:off x="680065" y="4716238"/>
            <a:ext cx="5437550" cy="4468358"/>
          </a:xfrm>
          <a:noFill/>
          <a:ln/>
        </p:spPr>
        <p:txBody>
          <a:bodyPr lIns="97008" tIns="48502" rIns="97008" bIns="48502"/>
          <a:lstStyle/>
          <a:p>
            <a:r>
              <a:rPr lang="en-US" dirty="0" smtClean="0">
                <a:latin typeface="Arial" charset="0"/>
              </a:rPr>
              <a:t>Ironically, I must share with you some recent history, as well as a lengthy look at Trane and the industry’s transitions…  as the recent refrigerant pressures is not news or even new…  </a:t>
            </a:r>
          </a:p>
          <a:p>
            <a:endParaRPr lang="en-US" dirty="0" smtClean="0">
              <a:latin typeface="Arial" charset="0"/>
            </a:endParaRPr>
          </a:p>
          <a:p>
            <a:r>
              <a:rPr lang="en-US" dirty="0" smtClean="0">
                <a:latin typeface="Arial" charset="0"/>
              </a:rPr>
              <a:t>To begin, I must state that as the Portfolio leader, I must look at and plan for the future…  it would be irresponsible to not share with you and stock holders that of course Trane  understands the phase-out dates, and we must plan accordingly.  Additionally, we also must look at what that really means.  Recall that R22 was phased out last year (2009) in developed nations, and many of us continued to relish in selling R22 products.  I can share personally that believed them to not only be a viable product, but a preferred product, as R22 offered many advantages over the latest refrigerants.   Now, unlike R22, R123 faces more negative press…stemming </a:t>
            </a:r>
            <a:r>
              <a:rPr lang="en-US" i="1" dirty="0" smtClean="0">
                <a:latin typeface="Arial" charset="0"/>
              </a:rPr>
              <a:t>directly </a:t>
            </a:r>
            <a:r>
              <a:rPr lang="en-US" dirty="0" smtClean="0">
                <a:latin typeface="Arial" charset="0"/>
              </a:rPr>
              <a:t>from competitive pressuring and posturing…  after all, we stand alone.  </a:t>
            </a:r>
          </a:p>
          <a:p>
            <a:endParaRPr lang="en-US" dirty="0" smtClean="0">
              <a:latin typeface="Arial" charset="0"/>
            </a:endParaRPr>
          </a:p>
          <a:p>
            <a:r>
              <a:rPr lang="en-US" dirty="0" smtClean="0">
                <a:latin typeface="Arial" charset="0"/>
              </a:rPr>
              <a:t>Now, this is not news, but it does shed light on the real issues Mike will share shortly.  Now, the big picture, Trane has, since its invention of the first centrifugal chiller for Trane transitioned 3 times, playing with additional refrigerants along the way…  beginning with R113, moving to R11, and then, with the Montreal Protocol regulations, to R123.  </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8B645E1-343C-42F5-8B79-2C2135E22E19}" type="slidenum">
              <a:rPr lang="en-US" smtClean="0"/>
              <a:pPr/>
              <a:t>4</a:t>
            </a:fld>
            <a:endParaRPr lang="en-US"/>
          </a:p>
        </p:txBody>
      </p:sp>
    </p:spTree>
    <p:extLst>
      <p:ext uri="{BB962C8B-B14F-4D97-AF65-F5344CB8AC3E}">
        <p14:creationId xmlns:p14="http://schemas.microsoft.com/office/powerpoint/2010/main" val="19222825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F8B645E1-343C-42F5-8B79-2C2135E22E19}" type="slidenum">
              <a:rPr lang="en-US" smtClean="0"/>
              <a:pPr/>
              <a:t>5</a:t>
            </a:fld>
            <a:endParaRPr lang="en-US"/>
          </a:p>
        </p:txBody>
      </p:sp>
    </p:spTree>
    <p:extLst>
      <p:ext uri="{BB962C8B-B14F-4D97-AF65-F5344CB8AC3E}">
        <p14:creationId xmlns:p14="http://schemas.microsoft.com/office/powerpoint/2010/main" val="10747713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Grp="1" noRot="1" noChangeAspect="1" noChangeArrowheads="1" noTextEdit="1"/>
          </p:cNvSpPr>
          <p:nvPr>
            <p:ph type="sldImg"/>
          </p:nvPr>
        </p:nvSpPr>
        <p:spPr>
          <a:xfrm>
            <a:off x="915988" y="742950"/>
            <a:ext cx="4965700" cy="3725863"/>
          </a:xfrm>
          <a:ln/>
        </p:spPr>
      </p:sp>
      <p:sp>
        <p:nvSpPr>
          <p:cNvPr id="82947" name="Rectangle 3"/>
          <p:cNvSpPr>
            <a:spLocks noGrp="1" noChangeArrowheads="1"/>
          </p:cNvSpPr>
          <p:nvPr>
            <p:ph type="body" idx="1"/>
          </p:nvPr>
        </p:nvSpPr>
        <p:spPr>
          <a:xfrm>
            <a:off x="680065" y="4716238"/>
            <a:ext cx="5437550" cy="4468358"/>
          </a:xfrm>
          <a:noFill/>
          <a:ln/>
        </p:spPr>
        <p:txBody>
          <a:bodyPr lIns="97008" tIns="48502" rIns="97008" bIns="48502"/>
          <a:lstStyle/>
          <a:p>
            <a:endParaRPr lang="en-US" dirty="0" smtClean="0">
              <a:latin typeface="Arial"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883" indent="-285725" eaLnBrk="0" hangingPunct="0">
              <a:defRPr>
                <a:solidFill>
                  <a:schemeClr val="tx1"/>
                </a:solidFill>
                <a:latin typeface="Arial" charset="0"/>
                <a:cs typeface="Arial" charset="0"/>
              </a:defRPr>
            </a:lvl2pPr>
            <a:lvl3pPr marL="1142898" indent="-228580" eaLnBrk="0" hangingPunct="0">
              <a:defRPr>
                <a:solidFill>
                  <a:schemeClr val="tx1"/>
                </a:solidFill>
                <a:latin typeface="Arial" charset="0"/>
                <a:cs typeface="Arial" charset="0"/>
              </a:defRPr>
            </a:lvl3pPr>
            <a:lvl4pPr marL="1600057" indent="-228580" eaLnBrk="0" hangingPunct="0">
              <a:defRPr>
                <a:solidFill>
                  <a:schemeClr val="tx1"/>
                </a:solidFill>
                <a:latin typeface="Arial" charset="0"/>
                <a:cs typeface="Arial" charset="0"/>
              </a:defRPr>
            </a:lvl4pPr>
            <a:lvl5pPr marL="2057217" indent="-228580" eaLnBrk="0" hangingPunct="0">
              <a:defRPr>
                <a:solidFill>
                  <a:schemeClr val="tx1"/>
                </a:solidFill>
                <a:latin typeface="Arial" charset="0"/>
                <a:cs typeface="Arial" charset="0"/>
              </a:defRPr>
            </a:lvl5pPr>
            <a:lvl6pPr marL="2514376" indent="-228580" eaLnBrk="0" fontAlgn="base" hangingPunct="0">
              <a:spcBef>
                <a:spcPct val="0"/>
              </a:spcBef>
              <a:spcAft>
                <a:spcPct val="0"/>
              </a:spcAft>
              <a:defRPr>
                <a:solidFill>
                  <a:schemeClr val="tx1"/>
                </a:solidFill>
                <a:latin typeface="Arial" charset="0"/>
                <a:cs typeface="Arial" charset="0"/>
              </a:defRPr>
            </a:lvl6pPr>
            <a:lvl7pPr marL="2971536" indent="-228580" eaLnBrk="0" fontAlgn="base" hangingPunct="0">
              <a:spcBef>
                <a:spcPct val="0"/>
              </a:spcBef>
              <a:spcAft>
                <a:spcPct val="0"/>
              </a:spcAft>
              <a:defRPr>
                <a:solidFill>
                  <a:schemeClr val="tx1"/>
                </a:solidFill>
                <a:latin typeface="Arial" charset="0"/>
                <a:cs typeface="Arial" charset="0"/>
              </a:defRPr>
            </a:lvl7pPr>
            <a:lvl8pPr marL="3428694" indent="-228580" eaLnBrk="0" fontAlgn="base" hangingPunct="0">
              <a:spcBef>
                <a:spcPct val="0"/>
              </a:spcBef>
              <a:spcAft>
                <a:spcPct val="0"/>
              </a:spcAft>
              <a:defRPr>
                <a:solidFill>
                  <a:schemeClr val="tx1"/>
                </a:solidFill>
                <a:latin typeface="Arial" charset="0"/>
                <a:cs typeface="Arial" charset="0"/>
              </a:defRPr>
            </a:lvl8pPr>
            <a:lvl9pPr marL="3885854" indent="-228580" eaLnBrk="0" fontAlgn="base" hangingPunct="0">
              <a:spcBef>
                <a:spcPct val="0"/>
              </a:spcBef>
              <a:spcAft>
                <a:spcPct val="0"/>
              </a:spcAft>
              <a:defRPr>
                <a:solidFill>
                  <a:schemeClr val="tx1"/>
                </a:solidFill>
                <a:latin typeface="Arial" charset="0"/>
                <a:cs typeface="Arial" charset="0"/>
              </a:defRPr>
            </a:lvl9pPr>
          </a:lstStyle>
          <a:p>
            <a:pPr eaLnBrk="1" hangingPunct="1"/>
            <a:fld id="{3302CC25-813F-43C5-905A-9FC95B731386}" type="slidenum">
              <a:rPr lang="en-US" smtClean="0">
                <a:solidFill>
                  <a:srgbClr val="000000"/>
                </a:solidFill>
              </a:rPr>
              <a:pPr eaLnBrk="1" hangingPunct="1"/>
              <a:t>8</a:t>
            </a:fld>
            <a:endParaRPr lang="en-US" smtClean="0">
              <a:solidFill>
                <a:srgbClr val="000000"/>
              </a:solidFill>
            </a:endParaRPr>
          </a:p>
        </p:txBody>
      </p:sp>
      <p:sp>
        <p:nvSpPr>
          <p:cNvPr id="38915"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03" eaLnBrk="0" hangingPunct="0">
              <a:defRPr>
                <a:solidFill>
                  <a:schemeClr val="tx1"/>
                </a:solidFill>
                <a:latin typeface="Arial" charset="0"/>
                <a:cs typeface="Arial" charset="0"/>
              </a:defRPr>
            </a:lvl1pPr>
            <a:lvl2pPr marL="742883" indent="-285725" defTabSz="954003" eaLnBrk="0" hangingPunct="0">
              <a:defRPr>
                <a:solidFill>
                  <a:schemeClr val="tx1"/>
                </a:solidFill>
                <a:latin typeface="Arial" charset="0"/>
                <a:cs typeface="Arial" charset="0"/>
              </a:defRPr>
            </a:lvl2pPr>
            <a:lvl3pPr marL="1142898" indent="-228580" defTabSz="954003" eaLnBrk="0" hangingPunct="0">
              <a:defRPr>
                <a:solidFill>
                  <a:schemeClr val="tx1"/>
                </a:solidFill>
                <a:latin typeface="Arial" charset="0"/>
                <a:cs typeface="Arial" charset="0"/>
              </a:defRPr>
            </a:lvl3pPr>
            <a:lvl4pPr marL="1600057" indent="-228580" defTabSz="954003" eaLnBrk="0" hangingPunct="0">
              <a:defRPr>
                <a:solidFill>
                  <a:schemeClr val="tx1"/>
                </a:solidFill>
                <a:latin typeface="Arial" charset="0"/>
                <a:cs typeface="Arial" charset="0"/>
              </a:defRPr>
            </a:lvl4pPr>
            <a:lvl5pPr marL="2057217" indent="-228580" defTabSz="954003" eaLnBrk="0" hangingPunct="0">
              <a:defRPr>
                <a:solidFill>
                  <a:schemeClr val="tx1"/>
                </a:solidFill>
                <a:latin typeface="Arial" charset="0"/>
                <a:cs typeface="Arial" charset="0"/>
              </a:defRPr>
            </a:lvl5pPr>
            <a:lvl6pPr marL="2514376" indent="-228580" defTabSz="954003" eaLnBrk="0" fontAlgn="base" hangingPunct="0">
              <a:spcBef>
                <a:spcPct val="0"/>
              </a:spcBef>
              <a:spcAft>
                <a:spcPct val="0"/>
              </a:spcAft>
              <a:defRPr>
                <a:solidFill>
                  <a:schemeClr val="tx1"/>
                </a:solidFill>
                <a:latin typeface="Arial" charset="0"/>
                <a:cs typeface="Arial" charset="0"/>
              </a:defRPr>
            </a:lvl6pPr>
            <a:lvl7pPr marL="2971536" indent="-228580" defTabSz="954003" eaLnBrk="0" fontAlgn="base" hangingPunct="0">
              <a:spcBef>
                <a:spcPct val="0"/>
              </a:spcBef>
              <a:spcAft>
                <a:spcPct val="0"/>
              </a:spcAft>
              <a:defRPr>
                <a:solidFill>
                  <a:schemeClr val="tx1"/>
                </a:solidFill>
                <a:latin typeface="Arial" charset="0"/>
                <a:cs typeface="Arial" charset="0"/>
              </a:defRPr>
            </a:lvl7pPr>
            <a:lvl8pPr marL="3428694" indent="-228580" defTabSz="954003" eaLnBrk="0" fontAlgn="base" hangingPunct="0">
              <a:spcBef>
                <a:spcPct val="0"/>
              </a:spcBef>
              <a:spcAft>
                <a:spcPct val="0"/>
              </a:spcAft>
              <a:defRPr>
                <a:solidFill>
                  <a:schemeClr val="tx1"/>
                </a:solidFill>
                <a:latin typeface="Arial" charset="0"/>
                <a:cs typeface="Arial" charset="0"/>
              </a:defRPr>
            </a:lvl8pPr>
            <a:lvl9pPr marL="3885854" indent="-228580" defTabSz="954003"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38916" name="Rectangle 4"/>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7" name="Rectangle 5"/>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dirty="0" smtClean="0">
              <a:latin typeface="Arial" charset="0"/>
            </a:endParaRPr>
          </a:p>
        </p:txBody>
      </p:sp>
      <p:sp>
        <p:nvSpPr>
          <p:cNvPr id="38918" name="Rectangle 6"/>
          <p:cNvSpPr>
            <a:spLocks noGrp="1" noChangeArrowheads="1"/>
          </p:cNvSpPr>
          <p:nvPr>
            <p:ph type="ftr" sz="quarter" idx="4"/>
          </p:nvPr>
        </p:nvSpPr>
        <p:spPr bwMode="auto">
          <a:xfrm>
            <a:off x="1" y="9430831"/>
            <a:ext cx="5169066"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114" eaLnBrk="0" hangingPunct="0">
              <a:defRPr>
                <a:solidFill>
                  <a:schemeClr val="tx1"/>
                </a:solidFill>
                <a:latin typeface="Arial" charset="0"/>
                <a:cs typeface="Arial" charset="0"/>
              </a:defRPr>
            </a:lvl1pPr>
            <a:lvl2pPr marL="742883" indent="-285725" defTabSz="965114" eaLnBrk="0" hangingPunct="0">
              <a:defRPr>
                <a:solidFill>
                  <a:schemeClr val="tx1"/>
                </a:solidFill>
                <a:latin typeface="Arial" charset="0"/>
                <a:cs typeface="Arial" charset="0"/>
              </a:defRPr>
            </a:lvl2pPr>
            <a:lvl3pPr marL="1142898" indent="-228580" defTabSz="965114" eaLnBrk="0" hangingPunct="0">
              <a:defRPr>
                <a:solidFill>
                  <a:schemeClr val="tx1"/>
                </a:solidFill>
                <a:latin typeface="Arial" charset="0"/>
                <a:cs typeface="Arial" charset="0"/>
              </a:defRPr>
            </a:lvl3pPr>
            <a:lvl4pPr marL="1600057" indent="-228580" defTabSz="965114" eaLnBrk="0" hangingPunct="0">
              <a:defRPr>
                <a:solidFill>
                  <a:schemeClr val="tx1"/>
                </a:solidFill>
                <a:latin typeface="Arial" charset="0"/>
                <a:cs typeface="Arial" charset="0"/>
              </a:defRPr>
            </a:lvl4pPr>
            <a:lvl5pPr marL="2057217" indent="-228580" defTabSz="965114" eaLnBrk="0" hangingPunct="0">
              <a:defRPr>
                <a:solidFill>
                  <a:schemeClr val="tx1"/>
                </a:solidFill>
                <a:latin typeface="Arial" charset="0"/>
                <a:cs typeface="Arial" charset="0"/>
              </a:defRPr>
            </a:lvl5pPr>
            <a:lvl6pPr marL="2514376" indent="-228580" defTabSz="965114" eaLnBrk="0" fontAlgn="base" hangingPunct="0">
              <a:spcBef>
                <a:spcPct val="0"/>
              </a:spcBef>
              <a:spcAft>
                <a:spcPct val="0"/>
              </a:spcAft>
              <a:defRPr>
                <a:solidFill>
                  <a:schemeClr val="tx1"/>
                </a:solidFill>
                <a:latin typeface="Arial" charset="0"/>
                <a:cs typeface="Arial" charset="0"/>
              </a:defRPr>
            </a:lvl6pPr>
            <a:lvl7pPr marL="2971536" indent="-228580" defTabSz="965114" eaLnBrk="0" fontAlgn="base" hangingPunct="0">
              <a:spcBef>
                <a:spcPct val="0"/>
              </a:spcBef>
              <a:spcAft>
                <a:spcPct val="0"/>
              </a:spcAft>
              <a:defRPr>
                <a:solidFill>
                  <a:schemeClr val="tx1"/>
                </a:solidFill>
                <a:latin typeface="Arial" charset="0"/>
                <a:cs typeface="Arial" charset="0"/>
              </a:defRPr>
            </a:lvl7pPr>
            <a:lvl8pPr marL="3428694" indent="-228580" defTabSz="965114" eaLnBrk="0" fontAlgn="base" hangingPunct="0">
              <a:spcBef>
                <a:spcPct val="0"/>
              </a:spcBef>
              <a:spcAft>
                <a:spcPct val="0"/>
              </a:spcAft>
              <a:defRPr>
                <a:solidFill>
                  <a:schemeClr val="tx1"/>
                </a:solidFill>
                <a:latin typeface="Arial" charset="0"/>
                <a:cs typeface="Arial" charset="0"/>
              </a:defRPr>
            </a:lvl8pPr>
            <a:lvl9pPr marL="3885854" indent="-228580" defTabSz="965114"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a:spLocks noGrp="1" noChangeArrowheads="1"/>
          </p:cNvSpPr>
          <p:nvPr>
            <p:ph type="sldNum" sz="quarter" idx="5"/>
          </p:nvPr>
        </p:nvSpPr>
        <p:spPr>
          <a:noFill/>
        </p:spPr>
        <p:txBody>
          <a:bodyPr/>
          <a:lstStyle/>
          <a:p>
            <a:fld id="{19B12EF6-9C96-48FA-B842-AE082AA9D334}" type="slidenum">
              <a:rPr lang="en-US" smtClean="0">
                <a:latin typeface="Arial" charset="0"/>
              </a:rPr>
              <a:pPr/>
              <a:t>9</a:t>
            </a:fld>
            <a:endParaRPr lang="en-US" smtClean="0">
              <a:latin typeface="Arial" charset="0"/>
            </a:endParaRPr>
          </a:p>
        </p:txBody>
      </p:sp>
      <p:sp>
        <p:nvSpPr>
          <p:cNvPr id="25603" name="Rectangle 2"/>
          <p:cNvSpPr>
            <a:spLocks noGrp="1" noRot="1" noChangeAspect="1" noChangeArrowheads="1" noTextEdit="1"/>
          </p:cNvSpPr>
          <p:nvPr>
            <p:ph type="sldImg"/>
          </p:nvPr>
        </p:nvSpPr>
        <p:spPr>
          <a:xfrm>
            <a:off x="922338" y="744538"/>
            <a:ext cx="4960937" cy="3722687"/>
          </a:xfrm>
          <a:ln/>
        </p:spPr>
      </p:sp>
      <p:sp>
        <p:nvSpPr>
          <p:cNvPr id="25604" name="Rectangle 3"/>
          <p:cNvSpPr>
            <a:spLocks noGrp="1" noChangeArrowheads="1"/>
          </p:cNvSpPr>
          <p:nvPr>
            <p:ph type="body" idx="1"/>
          </p:nvPr>
        </p:nvSpPr>
        <p:spPr>
          <a:xfrm>
            <a:off x="681538" y="4716238"/>
            <a:ext cx="5434600" cy="4466716"/>
          </a:xfrm>
          <a:noFill/>
          <a:ln/>
        </p:spPr>
        <p:txBody>
          <a:bodyPr/>
          <a:lstStyle/>
          <a:p>
            <a:pPr eaLnBrk="1" hangingPunct="1"/>
            <a:endParaRPr lang="en-US" smtClean="0">
              <a:latin typeface="Arial"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10</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3808"/>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dirty="0" smtClean="0"/>
          </a:p>
        </p:txBody>
      </p:sp>
      <p:sp>
        <p:nvSpPr>
          <p:cNvPr id="37894" name="Rectangle 6"/>
          <p:cNvSpPr>
            <a:spLocks noGrp="1" noChangeArrowheads="1"/>
          </p:cNvSpPr>
          <p:nvPr>
            <p:ph type="ftr" sz="quarter" idx="4"/>
          </p:nvPr>
        </p:nvSpPr>
        <p:spPr bwMode="auto">
          <a:xfrm>
            <a:off x="2" y="9430832"/>
            <a:ext cx="5169066" cy="495755"/>
          </a:xfrm>
          <a:noFill/>
          <a:ln>
            <a:miter lim="800000"/>
            <a:headEnd/>
            <a:tailEnd/>
          </a:ln>
        </p:spPr>
        <p:txBody>
          <a:bodyPr wrap="square" numCol="1" compatLnSpc="1">
            <a:prstTxWarp prst="textNoShape">
              <a:avLst/>
            </a:prstTxWarp>
          </a:bodyPr>
          <a:lstStyle/>
          <a:p>
            <a:pPr defTabSz="964917"/>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11</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3921"/>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p>
        </p:txBody>
      </p:sp>
      <p:sp>
        <p:nvSpPr>
          <p:cNvPr id="37894" name="Rectangle 6"/>
          <p:cNvSpPr>
            <a:spLocks noGrp="1" noChangeArrowheads="1"/>
          </p:cNvSpPr>
          <p:nvPr>
            <p:ph type="ftr" sz="quarter" idx="4"/>
          </p:nvPr>
        </p:nvSpPr>
        <p:spPr bwMode="auto">
          <a:xfrm>
            <a:off x="1" y="9430831"/>
            <a:ext cx="5169066" cy="495755"/>
          </a:xfrm>
          <a:noFill/>
          <a:ln>
            <a:miter lim="800000"/>
            <a:headEnd/>
            <a:tailEnd/>
          </a:ln>
        </p:spPr>
        <p:txBody>
          <a:bodyPr wrap="square" numCol="1" compatLnSpc="1">
            <a:prstTxWarp prst="textNoShape">
              <a:avLst/>
            </a:prstTxWarp>
          </a:bodyPr>
          <a:lstStyle/>
          <a:p>
            <a:pPr defTabSz="965031"/>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12</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4003"/>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p>
        </p:txBody>
      </p:sp>
      <p:sp>
        <p:nvSpPr>
          <p:cNvPr id="37894" name="Rectangle 6"/>
          <p:cNvSpPr>
            <a:spLocks noGrp="1" noChangeArrowheads="1"/>
          </p:cNvSpPr>
          <p:nvPr>
            <p:ph type="ftr" sz="quarter" idx="4"/>
          </p:nvPr>
        </p:nvSpPr>
        <p:spPr bwMode="auto">
          <a:xfrm>
            <a:off x="1" y="9430831"/>
            <a:ext cx="5169066" cy="495755"/>
          </a:xfrm>
          <a:noFill/>
          <a:ln>
            <a:miter lim="800000"/>
            <a:headEnd/>
            <a:tailEnd/>
          </a:ln>
        </p:spPr>
        <p:txBody>
          <a:bodyPr wrap="square" numCol="1" compatLnSpc="1">
            <a:prstTxWarp prst="textNoShape">
              <a:avLst/>
            </a:prstTxWarp>
          </a:bodyPr>
          <a:lstStyle/>
          <a:p>
            <a:pPr defTabSz="965114"/>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13</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4003"/>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p>
        </p:txBody>
      </p:sp>
      <p:sp>
        <p:nvSpPr>
          <p:cNvPr id="37894" name="Rectangle 6"/>
          <p:cNvSpPr>
            <a:spLocks noGrp="1" noChangeArrowheads="1"/>
          </p:cNvSpPr>
          <p:nvPr>
            <p:ph type="ftr" sz="quarter" idx="4"/>
          </p:nvPr>
        </p:nvSpPr>
        <p:spPr bwMode="auto">
          <a:xfrm>
            <a:off x="1" y="9430831"/>
            <a:ext cx="5169066" cy="495755"/>
          </a:xfrm>
          <a:noFill/>
          <a:ln>
            <a:miter lim="800000"/>
            <a:headEnd/>
            <a:tailEnd/>
          </a:ln>
        </p:spPr>
        <p:txBody>
          <a:bodyPr wrap="square" numCol="1" compatLnSpc="1">
            <a:prstTxWarp prst="textNoShape">
              <a:avLst/>
            </a:prstTxWarp>
          </a:bodyPr>
          <a:lstStyle/>
          <a:p>
            <a:pPr defTabSz="965114"/>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14</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4003"/>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p>
        </p:txBody>
      </p:sp>
      <p:sp>
        <p:nvSpPr>
          <p:cNvPr id="37894" name="Rectangle 6"/>
          <p:cNvSpPr>
            <a:spLocks noGrp="1" noChangeArrowheads="1"/>
          </p:cNvSpPr>
          <p:nvPr>
            <p:ph type="ftr" sz="quarter" idx="4"/>
          </p:nvPr>
        </p:nvSpPr>
        <p:spPr bwMode="auto">
          <a:xfrm>
            <a:off x="1" y="9430831"/>
            <a:ext cx="5169066" cy="495755"/>
          </a:xfrm>
          <a:noFill/>
          <a:ln>
            <a:miter lim="800000"/>
            <a:headEnd/>
            <a:tailEnd/>
          </a:ln>
        </p:spPr>
        <p:txBody>
          <a:bodyPr wrap="square" numCol="1" compatLnSpc="1">
            <a:prstTxWarp prst="textNoShape">
              <a:avLst/>
            </a:prstTxWarp>
          </a:bodyPr>
          <a:lstStyle/>
          <a:p>
            <a:pPr defTabSz="965114"/>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ln>
            <a:miter lim="800000"/>
            <a:headEnd/>
            <a:tailEnd/>
          </a:ln>
        </p:spPr>
        <p:txBody>
          <a:bodyPr wrap="square" numCol="1" anchorCtr="0" compatLnSpc="1">
            <a:prstTxWarp prst="textNoShape">
              <a:avLst/>
            </a:prstTxWarp>
          </a:bodyPr>
          <a:lstStyle/>
          <a:p>
            <a:fld id="{27381692-EAE9-4544-AB62-3F17979F7F37}" type="slidenum">
              <a:rPr lang="en-US" smtClean="0">
                <a:solidFill>
                  <a:srgbClr val="000000"/>
                </a:solidFill>
                <a:latin typeface="Arial" pitchFamily="34" charset="0"/>
                <a:cs typeface="Arial" pitchFamily="34" charset="0"/>
              </a:rPr>
              <a:pPr/>
              <a:t>15</a:t>
            </a:fld>
            <a:endParaRPr lang="en-US" smtClean="0">
              <a:solidFill>
                <a:srgbClr val="000000"/>
              </a:solidFill>
              <a:latin typeface="Arial" pitchFamily="34" charset="0"/>
              <a:cs typeface="Arial" pitchFamily="34" charset="0"/>
            </a:endParaRPr>
          </a:p>
        </p:txBody>
      </p:sp>
      <p:sp>
        <p:nvSpPr>
          <p:cNvPr id="37891" name="Rectangle 8"/>
          <p:cNvSpPr>
            <a:spLocks noGrp="1" noChangeArrowheads="1"/>
          </p:cNvSpPr>
          <p:nvPr>
            <p:ph type="hdr" sz="quarter"/>
          </p:nvPr>
        </p:nvSpPr>
        <p:spPr bwMode="auto">
          <a:noFill/>
          <a:ln>
            <a:miter lim="800000"/>
            <a:headEnd/>
            <a:tailEnd/>
          </a:ln>
        </p:spPr>
        <p:txBody>
          <a:bodyPr wrap="square" numCol="1" anchor="t" anchorCtr="0" compatLnSpc="1">
            <a:prstTxWarp prst="textNoShape">
              <a:avLst/>
            </a:prstTxWarp>
          </a:bodyPr>
          <a:lstStyle/>
          <a:p>
            <a:pPr defTabSz="954003"/>
            <a:r>
              <a:rPr lang="en-US" dirty="0" smtClean="0">
                <a:solidFill>
                  <a:srgbClr val="000000"/>
                </a:solidFill>
                <a:latin typeface="Arial" pitchFamily="34" charset="0"/>
                <a:cs typeface="Arial" pitchFamily="34" charset="0"/>
              </a:rPr>
              <a:t>Trane CenTraVac Water Chiller Presentation - Speaker Notes</a:t>
            </a:r>
          </a:p>
        </p:txBody>
      </p:sp>
      <p:sp>
        <p:nvSpPr>
          <p:cNvPr id="37892" name="Rectangle 4"/>
          <p:cNvSpPr>
            <a:spLocks noGrp="1" noRot="1" noChangeAspect="1" noChangeArrowheads="1" noTextEdit="1"/>
          </p:cNvSpPr>
          <p:nvPr>
            <p:ph type="sldImg"/>
          </p:nvPr>
        </p:nvSpPr>
        <p:spPr bwMode="auto">
          <a:noFill/>
          <a:ln>
            <a:solidFill>
              <a:srgbClr val="000000"/>
            </a:solidFill>
            <a:miter lim="800000"/>
            <a:headEnd/>
            <a:tailEnd/>
          </a:ln>
        </p:spPr>
      </p:sp>
      <p:sp>
        <p:nvSpPr>
          <p:cNvPr id="37893" name="Rectangle 5"/>
          <p:cNvSpPr>
            <a:spLocks noGrp="1" noChangeArrowheads="1"/>
          </p:cNvSpPr>
          <p:nvPr>
            <p:ph type="body" idx="1"/>
          </p:nvPr>
        </p:nvSpPr>
        <p:spPr bwMode="auto">
          <a:noFill/>
        </p:spPr>
        <p:txBody>
          <a:bodyPr wrap="square" numCol="1" anchor="t" anchorCtr="0" compatLnSpc="1">
            <a:prstTxWarp prst="textNoShape">
              <a:avLst/>
            </a:prstTxWarp>
          </a:bodyPr>
          <a:lstStyle/>
          <a:p>
            <a:pPr eaLnBrk="1" hangingPunct="1">
              <a:spcBef>
                <a:spcPct val="0"/>
              </a:spcBef>
            </a:pPr>
            <a:endParaRPr lang="en-US" smtClean="0"/>
          </a:p>
        </p:txBody>
      </p:sp>
      <p:sp>
        <p:nvSpPr>
          <p:cNvPr id="37894" name="Rectangle 6"/>
          <p:cNvSpPr>
            <a:spLocks noGrp="1" noChangeArrowheads="1"/>
          </p:cNvSpPr>
          <p:nvPr>
            <p:ph type="ftr" sz="quarter" idx="4"/>
          </p:nvPr>
        </p:nvSpPr>
        <p:spPr bwMode="auto">
          <a:xfrm>
            <a:off x="1" y="9430831"/>
            <a:ext cx="5169066" cy="495755"/>
          </a:xfrm>
          <a:noFill/>
          <a:ln>
            <a:miter lim="800000"/>
            <a:headEnd/>
            <a:tailEnd/>
          </a:ln>
        </p:spPr>
        <p:txBody>
          <a:bodyPr wrap="square" numCol="1" compatLnSpc="1">
            <a:prstTxWarp prst="textNoShape">
              <a:avLst/>
            </a:prstTxWarp>
          </a:bodyPr>
          <a:lstStyle/>
          <a:p>
            <a:pPr defTabSz="965114"/>
            <a:r>
              <a:rPr lang="en-US" dirty="0" smtClean="0">
                <a:solidFill>
                  <a:srgbClr val="000000"/>
                </a:solidFill>
                <a:latin typeface="Arial" pitchFamily="34" charset="0"/>
                <a:cs typeface="Arial" pitchFamily="34" charset="0"/>
              </a:rPr>
              <a:t>©2011 Confidential and Proprietary Information of Trane </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82D4AF84-50BE-4ECA-9797-78F67CACA609}" type="slidenum">
              <a:rPr lang="en-US" smtClean="0">
                <a:solidFill>
                  <a:srgbClr val="000000"/>
                </a:solidFill>
              </a:rPr>
              <a:pPr eaLnBrk="1" hangingPunct="1"/>
              <a:t>16</a:t>
            </a:fld>
            <a:endParaRPr lang="en-US" smtClean="0">
              <a:solidFill>
                <a:srgbClr val="000000"/>
              </a:solidFill>
            </a:endParaRPr>
          </a:p>
        </p:txBody>
      </p:sp>
      <p:sp>
        <p:nvSpPr>
          <p:cNvPr id="58371"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58372" name="Rectangle 4"/>
          <p:cNvSpPr>
            <a:spLocks noGrp="1" noRot="1" noChangeAspect="1" noChangeArrowheads="1" noTextEdit="1"/>
          </p:cNvSpPr>
          <p:nvPr>
            <p:ph type="sldImg"/>
          </p:nvPr>
        </p:nvSpPr>
        <p:spPr bwMode="auto">
          <a:xfrm>
            <a:off x="1995488" y="495300"/>
            <a:ext cx="2806700" cy="2105025"/>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3" name="Rectangle 5"/>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b="1" smtClean="0">
                <a:latin typeface="Arial" charset="0"/>
              </a:rPr>
              <a:t>[Slide 22 - Conclusion]</a:t>
            </a:r>
          </a:p>
          <a:p>
            <a:pPr eaLnBrk="1" hangingPunct="1">
              <a:spcBef>
                <a:spcPct val="0"/>
              </a:spcBef>
            </a:pPr>
            <a:r>
              <a:rPr lang="en-US" smtClean="0">
                <a:latin typeface="Arial" charset="0"/>
              </a:rPr>
              <a:t>Script:  We are hopeful that the time spent demonstrates Trane’s commitment to delivering the most advanced chiller in the world, and are excited about the new CenTraVac technology and advancements shared.  In conclusion, I’d like to remind you that since its design inception, the CenTraVac has always been focused on delivering chilled water efficiently and reliably.  Today, we remain committed to these founding principles, offering the broadest, most capable line up of centrifugal chillers in the world…  Thank you for your time.  </a:t>
            </a:r>
          </a:p>
          <a:p>
            <a:pPr eaLnBrk="1" hangingPunct="1">
              <a:spcBef>
                <a:spcPct val="0"/>
              </a:spcBef>
            </a:pPr>
            <a:endParaRPr lang="en-US" smtClean="0">
              <a:latin typeface="Arial" charset="0"/>
            </a:endParaRPr>
          </a:p>
          <a:p>
            <a:pPr eaLnBrk="1" hangingPunct="1">
              <a:spcBef>
                <a:spcPct val="0"/>
              </a:spcBef>
            </a:pPr>
            <a:r>
              <a:rPr lang="en-US" smtClean="0">
                <a:latin typeface="Arial" charset="0"/>
              </a:rPr>
              <a:t>At this point, I’d like to field your questions, and if you desire, return to the many Trane Customer Solutions we offer for the Trane CenTraVac.</a:t>
            </a:r>
          </a:p>
        </p:txBody>
      </p:sp>
      <p:sp>
        <p:nvSpPr>
          <p:cNvPr id="58374" name="Rectangle 6"/>
          <p:cNvSpPr>
            <a:spLocks noGrp="1" noChangeArrowheads="1"/>
          </p:cNvSpPr>
          <p:nvPr>
            <p:ph type="ftr" sz="quarter" idx="4"/>
          </p:nvPr>
        </p:nvSpPr>
        <p:spPr bwMode="auto">
          <a:xfrm>
            <a:off x="0" y="9430830"/>
            <a:ext cx="5169065"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3185A6FA-7ADE-4534-B0E5-506E9567DC80}" type="slidenum">
              <a:rPr lang="en-US" smtClean="0">
                <a:solidFill>
                  <a:srgbClr val="000000"/>
                </a:solidFill>
              </a:rPr>
              <a:pPr eaLnBrk="1" hangingPunct="1"/>
              <a:t>17</a:t>
            </a:fld>
            <a:endParaRPr lang="en-US" smtClean="0">
              <a:solidFill>
                <a:srgbClr val="000000"/>
              </a:solidFill>
            </a:endParaRPr>
          </a:p>
        </p:txBody>
      </p:sp>
      <p:sp>
        <p:nvSpPr>
          <p:cNvPr id="41987"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4198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b="1" smtClean="0">
                <a:latin typeface="Arial" charset="0"/>
              </a:rPr>
              <a:t>[Slide 6 – Benefits of Design]</a:t>
            </a:r>
          </a:p>
          <a:p>
            <a:pPr eaLnBrk="1" hangingPunct="1">
              <a:spcBef>
                <a:spcPct val="0"/>
              </a:spcBef>
            </a:pPr>
            <a:endParaRPr lang="en-US" b="1" smtClean="0">
              <a:latin typeface="Arial" charset="0"/>
            </a:endParaRPr>
          </a:p>
          <a:p>
            <a:pPr eaLnBrk="1" hangingPunct="1">
              <a:spcBef>
                <a:spcPct val="0"/>
              </a:spcBef>
            </a:pPr>
            <a:r>
              <a:rPr lang="en-US" smtClean="0">
                <a:latin typeface="Arial" charset="0"/>
              </a:rPr>
              <a:t>Script:  The Trane decision, dating back to the original chiller, focused on a more advanced method… walking down the four cornerstones.  Direct drive leads to simplest of designs… eliminating energy robbing transmissions and gears while reducing the need for additional bearings, all leading to low speed operation that translates into delivering the lowest sound levels and lowest vibration levels in the industry.  With the chiller's motor operating in a semi-hermetic environment, it essentially means it operates for the life of the machine in a clean and cool environment extending the life of the chiller and eliminating the heat that would otherwise impact the mechanical room.  The Multi-Stage element of this design increases operation range and stability, fundamental in the compressor design that enables customers to operate their chillers in all real world conditions…reliably.  Low pressure enables Trane to deliver the best efficiencies and reliability to the industry, while also providing documented emissions and sustainability of the technology over the life of the chiller.  Low pressure also provides the safest chiller for an operator’s environment.  Said simply, the refrigerant wants to remain in the machine – so leak potential is minimized or a near-zero emissions design is achieved resulting the most sustainable of designs … leading many customers to enjoy their first charge as their last. </a:t>
            </a:r>
          </a:p>
        </p:txBody>
      </p:sp>
      <p:sp>
        <p:nvSpPr>
          <p:cNvPr id="41990" name="Rectangle 6"/>
          <p:cNvSpPr>
            <a:spLocks noGrp="1" noChangeArrowheads="1"/>
          </p:cNvSpPr>
          <p:nvPr>
            <p:ph type="ftr" sz="quarter" idx="4"/>
          </p:nvPr>
        </p:nvSpPr>
        <p:spPr bwMode="auto">
          <a:xfrm>
            <a:off x="0" y="9430830"/>
            <a:ext cx="4956638"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4B8FF576-FBC6-46E7-BEF9-11468A592615}" type="slidenum">
              <a:rPr lang="en-US" smtClean="0">
                <a:solidFill>
                  <a:srgbClr val="000000"/>
                </a:solidFill>
              </a:rPr>
              <a:pPr eaLnBrk="1" hangingPunct="1"/>
              <a:t>18</a:t>
            </a:fld>
            <a:endParaRPr lang="en-US" smtClean="0">
              <a:solidFill>
                <a:srgbClr val="000000"/>
              </a:solidFill>
            </a:endParaRPr>
          </a:p>
        </p:txBody>
      </p:sp>
      <p:sp>
        <p:nvSpPr>
          <p:cNvPr id="43011"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43012" name="Rectangle 4"/>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3" name="Rectangle 5"/>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b="1" dirty="0" smtClean="0">
                <a:latin typeface="Arial" charset="0"/>
              </a:rPr>
              <a:t>[Slide 7 – Reliability Proof-point]</a:t>
            </a:r>
          </a:p>
          <a:p>
            <a:pPr eaLnBrk="1" hangingPunct="1">
              <a:spcBef>
                <a:spcPct val="0"/>
              </a:spcBef>
            </a:pPr>
            <a:r>
              <a:rPr lang="en-US" dirty="0" smtClean="0">
                <a:latin typeface="Arial" charset="0"/>
              </a:rPr>
              <a:t>Script:  Now, proving reliability is not easy, but using simple equations for reliability provided to us from ASHRAE Handbook allow a objective look at predicted reliability rates from the various centrifugal compressor designs in the industry.  Those calculations that are stipulated by ASHRAE on reliability of individual components allows conclusions to be drawn…between the Direct Drive Hermetic, Gear Drive Hermetic, and the Gear Drive Open designs, the 3 most prevalent designs in the industry.</a:t>
            </a:r>
          </a:p>
          <a:p>
            <a:pPr eaLnBrk="1" hangingPunct="1">
              <a:spcBef>
                <a:spcPct val="0"/>
              </a:spcBef>
            </a:pPr>
            <a:r>
              <a:rPr lang="en-US" dirty="0" smtClean="0">
                <a:latin typeface="Arial" charset="0"/>
              </a:rPr>
              <a:t>The numbers can be altered based upon your own experiences, but we have chosen industry accepted numbers.  Beginning with the motor, it is assumed all chiller manufacturers obtain there motor from reliable vendors and have a reliability rate of 99.9% even though we believe there are inherent benefits to the Hermetic approach.  Moving on to the number of bearings...the overall reliability rate of the bearings is directly proportional to that of the number of bearings used…and, again, we assume a 99.9% reliability rate per bearing, resulting as follows… Moving to the transmission, there is a difference of reliability based upon the location of the pinion, or bull, gear, reflected in the numbers shown.   Note that the Direct Drive design has no transmission, thus a 100% reliability rate.  Moving onto a coupling, only being required for open motors, its reliability has improved over the years, but remains an issue and its overall reliability is directly linked to its design and necessary re-alignments.  Again, since the hermetic designs have no need for a coupling, there is a 100% reliability. And, finally, the shaft seal offers the largest failure mode for a chiller, and a significant source of refrigerant leakage.  Again, since the hermetic designs have no need for a coupling, there is a 100% reliability.  </a:t>
            </a:r>
          </a:p>
          <a:p>
            <a:pPr eaLnBrk="1" hangingPunct="1">
              <a:spcBef>
                <a:spcPct val="0"/>
              </a:spcBef>
            </a:pPr>
            <a:r>
              <a:rPr lang="en-US" dirty="0" smtClean="0">
                <a:latin typeface="Arial" charset="0"/>
              </a:rPr>
              <a:t>The bottom line is clear...  failure rates line up as 0.3% for the direct drive design (Trane), a 1.3% for gear-driven hermetic designs (Carrier, </a:t>
            </a:r>
            <a:r>
              <a:rPr lang="en-US" dirty="0" err="1" smtClean="0">
                <a:latin typeface="Arial" charset="0"/>
              </a:rPr>
              <a:t>McQuay</a:t>
            </a:r>
            <a:r>
              <a:rPr lang="en-US" dirty="0" smtClean="0">
                <a:latin typeface="Arial" charset="0"/>
              </a:rPr>
              <a:t>, and Trane’s 134a centrifugal), and 10.2% on Open-Gear-Drive chillers (York).   Thus, a clear leader in reliability emerges, the Trane </a:t>
            </a:r>
            <a:r>
              <a:rPr lang="en-US" dirty="0" err="1" smtClean="0">
                <a:latin typeface="Arial" charset="0"/>
              </a:rPr>
              <a:t>CenTraVac</a:t>
            </a:r>
            <a:r>
              <a:rPr lang="en-US" dirty="0" smtClean="0">
                <a:latin typeface="Arial" charset="0"/>
              </a:rPr>
              <a:t> at 99.7% reliability…  This is a leadership position, and its reliability through simplicity of design.</a:t>
            </a:r>
          </a:p>
          <a:p>
            <a:pPr eaLnBrk="1" hangingPunct="1">
              <a:spcBef>
                <a:spcPct val="0"/>
              </a:spcBef>
            </a:pPr>
            <a:r>
              <a:rPr lang="en-US" i="1" dirty="0" smtClean="0">
                <a:latin typeface="Arial" charset="0"/>
              </a:rPr>
              <a:t>Note: On page 37.2 of the ASHRAE Applications Handbook (1999) it talks about the reliability of a system.  This could refer to a complete building system or be broken down into one of the elements of that system or unit.  It goes over the basic fundamentals of how to statically review the overall reliability of a component or complete system.  </a:t>
            </a:r>
            <a:br>
              <a:rPr lang="en-US" i="1" dirty="0" smtClean="0">
                <a:latin typeface="Arial" charset="0"/>
              </a:rPr>
            </a:br>
            <a:endParaRPr lang="en-US" i="1" dirty="0" smtClean="0">
              <a:latin typeface="Arial" charset="0"/>
            </a:endParaRPr>
          </a:p>
          <a:p>
            <a:pPr eaLnBrk="1" hangingPunct="1">
              <a:spcBef>
                <a:spcPct val="0"/>
              </a:spcBef>
            </a:pPr>
            <a:r>
              <a:rPr lang="en-US" dirty="0" smtClean="0">
                <a:latin typeface="Arial" charset="0"/>
              </a:rPr>
              <a:t>“Reliability implies that the system will perform its function without failure for a desired portion of a specified time period.  Reliability of two or more systems is calculated as follows:</a:t>
            </a:r>
          </a:p>
          <a:p>
            <a:pPr eaLnBrk="1" hangingPunct="1">
              <a:spcBef>
                <a:spcPct val="0"/>
              </a:spcBef>
            </a:pPr>
            <a:r>
              <a:rPr lang="en-US" dirty="0" smtClean="0">
                <a:latin typeface="Arial" charset="0"/>
              </a:rPr>
              <a:t>R = R</a:t>
            </a:r>
            <a:r>
              <a:rPr lang="en-US" baseline="-25000" dirty="0" smtClean="0">
                <a:latin typeface="Arial" charset="0"/>
              </a:rPr>
              <a:t>1</a:t>
            </a:r>
            <a:r>
              <a:rPr lang="en-US" dirty="0" smtClean="0">
                <a:latin typeface="Arial" charset="0"/>
              </a:rPr>
              <a:t> • R</a:t>
            </a:r>
            <a:r>
              <a:rPr lang="en-US" baseline="-25000" dirty="0" smtClean="0">
                <a:latin typeface="Arial" charset="0"/>
              </a:rPr>
              <a:t>2</a:t>
            </a:r>
            <a:r>
              <a:rPr lang="en-US" dirty="0" smtClean="0">
                <a:latin typeface="Arial" charset="0"/>
              </a:rPr>
              <a:t> • R</a:t>
            </a:r>
            <a:r>
              <a:rPr lang="en-US" baseline="-25000" dirty="0" smtClean="0">
                <a:latin typeface="Arial" charset="0"/>
              </a:rPr>
              <a:t>3</a:t>
            </a:r>
            <a:r>
              <a:rPr lang="en-US" dirty="0" smtClean="0">
                <a:latin typeface="Arial" charset="0"/>
              </a:rPr>
              <a:t> • R</a:t>
            </a:r>
            <a:r>
              <a:rPr lang="en-US" baseline="-25000" dirty="0" smtClean="0">
                <a:latin typeface="Arial" charset="0"/>
              </a:rPr>
              <a:t>4</a:t>
            </a:r>
            <a:r>
              <a:rPr lang="en-US" dirty="0" smtClean="0">
                <a:latin typeface="Arial" charset="0"/>
              </a:rPr>
              <a:t> … R</a:t>
            </a:r>
            <a:r>
              <a:rPr lang="en-US" baseline="-25000" dirty="0" smtClean="0">
                <a:latin typeface="Arial" charset="0"/>
              </a:rPr>
              <a:t>n</a:t>
            </a:r>
            <a:endParaRPr lang="en-US" dirty="0" smtClean="0">
              <a:latin typeface="Arial" charset="0"/>
            </a:endParaRPr>
          </a:p>
          <a:p>
            <a:pPr eaLnBrk="1" hangingPunct="1">
              <a:spcBef>
                <a:spcPct val="0"/>
              </a:spcBef>
            </a:pPr>
            <a:r>
              <a:rPr lang="en-US" dirty="0" smtClean="0">
                <a:latin typeface="Arial" charset="0"/>
              </a:rPr>
              <a:t>When we look at the compressor of the centrifugal chiller the components of this system break out like this;</a:t>
            </a:r>
          </a:p>
          <a:p>
            <a:pPr eaLnBrk="1" hangingPunct="1">
              <a:spcBef>
                <a:spcPct val="0"/>
              </a:spcBef>
            </a:pPr>
            <a:r>
              <a:rPr lang="en-US" dirty="0" smtClean="0">
                <a:latin typeface="Arial" charset="0"/>
              </a:rPr>
              <a:t>R</a:t>
            </a:r>
            <a:r>
              <a:rPr lang="en-US" baseline="-25000" dirty="0" smtClean="0">
                <a:latin typeface="Arial" charset="0"/>
              </a:rPr>
              <a:t>1</a:t>
            </a:r>
            <a:r>
              <a:rPr lang="en-US" dirty="0" smtClean="0">
                <a:latin typeface="Arial" charset="0"/>
              </a:rPr>
              <a:t> = Motor Reliability</a:t>
            </a:r>
          </a:p>
          <a:p>
            <a:pPr eaLnBrk="1" hangingPunct="1">
              <a:spcBef>
                <a:spcPct val="0"/>
              </a:spcBef>
            </a:pPr>
            <a:r>
              <a:rPr lang="en-US" dirty="0" smtClean="0">
                <a:latin typeface="Arial" charset="0"/>
              </a:rPr>
              <a:t>R</a:t>
            </a:r>
            <a:r>
              <a:rPr lang="en-US" baseline="-25000" dirty="0" smtClean="0">
                <a:latin typeface="Arial" charset="0"/>
              </a:rPr>
              <a:t>2</a:t>
            </a:r>
            <a:r>
              <a:rPr lang="en-US" dirty="0" smtClean="0">
                <a:latin typeface="Arial" charset="0"/>
              </a:rPr>
              <a:t> = R</a:t>
            </a:r>
            <a:r>
              <a:rPr lang="en-US" baseline="-25000" dirty="0" smtClean="0">
                <a:latin typeface="Arial" charset="0"/>
              </a:rPr>
              <a:t>21</a:t>
            </a:r>
            <a:r>
              <a:rPr lang="en-US" dirty="0" smtClean="0">
                <a:latin typeface="Arial" charset="0"/>
              </a:rPr>
              <a:t> • R</a:t>
            </a:r>
            <a:r>
              <a:rPr lang="en-US" baseline="-25000" dirty="0" smtClean="0">
                <a:latin typeface="Arial" charset="0"/>
              </a:rPr>
              <a:t>22</a:t>
            </a:r>
            <a:r>
              <a:rPr lang="en-US" dirty="0" smtClean="0">
                <a:latin typeface="Arial" charset="0"/>
              </a:rPr>
              <a:t> • …  • R</a:t>
            </a:r>
            <a:r>
              <a:rPr lang="en-US" baseline="-25000" dirty="0" smtClean="0">
                <a:latin typeface="Arial" charset="0"/>
              </a:rPr>
              <a:t>28</a:t>
            </a:r>
            <a:r>
              <a:rPr lang="en-US" dirty="0" smtClean="0">
                <a:latin typeface="Arial" charset="0"/>
              </a:rPr>
              <a:t> Bearing Reliability</a:t>
            </a:r>
          </a:p>
          <a:p>
            <a:pPr eaLnBrk="1" hangingPunct="1">
              <a:spcBef>
                <a:spcPct val="0"/>
              </a:spcBef>
            </a:pPr>
            <a:r>
              <a:rPr lang="en-US" dirty="0" smtClean="0">
                <a:latin typeface="Arial" charset="0"/>
              </a:rPr>
              <a:t>R</a:t>
            </a:r>
            <a:r>
              <a:rPr lang="en-US" baseline="-25000" dirty="0" smtClean="0">
                <a:latin typeface="Arial" charset="0"/>
              </a:rPr>
              <a:t>3</a:t>
            </a:r>
            <a:r>
              <a:rPr lang="en-US" dirty="0" smtClean="0">
                <a:latin typeface="Arial" charset="0"/>
              </a:rPr>
              <a:t> = Transmission Reliability</a:t>
            </a:r>
          </a:p>
          <a:p>
            <a:pPr eaLnBrk="1" hangingPunct="1">
              <a:spcBef>
                <a:spcPct val="0"/>
              </a:spcBef>
            </a:pPr>
            <a:r>
              <a:rPr lang="en-US" dirty="0" smtClean="0">
                <a:latin typeface="Arial" charset="0"/>
              </a:rPr>
              <a:t>R</a:t>
            </a:r>
            <a:r>
              <a:rPr lang="en-US" baseline="-25000" dirty="0" smtClean="0">
                <a:latin typeface="Arial" charset="0"/>
              </a:rPr>
              <a:t>4</a:t>
            </a:r>
            <a:r>
              <a:rPr lang="en-US" dirty="0" smtClean="0">
                <a:latin typeface="Arial" charset="0"/>
              </a:rPr>
              <a:t> = Coupling (Motor/Compressor) Reliability</a:t>
            </a:r>
          </a:p>
          <a:p>
            <a:pPr eaLnBrk="1" hangingPunct="1">
              <a:spcBef>
                <a:spcPct val="0"/>
              </a:spcBef>
            </a:pPr>
            <a:r>
              <a:rPr lang="en-US" dirty="0" smtClean="0">
                <a:latin typeface="Arial" charset="0"/>
              </a:rPr>
              <a:t>R</a:t>
            </a:r>
            <a:r>
              <a:rPr lang="en-US" baseline="-25000" dirty="0" smtClean="0">
                <a:latin typeface="Arial" charset="0"/>
              </a:rPr>
              <a:t>5</a:t>
            </a:r>
            <a:r>
              <a:rPr lang="en-US" dirty="0" smtClean="0">
                <a:latin typeface="Arial" charset="0"/>
              </a:rPr>
              <a:t> = Shaft Seal (Compressor) Reliability</a:t>
            </a:r>
          </a:p>
          <a:p>
            <a:pPr eaLnBrk="1" hangingPunct="1">
              <a:spcBef>
                <a:spcPct val="0"/>
              </a:spcBef>
            </a:pPr>
            <a:r>
              <a:rPr lang="en-US" dirty="0" smtClean="0">
                <a:latin typeface="Arial" charset="0"/>
              </a:rPr>
              <a:t>Or Reliability = </a:t>
            </a:r>
            <a:r>
              <a:rPr lang="en-US" dirty="0" err="1" smtClean="0">
                <a:latin typeface="Arial" charset="0"/>
              </a:rPr>
              <a:t>R</a:t>
            </a:r>
            <a:r>
              <a:rPr lang="en-US" baseline="-25000" dirty="0" err="1" smtClean="0">
                <a:latin typeface="Arial" charset="0"/>
              </a:rPr>
              <a:t>motor</a:t>
            </a:r>
            <a:r>
              <a:rPr lang="en-US" dirty="0" smtClean="0">
                <a:latin typeface="Arial" charset="0"/>
              </a:rPr>
              <a:t> • </a:t>
            </a:r>
            <a:r>
              <a:rPr lang="en-US" dirty="0" err="1" smtClean="0">
                <a:latin typeface="Arial" charset="0"/>
              </a:rPr>
              <a:t>R</a:t>
            </a:r>
            <a:r>
              <a:rPr lang="en-US" baseline="-25000" dirty="0" err="1" smtClean="0">
                <a:latin typeface="Arial" charset="0"/>
              </a:rPr>
              <a:t>bearing</a:t>
            </a:r>
            <a:r>
              <a:rPr lang="en-US" baseline="-25000" dirty="0" smtClean="0">
                <a:latin typeface="Arial" charset="0"/>
              </a:rPr>
              <a:t>(s)</a:t>
            </a:r>
            <a:r>
              <a:rPr lang="en-US" dirty="0" smtClean="0">
                <a:latin typeface="Arial" charset="0"/>
              </a:rPr>
              <a:t> • </a:t>
            </a:r>
            <a:r>
              <a:rPr lang="en-US" dirty="0" err="1" smtClean="0">
                <a:latin typeface="Arial" charset="0"/>
              </a:rPr>
              <a:t>R</a:t>
            </a:r>
            <a:r>
              <a:rPr lang="en-US" baseline="-25000" dirty="0" err="1" smtClean="0">
                <a:latin typeface="Arial" charset="0"/>
              </a:rPr>
              <a:t>transmission</a:t>
            </a:r>
            <a:r>
              <a:rPr lang="en-US" dirty="0" smtClean="0">
                <a:latin typeface="Arial" charset="0"/>
              </a:rPr>
              <a:t> • </a:t>
            </a:r>
            <a:r>
              <a:rPr lang="en-US" dirty="0" err="1" smtClean="0">
                <a:latin typeface="Arial" charset="0"/>
              </a:rPr>
              <a:t>R</a:t>
            </a:r>
            <a:r>
              <a:rPr lang="en-US" baseline="-25000" dirty="0" err="1" smtClean="0">
                <a:latin typeface="Arial" charset="0"/>
              </a:rPr>
              <a:t>coupling</a:t>
            </a:r>
            <a:r>
              <a:rPr lang="en-US" dirty="0" smtClean="0">
                <a:latin typeface="Arial" charset="0"/>
              </a:rPr>
              <a:t> • </a:t>
            </a:r>
            <a:r>
              <a:rPr lang="en-US" dirty="0" err="1" smtClean="0">
                <a:latin typeface="Arial" charset="0"/>
              </a:rPr>
              <a:t>R</a:t>
            </a:r>
            <a:r>
              <a:rPr lang="en-US" baseline="-25000" dirty="0" err="1" smtClean="0">
                <a:latin typeface="Arial" charset="0"/>
              </a:rPr>
              <a:t>shaft</a:t>
            </a:r>
            <a:r>
              <a:rPr lang="en-US" baseline="-25000" dirty="0" smtClean="0">
                <a:latin typeface="Arial" charset="0"/>
              </a:rPr>
              <a:t> seal</a:t>
            </a:r>
          </a:p>
        </p:txBody>
      </p:sp>
      <p:sp>
        <p:nvSpPr>
          <p:cNvPr id="43014" name="Rectangle 6"/>
          <p:cNvSpPr>
            <a:spLocks noGrp="1" noChangeArrowheads="1"/>
          </p:cNvSpPr>
          <p:nvPr>
            <p:ph type="ftr" sz="quarter" idx="4"/>
          </p:nvPr>
        </p:nvSpPr>
        <p:spPr bwMode="auto">
          <a:xfrm>
            <a:off x="0" y="9430830"/>
            <a:ext cx="5452302"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F9336BE5-791E-49BE-B075-6DA06F607C00}" type="slidenum">
              <a:rPr lang="en-US" smtClean="0">
                <a:solidFill>
                  <a:srgbClr val="000000"/>
                </a:solidFill>
              </a:rPr>
              <a:pPr eaLnBrk="1" hangingPunct="1"/>
              <a:t>19</a:t>
            </a:fld>
            <a:endParaRPr lang="en-US" smtClean="0">
              <a:solidFill>
                <a:srgbClr val="000000"/>
              </a:solidFill>
            </a:endParaRPr>
          </a:p>
        </p:txBody>
      </p:sp>
      <p:sp>
        <p:nvSpPr>
          <p:cNvPr id="44035"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44036"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b="1" dirty="0" smtClean="0">
                <a:latin typeface="Arial" charset="0"/>
              </a:rPr>
              <a:t>[Slide 8 – Compressor Maps]</a:t>
            </a:r>
          </a:p>
          <a:p>
            <a:r>
              <a:rPr lang="ru-RU" sz="1000" kern="1200" dirty="0" smtClean="0">
                <a:solidFill>
                  <a:schemeClr val="tx1"/>
                </a:solidFill>
                <a:effectLst/>
                <a:latin typeface="Arial" pitchFamily="34" charset="0"/>
                <a:ea typeface="+mn-ea"/>
                <a:cs typeface="+mn-cs"/>
              </a:rPr>
              <a:t>Посмотрите на голубую точку и линию, расположенную справа от нее, представляющую работу машины при полной нагрузке. Затем, когда чиллер разгружается от расчётного значения, он перемещается вдоль сплошной черной линии, известной как кривая разгрузки при постоянном значении воды на конденсаторе, таким образом, перемещаясь влево, Вы попадаете на красную линию. Красная линия означает “помпажную” линию,  нестабильное состояние, приводящее к  срыву потока в компрессоре, чего стремятся избежать все производители чиллеров. Это типичная иллюстрация неполной нагрузки, если не обеспечивается понижение температуры воды в конденсаторе. Черная линия представляет кривую разгрузки при сниженной температуре воды, поступающей в конденсатор. Но имея более, чем одно колесо, чиллер работает стабильно в более широком диапазоне нагрузок  и большей области эксплуатационных режимов. Применение одного колеса ограничивает рабочий  диапазон, особенно в условиях, типичных для современных систем.</a:t>
            </a:r>
          </a:p>
          <a:p>
            <a:endParaRPr lang="ru-RU" sz="1000" kern="1200" dirty="0" smtClean="0">
              <a:solidFill>
                <a:schemeClr val="tx1"/>
              </a:solidFill>
              <a:effectLst/>
              <a:latin typeface="Arial" pitchFamily="34" charset="0"/>
              <a:ea typeface="+mn-ea"/>
              <a:cs typeface="+mn-cs"/>
            </a:endParaRPr>
          </a:p>
          <a:p>
            <a:r>
              <a:rPr lang="ru-RU" sz="1000" kern="1200" dirty="0" smtClean="0">
                <a:solidFill>
                  <a:schemeClr val="tx1"/>
                </a:solidFill>
                <a:effectLst/>
                <a:latin typeface="Arial" pitchFamily="34" charset="0"/>
                <a:ea typeface="+mn-ea"/>
                <a:cs typeface="+mn-cs"/>
              </a:rPr>
              <a:t>Поскольку различные рабочие условия предполагают разгрузку чиллера без изменений и с изменениями температуры воды, производители холодильных машин с одноступенчатым сжатием, более подверженных нестабильности работы, вынуждены искать решение для работы в реальных рабочих условиях. Таким образом они обратились к регулированию расхода через конденсатор, что понижает  температуру воды, входящей в конденсатор, и использованию дополнительного оборудования для обеспечения стабильной работы, такого как байпас горячего газа, или “конкурентного преимущества”  - частотно регулируемого привода, особенно когда более холодная вода для подачи в конденсатор недоступна. На самом деле, пока Трейн разрабатывал надежное функционирование в широком диапазоне рабочих условий с приводом и без него, наши конкуренты нуждались в дополнительных технологиях, чтобы произвести охлажденную воду, маскируя это под стремление к энергетической эффективности.  Нельзя сказать, что частотный привод не обеспечивает экономии энергии, но вложенные средства должны оцениваться корректно. Именно эта мысль сообщается компанией Трейн с самого первого представления двигателя.</a:t>
            </a:r>
          </a:p>
          <a:p>
            <a:endParaRPr lang="ru-RU" sz="1000" kern="1200" dirty="0" smtClean="0">
              <a:solidFill>
                <a:schemeClr val="tx1"/>
              </a:solidFill>
              <a:effectLst/>
              <a:latin typeface="Arial" pitchFamily="34" charset="0"/>
              <a:ea typeface="+mn-ea"/>
              <a:cs typeface="+mn-cs"/>
            </a:endParaRPr>
          </a:p>
          <a:p>
            <a:r>
              <a:rPr lang="ru-RU" sz="1000" kern="1200" dirty="0" smtClean="0">
                <a:solidFill>
                  <a:schemeClr val="tx1"/>
                </a:solidFill>
                <a:effectLst/>
                <a:latin typeface="Arial" pitchFamily="34" charset="0"/>
                <a:ea typeface="+mn-ea"/>
                <a:cs typeface="+mn-cs"/>
              </a:rPr>
              <a:t>Суть в многоступенчатом сжатии холодильных машин Трейн в надежности работы и широком рабочем диапазоне.</a:t>
            </a:r>
          </a:p>
          <a:p>
            <a:endParaRPr lang="ru-RU" sz="1000" kern="1200" dirty="0" smtClean="0">
              <a:solidFill>
                <a:schemeClr val="tx1"/>
              </a:solidFill>
              <a:effectLst/>
              <a:latin typeface="Arial" pitchFamily="34" charset="0"/>
              <a:ea typeface="+mn-ea"/>
              <a:cs typeface="+mn-cs"/>
            </a:endParaRPr>
          </a:p>
          <a:p>
            <a:r>
              <a:rPr lang="ru-RU" sz="1000" kern="1200" dirty="0" smtClean="0">
                <a:solidFill>
                  <a:schemeClr val="tx1"/>
                </a:solidFill>
                <a:effectLst/>
                <a:latin typeface="Arial" pitchFamily="34" charset="0"/>
                <a:ea typeface="+mn-ea"/>
                <a:cs typeface="+mn-cs"/>
              </a:rPr>
              <a:t>Примечательно, что со времен разработки масляного насоса в 1999, Трейн занимает лидирующие позиции в индустрии из-за способности машин нормально работать при самых низких температурах на конденсаторе!</a:t>
            </a:r>
            <a:endParaRPr lang="en-US" dirty="0" smtClean="0">
              <a:latin typeface="Arial" charset="0"/>
            </a:endParaRPr>
          </a:p>
        </p:txBody>
      </p:sp>
      <p:sp>
        <p:nvSpPr>
          <p:cNvPr id="44038" name="Rectangle 6"/>
          <p:cNvSpPr>
            <a:spLocks noGrp="1" noChangeArrowheads="1"/>
          </p:cNvSpPr>
          <p:nvPr>
            <p:ph type="ftr" sz="quarter" idx="4"/>
          </p:nvPr>
        </p:nvSpPr>
        <p:spPr bwMode="auto">
          <a:xfrm>
            <a:off x="0" y="9430830"/>
            <a:ext cx="4531783"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E7EAD195-41D6-4C68-AD27-C07EC1048045}" type="slidenum">
              <a:rPr lang="en-US" smtClean="0">
                <a:solidFill>
                  <a:srgbClr val="000000"/>
                </a:solidFill>
              </a:rPr>
              <a:pPr eaLnBrk="1" hangingPunct="1"/>
              <a:t>20</a:t>
            </a:fld>
            <a:endParaRPr lang="en-US" smtClean="0">
              <a:solidFill>
                <a:srgbClr val="000000"/>
              </a:solidFill>
            </a:endParaRPr>
          </a:p>
        </p:txBody>
      </p:sp>
      <p:sp>
        <p:nvSpPr>
          <p:cNvPr id="45059"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
        <p:nvSpPr>
          <p:cNvPr id="45060"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6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b="1" smtClean="0">
                <a:latin typeface="Arial" charset="0"/>
              </a:rPr>
              <a:t>[Slide 9 - Controls]</a:t>
            </a:r>
          </a:p>
          <a:p>
            <a:pPr eaLnBrk="1" hangingPunct="1">
              <a:spcBef>
                <a:spcPct val="0"/>
              </a:spcBef>
            </a:pPr>
            <a:r>
              <a:rPr lang="en-US" smtClean="0">
                <a:latin typeface="Arial" charset="0"/>
              </a:rPr>
              <a:t>Script:  Speaking of technology, a chiller’s controller is paramount to delivering chilled water reliably.  And, recently Trane announced its fourth generation microprocessor chiller controller.  Its advanced level of control translates into enhanced building performance that can increase energy efficiency.  The underlying intelligence of the chiller lies with Trane's Adaptive Control algorithms, patented strategies respond to normal or extreme conditions to maintain effective chiller plant operation.  We can discuss the panel in detail later, but the bottom line is that the controls enable the chiller to respond to real world conditions.  Trane continues to build on the industry leading control enhancements, like Feed-Forward Controls, Enhanced Flow Management Package and integrated communication with our Adaptive Frequency Drive system.  These advancements keep the building occupants cool and critical processes operational. </a:t>
            </a:r>
          </a:p>
          <a:p>
            <a:pPr eaLnBrk="1" hangingPunct="1">
              <a:spcBef>
                <a:spcPct val="0"/>
              </a:spcBef>
            </a:pPr>
            <a:endParaRPr lang="en-US" smtClean="0">
              <a:latin typeface="Arial" charset="0"/>
            </a:endParaRPr>
          </a:p>
        </p:txBody>
      </p:sp>
      <p:sp>
        <p:nvSpPr>
          <p:cNvPr id="45062" name="Rectangle 6"/>
          <p:cNvSpPr>
            <a:spLocks noGrp="1" noChangeArrowheads="1"/>
          </p:cNvSpPr>
          <p:nvPr>
            <p:ph type="ftr" sz="quarter" idx="4"/>
          </p:nvPr>
        </p:nvSpPr>
        <p:spPr bwMode="auto">
          <a:xfrm>
            <a:off x="0" y="9430830"/>
            <a:ext cx="4602592"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7F045D1C-75CC-4F19-B3C7-00E207077C92}" type="slidenum">
              <a:rPr lang="en-US" smtClean="0"/>
              <a:pPr eaLnBrk="1" hangingPunct="1"/>
              <a:t>21</a:t>
            </a:fld>
            <a:endParaRPr lang="en-US" smtClean="0"/>
          </a:p>
        </p:txBody>
      </p:sp>
      <p:sp>
        <p:nvSpPr>
          <p:cNvPr id="46083"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t>Trane CenTraVac Water Chiller Presentation - Speaker Notes</a:t>
            </a:r>
          </a:p>
        </p:txBody>
      </p:sp>
      <p:sp>
        <p:nvSpPr>
          <p:cNvPr id="44037" name="Rectangle 5"/>
          <p:cNvSpPr>
            <a:spLocks noGrp="1" noChangeArrowheads="1"/>
          </p:cNvSpPr>
          <p:nvPr>
            <p:ph type="body" idx="1"/>
          </p:nvPr>
        </p:nvSpPr>
        <p:spPr/>
        <p:txBody>
          <a:bodyPr>
            <a:normAutofit fontScale="92500" lnSpcReduction="10000"/>
          </a:bodyPr>
          <a:lstStyle/>
          <a:p>
            <a:pPr>
              <a:defRPr/>
            </a:pPr>
            <a:r>
              <a:rPr lang="en-US" b="1" dirty="0" smtClean="0"/>
              <a:t>[Slide 10 – Efficiency vs. Cost]</a:t>
            </a:r>
          </a:p>
          <a:p>
            <a:pPr>
              <a:defRPr/>
            </a:pPr>
            <a:r>
              <a:rPr lang="en-US" dirty="0" smtClean="0"/>
              <a:t>Script:  We’ve discussed reliability of design and delivery of chiller water, and now I turn my focus to efficiency.  As you compare the different available designs that are used today in large tonnage chillers, there are a number of factors that go into the efficiency of the design.  The first item to look at is the type of refrigerant and the Theoretical Efficiency of the refrigerant.  These values shows the efficiency of the refrigerant if it was placed in a perfect system (no other losses).  This shows that the refrigerant that Trane uses (R-123) is about 6% more efficient then R-134a.  </a:t>
            </a:r>
          </a:p>
          <a:p>
            <a:pPr>
              <a:defRPr/>
            </a:pPr>
            <a:endParaRPr lang="en-US" dirty="0" smtClean="0"/>
          </a:p>
          <a:p>
            <a:pPr>
              <a:defRPr/>
            </a:pPr>
            <a:r>
              <a:rPr lang="en-US" dirty="0" smtClean="0"/>
              <a:t>The second group of numbers deals with the design of the chiller in the market today (Direct Drive Hermetic, Gear Drive Hermetic &amp; Gear Drive Open).  The first row of numbers looks at what the efficiency would be in the current design (without losses from motor, compressor and drive train).  This looks at shell design, refrigerant economizers, sub coolers… and more.  Now as we move down the table we add the efficiency (or losses) from drive train (gears) compressor and motor.  We can see the benefits to the Direct Drive Hermetic design.  Trane invests in having the highest efficient compressors which can be shown through a look at a weight comparison (same size chiller at the same efficiency).  Our competitor ‘s chillers will weigh 15 to 20% more due to the added copper in their shells to meet the same efficiency as Trane.</a:t>
            </a:r>
          </a:p>
          <a:p>
            <a:pPr>
              <a:defRPr/>
            </a:pPr>
            <a:endParaRPr lang="en-US" dirty="0" smtClean="0"/>
          </a:p>
          <a:p>
            <a:pPr>
              <a:defRPr/>
            </a:pPr>
            <a:r>
              <a:rPr lang="en-US" dirty="0" smtClean="0"/>
              <a:t>All this information leads to the chiller efficiency row… which is the combination of all these numbers and present losses.  The chiller efficiency is what you can expect to see at the top end of the given design and across the tonnage range.  With Trane product we do have some areas that we can provide a more efficient chiller then a 0.48, but 90% of the tonnage buckets can get close to that value.  As for our competitors… we found that their range was in the 0.55 to 0.54 area.  This means that they can do better, but not across the line.</a:t>
            </a:r>
          </a:p>
          <a:p>
            <a:pPr>
              <a:defRPr/>
            </a:pPr>
            <a:endParaRPr lang="en-US" dirty="0" smtClean="0"/>
          </a:p>
          <a:p>
            <a:pPr>
              <a:defRPr/>
            </a:pPr>
            <a:r>
              <a:rPr lang="en-US" dirty="0" smtClean="0"/>
              <a:t>The last efficiency number where publicly announced numbers on design that were not commercially available.  These were showcases to announce where the efficiency could be taken in the future.  Trane completed a unit that was able to achieve a 0.449 at AHRI conditions.  Then York followed up with a 0.519 at near the same tonnage.  This shows the differences of our design philosophy as well as the refrigerant choice. </a:t>
            </a:r>
          </a:p>
          <a:p>
            <a:pPr>
              <a:defRPr/>
            </a:pPr>
            <a:r>
              <a:rPr lang="en-US" dirty="0" smtClean="0"/>
              <a:t> </a:t>
            </a:r>
          </a:p>
          <a:p>
            <a:pPr>
              <a:defRPr/>
            </a:pPr>
            <a:r>
              <a:rPr lang="en-US" dirty="0" smtClean="0"/>
              <a:t>We are often asked to provide evidence as to why Trane chillers are more efficient…and, specifically, where do single-stage gear-driven machines operate versus multi-stage on a kW/ton basis?  Questions such as:  “How do we get from Point A to Point B?  How do we get to the increased efficiencies? </a:t>
            </a:r>
          </a:p>
          <a:p>
            <a:pPr>
              <a:defRPr/>
            </a:pPr>
            <a:endParaRPr lang="en-US" dirty="0" smtClean="0"/>
          </a:p>
          <a:p>
            <a:pPr>
              <a:defRPr/>
            </a:pPr>
            <a:r>
              <a:rPr lang="en-US" dirty="0" smtClean="0"/>
              <a:t>The answers are simple, and again, integral to the design.</a:t>
            </a:r>
          </a:p>
          <a:p>
            <a:pPr>
              <a:defRPr/>
            </a:pPr>
            <a:r>
              <a:rPr lang="en-US" dirty="0" smtClean="0"/>
              <a:t>1. The direct drive design contributes 2-3% of efficiency improvement by eliminating the need for additional bearings, </a:t>
            </a:r>
            <a:br>
              <a:rPr lang="en-US" dirty="0" smtClean="0"/>
            </a:br>
            <a:r>
              <a:rPr lang="en-US" dirty="0" smtClean="0"/>
              <a:t>    gears and </a:t>
            </a:r>
            <a:r>
              <a:rPr lang="en-US" dirty="0" err="1" smtClean="0"/>
              <a:t>windage</a:t>
            </a:r>
            <a:r>
              <a:rPr lang="en-US" dirty="0" smtClean="0"/>
              <a:t> losses from oil management system.</a:t>
            </a:r>
          </a:p>
          <a:p>
            <a:pPr>
              <a:defRPr/>
            </a:pPr>
            <a:r>
              <a:rPr lang="en-US" dirty="0" smtClean="0"/>
              <a:t>2. The Multi-Stage design contributes an additional 4-6% to efficiency improvement through the cycle efficiency and </a:t>
            </a:r>
            <a:br>
              <a:rPr lang="en-US" dirty="0" smtClean="0"/>
            </a:br>
            <a:r>
              <a:rPr lang="en-US" dirty="0" smtClean="0"/>
              <a:t>    the flash economizer design enabled by multiple-stages, and eliminates energy robbing sub-coolers.</a:t>
            </a:r>
          </a:p>
          <a:p>
            <a:pPr>
              <a:defRPr/>
            </a:pPr>
            <a:r>
              <a:rPr lang="en-US" dirty="0" smtClean="0"/>
              <a:t>3. And, finally, ~ 6% for the chosen refrigerant due to its refrigerant superior COP properties</a:t>
            </a:r>
          </a:p>
          <a:p>
            <a:pPr>
              <a:defRPr/>
            </a:pPr>
            <a:endParaRPr lang="en-US" dirty="0" smtClean="0"/>
          </a:p>
          <a:p>
            <a:pPr>
              <a:defRPr/>
            </a:pPr>
            <a:r>
              <a:rPr lang="en-US" dirty="0" smtClean="0"/>
              <a:t>Now, this slide shows refrigerant being an advantage to other technologies… so, while our competitors criticize our current direction on R-123 through their marketing methods, at this point in our discussion I am hopeful clarity begins to emerge… as they must tell refrigerant stories, as this tactic is their only real counter-measure to the superior efficiency advantages of the </a:t>
            </a:r>
            <a:r>
              <a:rPr lang="en-US" dirty="0" err="1" smtClean="0"/>
              <a:t>EarthWise</a:t>
            </a:r>
            <a:r>
              <a:rPr lang="en-US" dirty="0" smtClean="0"/>
              <a:t> Trane </a:t>
            </a:r>
            <a:r>
              <a:rPr lang="en-US" dirty="0" err="1" smtClean="0"/>
              <a:t>CenTraVac</a:t>
            </a:r>
            <a:r>
              <a:rPr lang="en-US" dirty="0" smtClean="0"/>
              <a:t> chiller!   We will share more on this topic in a moment, but before we do, its imperative we remind ourselves of the industry efficiency requirements, as the ASHRAE 90.1 minimum energy standard.</a:t>
            </a:r>
          </a:p>
        </p:txBody>
      </p:sp>
      <p:sp>
        <p:nvSpPr>
          <p:cNvPr id="46085" name="Rectangle 6"/>
          <p:cNvSpPr>
            <a:spLocks noGrp="1" noChangeArrowheads="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
        <p:nvSpPr>
          <p:cNvPr id="46086" name="Slide Image Placeholder 20"/>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b="1" dirty="0" smtClean="0">
                <a:latin typeface="Arial" charset="0"/>
              </a:rPr>
              <a:t>[Slide 12 – IPLV &amp; NPLV]</a:t>
            </a:r>
          </a:p>
          <a:p>
            <a:r>
              <a:rPr lang="en-US" dirty="0" smtClean="0">
                <a:latin typeface="Arial" charset="0"/>
              </a:rPr>
              <a:t>Script:  Often, customers are pressed by competitors to evaluate based only by the part load value known as IPLV which stands for Integrated Part Load Value.  Sometimes it’s called NPLV, which stands for Non-Standard Part Load Value, but, regardless, is still the same equation that you see here. Basically, it’s a weighted average of the full load (Point A), and 3 part load points B, C, and D at 75, 50, and 25 percent loads, respectively.  They’re all given a weighting criteria because, as you may notice, they’re only at full load 1% of the time, with a more significant amount of time spent at 75% and 50% load point, and then 12% at 25% load point. Then, there are specific tower temperatures that are expected at each of these given points.  </a:t>
            </a:r>
          </a:p>
          <a:p>
            <a:endParaRPr lang="en-US" dirty="0" smtClean="0">
              <a:latin typeface="Arial" charset="0"/>
            </a:endParaRPr>
          </a:p>
          <a:p>
            <a:r>
              <a:rPr lang="en-US" dirty="0" smtClean="0">
                <a:latin typeface="Arial" charset="0"/>
              </a:rPr>
              <a:t>Now, Trane has been accused on only promoting full load, in lieu of IPLV or NPLV.  Trane does not take issue that industry measurements need to be established, Trane simply argues they should not be utilized for energy analysis, and this is supported by ARIs APPENDIX D.  Also, Trane does not argue that your typical plant’s chillers run fully loaded at 100% load.  Trane’s main concern if IPLV or NPLV is being used lies with inaccurate evaluation leading to poor economic, environmental, and social outcomes.  The standard was established before variable speed drives were part of the mainstream, causing misrepresentations.</a:t>
            </a:r>
          </a:p>
          <a:p>
            <a:endParaRPr lang="en-US" dirty="0" smtClean="0">
              <a:latin typeface="Arial" charset="0"/>
            </a:endParaRPr>
          </a:p>
          <a:p>
            <a:r>
              <a:rPr lang="en-US" dirty="0" smtClean="0">
                <a:latin typeface="Arial" charset="0"/>
              </a:rPr>
              <a:t>Here is the point… centrifugal chillers operate more than 1% of the time in this condition.  Seen here, you can examine that the standard implies that 99% of the time the chiller operated at 75% of the time of less, and with colder than 75 degree entering condenser water temperature… what’s more, it says that 57% of the time it operates with 65 degrees!  This is simply not a realistic expectation, especially given the #1 condenser water strategy remains placing a drive on the cooling tower fans, and slowing them to control to 85 degrees to save the fan energy at the tower!  Perhaps your application fits this breakdown, but we caution you that this might not even be close to your application. </a:t>
            </a:r>
          </a:p>
        </p:txBody>
      </p:sp>
      <p:sp>
        <p:nvSpPr>
          <p:cNvPr id="48131"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31BEECF3-4F81-4F14-AD15-FE68977245E9}" type="slidenum">
              <a:rPr lang="en-US" smtClean="0"/>
              <a:pPr eaLnBrk="1" hangingPunct="1"/>
              <a:t>22</a:t>
            </a:fld>
            <a:endParaRPr lang="en-US" smtClean="0"/>
          </a:p>
        </p:txBody>
      </p:sp>
      <p:sp>
        <p:nvSpPr>
          <p:cNvPr id="48132" name="Rectangle 6"/>
          <p:cNvSpPr>
            <a:spLocks noGrp="1" noChangeArrowheads="1"/>
          </p:cNvSpPr>
          <p:nvPr>
            <p:ph type="ftr" sz="quarter" idx="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
        <p:nvSpPr>
          <p:cNvPr id="48133" name="Slide Image Placeholder 8"/>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4"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smtClean="0"/>
              <a:t>There are many ways that these ratings are used…  some are the way they were designed and others that try and push them to provide results that are not possible.  The good and the bad of these ratings…</a:t>
            </a:r>
          </a:p>
          <a:p>
            <a:endParaRPr lang="en-US" altLang="en-US" smtClean="0"/>
          </a:p>
          <a:p>
            <a:r>
              <a:rPr lang="en-US" altLang="en-US" smtClean="0"/>
              <a:t>Both IPLV and full load are some the key elements in determining the baseline for a chillers minimum efficiency requirements spelled out in ASHRAE 90.1.  The full load value helps determine what the peak energy consumption, and is a large factor with utility demand charges and ratchet rates.  This value can set the rate for over 60% of your electrical rate.  But part load performance also is a key factor when dealing with energy consumption at when the demand and lift requirements are reduced.  Part Load is not IPLV</a:t>
            </a:r>
          </a:p>
          <a:p>
            <a:endParaRPr lang="en-US" altLang="en-US" smtClean="0"/>
          </a:p>
          <a:p>
            <a:r>
              <a:rPr lang="en-US" altLang="en-US" smtClean="0"/>
              <a:t>IPLV should not be used to determine energy savings or as a quick energy analysis.  The equation dose not reflect how chillers are used in systems.  It also can not show a accurate comparison between chillers that have drive verses chillers that have mechanical starters.  IPLV, like we review earlier is a minimum rating point… PERIOD!</a:t>
            </a:r>
          </a:p>
        </p:txBody>
      </p:sp>
      <p:sp>
        <p:nvSpPr>
          <p:cNvPr id="80899"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a:solidFill>
                  <a:schemeClr val="tx1"/>
                </a:solidFill>
                <a:latin typeface="Arial" charset="0"/>
              </a:defRPr>
            </a:lvl1pPr>
            <a:lvl2pPr marL="742950" indent="-285750" defTabSz="966788" eaLnBrk="0" hangingPunct="0">
              <a:defRPr>
                <a:solidFill>
                  <a:schemeClr val="tx1"/>
                </a:solidFill>
                <a:latin typeface="Arial" charset="0"/>
              </a:defRPr>
            </a:lvl2pPr>
            <a:lvl3pPr marL="1143000" indent="-228600" defTabSz="966788" eaLnBrk="0" hangingPunct="0">
              <a:defRPr>
                <a:solidFill>
                  <a:schemeClr val="tx1"/>
                </a:solidFill>
                <a:latin typeface="Arial" charset="0"/>
              </a:defRPr>
            </a:lvl3pPr>
            <a:lvl4pPr marL="1600200" indent="-228600" defTabSz="966788" eaLnBrk="0" hangingPunct="0">
              <a:defRPr>
                <a:solidFill>
                  <a:schemeClr val="tx1"/>
                </a:solidFill>
                <a:latin typeface="Arial" charset="0"/>
              </a:defRPr>
            </a:lvl4pPr>
            <a:lvl5pPr marL="2057400" indent="-228600" defTabSz="966788" eaLnBrk="0" hangingPunct="0">
              <a:defRPr>
                <a:solidFill>
                  <a:schemeClr val="tx1"/>
                </a:solidFill>
                <a:latin typeface="Arial" charset="0"/>
              </a:defRPr>
            </a:lvl5pPr>
            <a:lvl6pPr marL="2514600" indent="-228600" defTabSz="966788" eaLnBrk="0" fontAlgn="base" hangingPunct="0">
              <a:spcBef>
                <a:spcPct val="0"/>
              </a:spcBef>
              <a:spcAft>
                <a:spcPct val="0"/>
              </a:spcAft>
              <a:defRPr>
                <a:solidFill>
                  <a:schemeClr val="tx1"/>
                </a:solidFill>
                <a:latin typeface="Arial" charset="0"/>
              </a:defRPr>
            </a:lvl6pPr>
            <a:lvl7pPr marL="2971800" indent="-228600" defTabSz="966788" eaLnBrk="0" fontAlgn="base" hangingPunct="0">
              <a:spcBef>
                <a:spcPct val="0"/>
              </a:spcBef>
              <a:spcAft>
                <a:spcPct val="0"/>
              </a:spcAft>
              <a:defRPr>
                <a:solidFill>
                  <a:schemeClr val="tx1"/>
                </a:solidFill>
                <a:latin typeface="Arial" charset="0"/>
              </a:defRPr>
            </a:lvl7pPr>
            <a:lvl8pPr marL="3429000" indent="-228600" defTabSz="966788" eaLnBrk="0" fontAlgn="base" hangingPunct="0">
              <a:spcBef>
                <a:spcPct val="0"/>
              </a:spcBef>
              <a:spcAft>
                <a:spcPct val="0"/>
              </a:spcAft>
              <a:defRPr>
                <a:solidFill>
                  <a:schemeClr val="tx1"/>
                </a:solidFill>
                <a:latin typeface="Arial" charset="0"/>
              </a:defRPr>
            </a:lvl8pPr>
            <a:lvl9pPr marL="3886200" indent="-228600" defTabSz="966788" eaLnBrk="0" fontAlgn="base" hangingPunct="0">
              <a:spcBef>
                <a:spcPct val="0"/>
              </a:spcBef>
              <a:spcAft>
                <a:spcPct val="0"/>
              </a:spcAft>
              <a:defRPr>
                <a:solidFill>
                  <a:schemeClr val="tx1"/>
                </a:solidFill>
                <a:latin typeface="Arial" charset="0"/>
              </a:defRPr>
            </a:lvl9pPr>
          </a:lstStyle>
          <a:p>
            <a:pPr eaLnBrk="1" hangingPunct="1"/>
            <a:fld id="{90E9DBF3-ED2E-41F5-8D7C-3EE19CA0C890}" type="slidenum">
              <a:rPr lang="en-US" altLang="en-US" smtClean="0"/>
              <a:pPr eaLnBrk="1" hangingPunct="1"/>
              <a:t>25</a:t>
            </a:fld>
            <a:endParaRPr lang="en-US" altLang="en-US" smtClean="0"/>
          </a:p>
        </p:txBody>
      </p:sp>
      <p:sp>
        <p:nvSpPr>
          <p:cNvPr id="80900" name="Footer Placeholder 4"/>
          <p:cNvSpPr>
            <a:spLocks noGrp="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a:solidFill>
                  <a:schemeClr val="tx1"/>
                </a:solidFill>
                <a:latin typeface="Arial" charset="0"/>
              </a:defRPr>
            </a:lvl1pPr>
            <a:lvl2pPr marL="742950" indent="-285750" defTabSz="966788" eaLnBrk="0" hangingPunct="0">
              <a:defRPr>
                <a:solidFill>
                  <a:schemeClr val="tx1"/>
                </a:solidFill>
                <a:latin typeface="Arial" charset="0"/>
              </a:defRPr>
            </a:lvl2pPr>
            <a:lvl3pPr marL="1143000" indent="-228600" defTabSz="966788" eaLnBrk="0" hangingPunct="0">
              <a:defRPr>
                <a:solidFill>
                  <a:schemeClr val="tx1"/>
                </a:solidFill>
                <a:latin typeface="Arial" charset="0"/>
              </a:defRPr>
            </a:lvl3pPr>
            <a:lvl4pPr marL="1600200" indent="-228600" defTabSz="966788" eaLnBrk="0" hangingPunct="0">
              <a:defRPr>
                <a:solidFill>
                  <a:schemeClr val="tx1"/>
                </a:solidFill>
                <a:latin typeface="Arial" charset="0"/>
              </a:defRPr>
            </a:lvl4pPr>
            <a:lvl5pPr marL="2057400" indent="-228600" defTabSz="966788" eaLnBrk="0" hangingPunct="0">
              <a:defRPr>
                <a:solidFill>
                  <a:schemeClr val="tx1"/>
                </a:solidFill>
                <a:latin typeface="Arial" charset="0"/>
              </a:defRPr>
            </a:lvl5pPr>
            <a:lvl6pPr marL="2514600" indent="-228600" defTabSz="966788" eaLnBrk="0" fontAlgn="base" hangingPunct="0">
              <a:spcBef>
                <a:spcPct val="0"/>
              </a:spcBef>
              <a:spcAft>
                <a:spcPct val="0"/>
              </a:spcAft>
              <a:defRPr>
                <a:solidFill>
                  <a:schemeClr val="tx1"/>
                </a:solidFill>
                <a:latin typeface="Arial" charset="0"/>
              </a:defRPr>
            </a:lvl6pPr>
            <a:lvl7pPr marL="2971800" indent="-228600" defTabSz="966788" eaLnBrk="0" fontAlgn="base" hangingPunct="0">
              <a:spcBef>
                <a:spcPct val="0"/>
              </a:spcBef>
              <a:spcAft>
                <a:spcPct val="0"/>
              </a:spcAft>
              <a:defRPr>
                <a:solidFill>
                  <a:schemeClr val="tx1"/>
                </a:solidFill>
                <a:latin typeface="Arial" charset="0"/>
              </a:defRPr>
            </a:lvl7pPr>
            <a:lvl8pPr marL="3429000" indent="-228600" defTabSz="966788" eaLnBrk="0" fontAlgn="base" hangingPunct="0">
              <a:spcBef>
                <a:spcPct val="0"/>
              </a:spcBef>
              <a:spcAft>
                <a:spcPct val="0"/>
              </a:spcAft>
              <a:defRPr>
                <a:solidFill>
                  <a:schemeClr val="tx1"/>
                </a:solidFill>
                <a:latin typeface="Arial" charset="0"/>
              </a:defRPr>
            </a:lvl8pPr>
            <a:lvl9pPr marL="3886200" indent="-228600" defTabSz="966788" eaLnBrk="0" fontAlgn="base" hangingPunct="0">
              <a:spcBef>
                <a:spcPct val="0"/>
              </a:spcBef>
              <a:spcAft>
                <a:spcPct val="0"/>
              </a:spcAft>
              <a:defRPr>
                <a:solidFill>
                  <a:schemeClr val="tx1"/>
                </a:solidFill>
                <a:latin typeface="Arial" charset="0"/>
              </a:defRPr>
            </a:lvl9pPr>
          </a:lstStyle>
          <a:p>
            <a:pPr eaLnBrk="1" hangingPunct="1"/>
            <a:r>
              <a:rPr lang="en-US" altLang="en-US" smtClean="0"/>
              <a:t>©2011 Confidential and Proprietary Information of Trane </a:t>
            </a:r>
          </a:p>
        </p:txBody>
      </p:sp>
      <p:sp>
        <p:nvSpPr>
          <p:cNvPr id="80901" name="Header Placeholder 5"/>
          <p:cNvSpPr>
            <a:spLocks noGrp="1"/>
          </p:cNvSpPr>
          <p:nvPr>
            <p:ph type="hdr"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6788" eaLnBrk="0" hangingPunct="0">
              <a:defRPr>
                <a:solidFill>
                  <a:schemeClr val="tx1"/>
                </a:solidFill>
                <a:latin typeface="Arial" charset="0"/>
              </a:defRPr>
            </a:lvl1pPr>
            <a:lvl2pPr marL="742950" indent="-285750" defTabSz="966788" eaLnBrk="0" hangingPunct="0">
              <a:defRPr>
                <a:solidFill>
                  <a:schemeClr val="tx1"/>
                </a:solidFill>
                <a:latin typeface="Arial" charset="0"/>
              </a:defRPr>
            </a:lvl2pPr>
            <a:lvl3pPr marL="1143000" indent="-228600" defTabSz="966788" eaLnBrk="0" hangingPunct="0">
              <a:defRPr>
                <a:solidFill>
                  <a:schemeClr val="tx1"/>
                </a:solidFill>
                <a:latin typeface="Arial" charset="0"/>
              </a:defRPr>
            </a:lvl3pPr>
            <a:lvl4pPr marL="1600200" indent="-228600" defTabSz="966788" eaLnBrk="0" hangingPunct="0">
              <a:defRPr>
                <a:solidFill>
                  <a:schemeClr val="tx1"/>
                </a:solidFill>
                <a:latin typeface="Arial" charset="0"/>
              </a:defRPr>
            </a:lvl4pPr>
            <a:lvl5pPr marL="2057400" indent="-228600" defTabSz="966788" eaLnBrk="0" hangingPunct="0">
              <a:defRPr>
                <a:solidFill>
                  <a:schemeClr val="tx1"/>
                </a:solidFill>
                <a:latin typeface="Arial" charset="0"/>
              </a:defRPr>
            </a:lvl5pPr>
            <a:lvl6pPr marL="2514600" indent="-228600" defTabSz="966788" eaLnBrk="0" fontAlgn="base" hangingPunct="0">
              <a:spcBef>
                <a:spcPct val="0"/>
              </a:spcBef>
              <a:spcAft>
                <a:spcPct val="0"/>
              </a:spcAft>
              <a:defRPr>
                <a:solidFill>
                  <a:schemeClr val="tx1"/>
                </a:solidFill>
                <a:latin typeface="Arial" charset="0"/>
              </a:defRPr>
            </a:lvl6pPr>
            <a:lvl7pPr marL="2971800" indent="-228600" defTabSz="966788" eaLnBrk="0" fontAlgn="base" hangingPunct="0">
              <a:spcBef>
                <a:spcPct val="0"/>
              </a:spcBef>
              <a:spcAft>
                <a:spcPct val="0"/>
              </a:spcAft>
              <a:defRPr>
                <a:solidFill>
                  <a:schemeClr val="tx1"/>
                </a:solidFill>
                <a:latin typeface="Arial" charset="0"/>
              </a:defRPr>
            </a:lvl7pPr>
            <a:lvl8pPr marL="3429000" indent="-228600" defTabSz="966788" eaLnBrk="0" fontAlgn="base" hangingPunct="0">
              <a:spcBef>
                <a:spcPct val="0"/>
              </a:spcBef>
              <a:spcAft>
                <a:spcPct val="0"/>
              </a:spcAft>
              <a:defRPr>
                <a:solidFill>
                  <a:schemeClr val="tx1"/>
                </a:solidFill>
                <a:latin typeface="Arial" charset="0"/>
              </a:defRPr>
            </a:lvl8pPr>
            <a:lvl9pPr marL="3886200" indent="-228600" defTabSz="966788" eaLnBrk="0" fontAlgn="base" hangingPunct="0">
              <a:spcBef>
                <a:spcPct val="0"/>
              </a:spcBef>
              <a:spcAft>
                <a:spcPct val="0"/>
              </a:spcAft>
              <a:defRPr>
                <a:solidFill>
                  <a:schemeClr val="tx1"/>
                </a:solidFill>
                <a:latin typeface="Arial" charset="0"/>
              </a:defRPr>
            </a:lvl9pPr>
          </a:lstStyle>
          <a:p>
            <a:pPr eaLnBrk="1" hangingPunct="1"/>
            <a:r>
              <a:rPr lang="en-US" altLang="en-US" smtClean="0"/>
              <a:t>Energy Ratings Presentation - Speaker Notes</a:t>
            </a:r>
          </a:p>
          <a:p>
            <a:pPr eaLnBrk="1" hangingPunct="1"/>
            <a:endParaRPr lang="en-US" altLang="en-US" smtClean="0"/>
          </a:p>
        </p:txBody>
      </p:sp>
      <p:sp>
        <p:nvSpPr>
          <p:cNvPr id="80902" name="Slide Image Placeholder 10"/>
          <p:cNvSpPr>
            <a:spLocks noGrp="1" noRot="1" noChangeAspect="1" noTextEdit="1"/>
          </p:cNvSpPr>
          <p:nvPr>
            <p:ph type="sldImg"/>
          </p:nvPr>
        </p:nvSpPr>
        <p:spPr>
          <a:ln/>
        </p:spPr>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b="1" smtClean="0">
                <a:latin typeface="Arial" charset="0"/>
              </a:rPr>
              <a:t>[Slide 21 – Systems Company]</a:t>
            </a:r>
          </a:p>
          <a:p>
            <a:r>
              <a:rPr lang="en-US" smtClean="0">
                <a:latin typeface="Arial" charset="0"/>
              </a:rPr>
              <a:t>Script:  As I begin to wrap up the presentation, its important to remind you that what began as a family business in La Crosse, WI more than a century ago and grew into a is one of the world's largest suppliers of comfort systems for the heating, ventilating, air conditioning and building management industry, today Trane is much more than that… we are a systems company… a partner with our customer to find custom solutions to meet there need.  By leveraging Trane's breadth and depth, we can offer you unmatched service through a myriad of avenues.  </a:t>
            </a:r>
          </a:p>
          <a:p>
            <a:endParaRPr lang="en-US" smtClean="0">
              <a:latin typeface="Arial" charset="0"/>
            </a:endParaRPr>
          </a:p>
        </p:txBody>
      </p:sp>
      <p:sp>
        <p:nvSpPr>
          <p:cNvPr id="57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fld id="{40D2E892-39C3-4590-A141-1E509749F129}" type="slidenum">
              <a:rPr lang="en-US" smtClean="0"/>
              <a:pPr eaLnBrk="1" hangingPunct="1"/>
              <a:t>26</a:t>
            </a:fld>
            <a:endParaRPr lang="en-US" smtClean="0"/>
          </a:p>
        </p:txBody>
      </p:sp>
      <p:sp>
        <p:nvSpPr>
          <p:cNvPr id="57349" name="Rectangle 6"/>
          <p:cNvSpPr>
            <a:spLocks noGrp="1" noChangeArrowheads="1"/>
          </p:cNvSpPr>
          <p:nvPr>
            <p:ph type="ftr" sz="quarter" idx="4"/>
          </p:nvPr>
        </p:nvSpPr>
        <p:spPr bwMode="auto">
          <a:xfrm>
            <a:off x="0" y="9430830"/>
            <a:ext cx="5169065" cy="49575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compatLnSpc="1">
            <a:prstTxWarp prst="textNoShape">
              <a:avLst/>
            </a:prstTxWarp>
          </a:bodyPr>
          <a:lstStyle>
            <a:lvl1pPr defTabSz="965200" eaLnBrk="0" hangingPunct="0">
              <a:defRPr>
                <a:solidFill>
                  <a:schemeClr val="tx1"/>
                </a:solidFill>
                <a:latin typeface="Arial" charset="0"/>
                <a:cs typeface="Arial" charset="0"/>
              </a:defRPr>
            </a:lvl1pPr>
            <a:lvl2pPr marL="742950" indent="-285750" defTabSz="965200" eaLnBrk="0" hangingPunct="0">
              <a:defRPr>
                <a:solidFill>
                  <a:schemeClr val="tx1"/>
                </a:solidFill>
                <a:latin typeface="Arial" charset="0"/>
                <a:cs typeface="Arial" charset="0"/>
              </a:defRPr>
            </a:lvl2pPr>
            <a:lvl3pPr marL="1143000" indent="-228600" defTabSz="965200" eaLnBrk="0" hangingPunct="0">
              <a:defRPr>
                <a:solidFill>
                  <a:schemeClr val="tx1"/>
                </a:solidFill>
                <a:latin typeface="Arial" charset="0"/>
                <a:cs typeface="Arial" charset="0"/>
              </a:defRPr>
            </a:lvl3pPr>
            <a:lvl4pPr marL="1600200" indent="-228600" defTabSz="965200" eaLnBrk="0" hangingPunct="0">
              <a:defRPr>
                <a:solidFill>
                  <a:schemeClr val="tx1"/>
                </a:solidFill>
                <a:latin typeface="Arial" charset="0"/>
                <a:cs typeface="Arial" charset="0"/>
              </a:defRPr>
            </a:lvl4pPr>
            <a:lvl5pPr marL="2057400" indent="-228600" defTabSz="965200" eaLnBrk="0" hangingPunct="0">
              <a:defRPr>
                <a:solidFill>
                  <a:schemeClr val="tx1"/>
                </a:solidFill>
                <a:latin typeface="Arial" charset="0"/>
                <a:cs typeface="Arial" charset="0"/>
              </a:defRPr>
            </a:lvl5pPr>
            <a:lvl6pPr marL="2514600" indent="-228600" defTabSz="965200" eaLnBrk="0" fontAlgn="base" hangingPunct="0">
              <a:spcBef>
                <a:spcPct val="0"/>
              </a:spcBef>
              <a:spcAft>
                <a:spcPct val="0"/>
              </a:spcAft>
              <a:defRPr>
                <a:solidFill>
                  <a:schemeClr val="tx1"/>
                </a:solidFill>
                <a:latin typeface="Arial" charset="0"/>
                <a:cs typeface="Arial" charset="0"/>
              </a:defRPr>
            </a:lvl6pPr>
            <a:lvl7pPr marL="2971800" indent="-228600" defTabSz="965200" eaLnBrk="0" fontAlgn="base" hangingPunct="0">
              <a:spcBef>
                <a:spcPct val="0"/>
              </a:spcBef>
              <a:spcAft>
                <a:spcPct val="0"/>
              </a:spcAft>
              <a:defRPr>
                <a:solidFill>
                  <a:schemeClr val="tx1"/>
                </a:solidFill>
                <a:latin typeface="Arial" charset="0"/>
                <a:cs typeface="Arial" charset="0"/>
              </a:defRPr>
            </a:lvl7pPr>
            <a:lvl8pPr marL="3429000" indent="-228600" defTabSz="965200" eaLnBrk="0" fontAlgn="base" hangingPunct="0">
              <a:spcBef>
                <a:spcPct val="0"/>
              </a:spcBef>
              <a:spcAft>
                <a:spcPct val="0"/>
              </a:spcAft>
              <a:defRPr>
                <a:solidFill>
                  <a:schemeClr val="tx1"/>
                </a:solidFill>
                <a:latin typeface="Arial" charset="0"/>
                <a:cs typeface="Arial" charset="0"/>
              </a:defRPr>
            </a:lvl8pPr>
            <a:lvl9pPr marL="3886200" indent="-228600" defTabSz="965200" eaLnBrk="0" fontAlgn="base" hangingPunct="0">
              <a:spcBef>
                <a:spcPct val="0"/>
              </a:spcBef>
              <a:spcAft>
                <a:spcPct val="0"/>
              </a:spcAft>
              <a:defRPr>
                <a:solidFill>
                  <a:schemeClr val="tx1"/>
                </a:solidFill>
                <a:latin typeface="Arial" charset="0"/>
                <a:cs typeface="Arial" charset="0"/>
              </a:defRPr>
            </a:lvl9pPr>
          </a:lstStyle>
          <a:p>
            <a:r>
              <a:rPr lang="en-US" smtClean="0">
                <a:solidFill>
                  <a:srgbClr val="000000"/>
                </a:solidFill>
              </a:rPr>
              <a:t>©2011 Confidential and Proprietary Information of Trane </a:t>
            </a:r>
          </a:p>
        </p:txBody>
      </p:sp>
      <p:sp>
        <p:nvSpPr>
          <p:cNvPr id="57350" name="Rectangle 8"/>
          <p:cNvSpPr>
            <a:spLocks noGrp="1" noChangeArrowheads="1"/>
          </p:cNvSpPr>
          <p:nvPr>
            <p:ph type="hdr" sz="quarter"/>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defTabSz="954088" eaLnBrk="0" hangingPunct="0">
              <a:defRPr>
                <a:solidFill>
                  <a:schemeClr val="tx1"/>
                </a:solidFill>
                <a:latin typeface="Arial" charset="0"/>
                <a:cs typeface="Arial" charset="0"/>
              </a:defRPr>
            </a:lvl1pPr>
            <a:lvl2pPr marL="742950" indent="-285750" defTabSz="954088" eaLnBrk="0" hangingPunct="0">
              <a:defRPr>
                <a:solidFill>
                  <a:schemeClr val="tx1"/>
                </a:solidFill>
                <a:latin typeface="Arial" charset="0"/>
                <a:cs typeface="Arial" charset="0"/>
              </a:defRPr>
            </a:lvl2pPr>
            <a:lvl3pPr marL="1143000" indent="-228600" defTabSz="954088" eaLnBrk="0" hangingPunct="0">
              <a:defRPr>
                <a:solidFill>
                  <a:schemeClr val="tx1"/>
                </a:solidFill>
                <a:latin typeface="Arial" charset="0"/>
                <a:cs typeface="Arial" charset="0"/>
              </a:defRPr>
            </a:lvl3pPr>
            <a:lvl4pPr marL="1600200" indent="-228600" defTabSz="954088" eaLnBrk="0" hangingPunct="0">
              <a:defRPr>
                <a:solidFill>
                  <a:schemeClr val="tx1"/>
                </a:solidFill>
                <a:latin typeface="Arial" charset="0"/>
                <a:cs typeface="Arial" charset="0"/>
              </a:defRPr>
            </a:lvl4pPr>
            <a:lvl5pPr marL="2057400" indent="-228600" defTabSz="954088" eaLnBrk="0" hangingPunct="0">
              <a:defRPr>
                <a:solidFill>
                  <a:schemeClr val="tx1"/>
                </a:solidFill>
                <a:latin typeface="Arial" charset="0"/>
                <a:cs typeface="Arial" charset="0"/>
              </a:defRPr>
            </a:lvl5pPr>
            <a:lvl6pPr marL="2514600" indent="-228600" defTabSz="954088" eaLnBrk="0" fontAlgn="base" hangingPunct="0">
              <a:spcBef>
                <a:spcPct val="0"/>
              </a:spcBef>
              <a:spcAft>
                <a:spcPct val="0"/>
              </a:spcAft>
              <a:defRPr>
                <a:solidFill>
                  <a:schemeClr val="tx1"/>
                </a:solidFill>
                <a:latin typeface="Arial" charset="0"/>
                <a:cs typeface="Arial" charset="0"/>
              </a:defRPr>
            </a:lvl6pPr>
            <a:lvl7pPr marL="2971800" indent="-228600" defTabSz="954088" eaLnBrk="0" fontAlgn="base" hangingPunct="0">
              <a:spcBef>
                <a:spcPct val="0"/>
              </a:spcBef>
              <a:spcAft>
                <a:spcPct val="0"/>
              </a:spcAft>
              <a:defRPr>
                <a:solidFill>
                  <a:schemeClr val="tx1"/>
                </a:solidFill>
                <a:latin typeface="Arial" charset="0"/>
                <a:cs typeface="Arial" charset="0"/>
              </a:defRPr>
            </a:lvl7pPr>
            <a:lvl8pPr marL="3429000" indent="-228600" defTabSz="954088" eaLnBrk="0" fontAlgn="base" hangingPunct="0">
              <a:spcBef>
                <a:spcPct val="0"/>
              </a:spcBef>
              <a:spcAft>
                <a:spcPct val="0"/>
              </a:spcAft>
              <a:defRPr>
                <a:solidFill>
                  <a:schemeClr val="tx1"/>
                </a:solidFill>
                <a:latin typeface="Arial" charset="0"/>
                <a:cs typeface="Arial" charset="0"/>
              </a:defRPr>
            </a:lvl8pPr>
            <a:lvl9pPr marL="3886200" indent="-228600" defTabSz="954088" eaLnBrk="0" fontAlgn="base" hangingPunct="0">
              <a:spcBef>
                <a:spcPct val="0"/>
              </a:spcBef>
              <a:spcAft>
                <a:spcPct val="0"/>
              </a:spcAft>
              <a:defRPr>
                <a:solidFill>
                  <a:schemeClr val="tx1"/>
                </a:solidFill>
                <a:latin typeface="Arial" charset="0"/>
                <a:cs typeface="Arial" charset="0"/>
              </a:defRPr>
            </a:lvl9pPr>
          </a:lstStyle>
          <a:p>
            <a:pPr eaLnBrk="1" hangingPunct="1"/>
            <a:r>
              <a:rPr lang="en-US" smtClean="0">
                <a:solidFill>
                  <a:srgbClr val="000000"/>
                </a:solidFill>
              </a:rPr>
              <a:t>Trane CenTraVac Water Chiller Presentation - Speaker Notes</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4"/>
          <p:cNvSpPr>
            <a:spLocks noGrp="1"/>
          </p:cNvSpPr>
          <p:nvPr>
            <p:ph type="ftr" sz="quarter" idx="10"/>
          </p:nvPr>
        </p:nvSpPr>
        <p:spPr/>
        <p:txBody>
          <a:bodyPr/>
          <a:lstStyle>
            <a:lvl1pPr>
              <a:defRPr/>
            </a:lvl1pPr>
          </a:lstStyle>
          <a:p>
            <a:pPr>
              <a:defRPr/>
            </a:pPr>
            <a:r>
              <a:rPr lang="en-US"/>
              <a:t>CONFIDENTIAL AND PROPRIETARY INFORMATION OF TRANE</a:t>
            </a:r>
          </a:p>
        </p:txBody>
      </p:sp>
    </p:spTree>
    <p:extLst>
      <p:ext uri="{BB962C8B-B14F-4D97-AF65-F5344CB8AC3E}">
        <p14:creationId xmlns:p14="http://schemas.microsoft.com/office/powerpoint/2010/main" val="21550468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Footer Placeholder 4"/>
          <p:cNvSpPr>
            <a:spLocks noGrp="1"/>
          </p:cNvSpPr>
          <p:nvPr>
            <p:ph type="ftr" sz="quarter" idx="10"/>
          </p:nvPr>
        </p:nvSpPr>
        <p:spPr/>
        <p:txBody>
          <a:bodyPr/>
          <a:lstStyle>
            <a:lvl1pPr>
              <a:defRPr/>
            </a:lvl1pPr>
          </a:lstStyle>
          <a:p>
            <a:pPr>
              <a:defRPr/>
            </a:pPr>
            <a:r>
              <a:rPr lang="en-US"/>
              <a:t>CONFIDENTIAL AND PROPRIETARY INFORMATION OF TRANE</a:t>
            </a:r>
          </a:p>
        </p:txBody>
      </p:sp>
    </p:spTree>
    <p:extLst>
      <p:ext uri="{BB962C8B-B14F-4D97-AF65-F5344CB8AC3E}">
        <p14:creationId xmlns:p14="http://schemas.microsoft.com/office/powerpoint/2010/main" val="355151109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4"/>
          <p:cNvSpPr>
            <a:spLocks noGrp="1"/>
          </p:cNvSpPr>
          <p:nvPr>
            <p:ph type="ftr" sz="quarter" idx="10"/>
          </p:nvPr>
        </p:nvSpPr>
        <p:spPr/>
        <p:txBody>
          <a:bodyPr/>
          <a:lstStyle>
            <a:lvl1pPr>
              <a:defRPr/>
            </a:lvl1pPr>
          </a:lstStyle>
          <a:p>
            <a:pPr>
              <a:defRPr/>
            </a:pPr>
            <a:r>
              <a:rPr lang="en-US"/>
              <a:t>CONFIDENTIAL AND PROPRIETARY INFORMATION OF TRANE</a:t>
            </a:r>
          </a:p>
        </p:txBody>
      </p:sp>
    </p:spTree>
    <p:extLst>
      <p:ext uri="{BB962C8B-B14F-4D97-AF65-F5344CB8AC3E}">
        <p14:creationId xmlns:p14="http://schemas.microsoft.com/office/powerpoint/2010/main" val="242601698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Footer Placeholder 4"/>
          <p:cNvSpPr>
            <a:spLocks noGrp="1"/>
          </p:cNvSpPr>
          <p:nvPr>
            <p:ph type="ftr" sz="quarter" idx="10"/>
          </p:nvPr>
        </p:nvSpPr>
        <p:spPr/>
        <p:txBody>
          <a:bodyPr/>
          <a:lstStyle>
            <a:lvl1pPr>
              <a:defRPr/>
            </a:lvl1pPr>
          </a:lstStyle>
          <a:p>
            <a:pPr>
              <a:defRPr/>
            </a:pPr>
            <a:r>
              <a:rPr lang="en-US"/>
              <a:t>CONFIDENTIAL AND PROPRIETARY INFORMATION OF TRANE</a:t>
            </a:r>
          </a:p>
        </p:txBody>
      </p:sp>
    </p:spTree>
    <p:extLst>
      <p:ext uri="{BB962C8B-B14F-4D97-AF65-F5344CB8AC3E}">
        <p14:creationId xmlns:p14="http://schemas.microsoft.com/office/powerpoint/2010/main" val="2042373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838200" y="152400"/>
            <a:ext cx="7848600" cy="579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5"/>
          <p:cNvSpPr>
            <a:spLocks noGrp="1" noChangeArrowheads="1"/>
          </p:cNvSpPr>
          <p:nvPr>
            <p:ph type="dt" sz="half" idx="10"/>
          </p:nvPr>
        </p:nvSpPr>
        <p:spPr>
          <a:xfrm>
            <a:off x="915988" y="6386513"/>
            <a:ext cx="2133600" cy="476250"/>
          </a:xfrm>
          <a:prstGeom prst="rect">
            <a:avLst/>
          </a:prstGeom>
        </p:spPr>
        <p:txBody>
          <a:bodyPr/>
          <a:lstStyle>
            <a:lvl1pPr algn="ctr">
              <a:defRPr sz="2000" b="1" baseline="-25000">
                <a:solidFill>
                  <a:prstClr val="white"/>
                </a:solidFill>
                <a:latin typeface="Arial" charset="0"/>
                <a:cs typeface="+mn-cs"/>
              </a:defRPr>
            </a:lvl1pPr>
          </a:lstStyle>
          <a:p>
            <a:pPr>
              <a:defRPr/>
            </a:pPr>
            <a:endParaRPr lang="en-US"/>
          </a:p>
        </p:txBody>
      </p:sp>
      <p:sp>
        <p:nvSpPr>
          <p:cNvPr id="4" name="Rectangle 6"/>
          <p:cNvSpPr>
            <a:spLocks noGrp="1" noChangeArrowheads="1"/>
          </p:cNvSpPr>
          <p:nvPr>
            <p:ph type="sldNum" sz="quarter" idx="11"/>
          </p:nvPr>
        </p:nvSpPr>
        <p:spPr>
          <a:xfrm>
            <a:off x="5949950" y="6376988"/>
            <a:ext cx="2133600" cy="476250"/>
          </a:xfrm>
          <a:prstGeom prst="rect">
            <a:avLst/>
          </a:prstGeom>
        </p:spPr>
        <p:txBody>
          <a:bodyPr/>
          <a:lstStyle>
            <a:lvl1pPr algn="ctr">
              <a:defRPr sz="2400" b="1" baseline="-25000">
                <a:solidFill>
                  <a:prstClr val="white"/>
                </a:solidFill>
                <a:latin typeface="Arial" charset="0"/>
                <a:cs typeface="+mn-cs"/>
              </a:defRPr>
            </a:lvl1pPr>
          </a:lstStyle>
          <a:p>
            <a:pPr>
              <a:defRPr/>
            </a:pPr>
            <a:fld id="{90A4E692-3EE8-467D-97A7-89B3AEA5EB81}" type="slidenum">
              <a:rPr lang="en-US"/>
              <a:pPr>
                <a:defRPr/>
              </a:pPr>
              <a:t>‹#›</a:t>
            </a:fld>
            <a:endParaRPr lang="en-US" dirty="0"/>
          </a:p>
        </p:txBody>
      </p:sp>
      <p:sp>
        <p:nvSpPr>
          <p:cNvPr id="5" name="Footer Placeholder 4"/>
          <p:cNvSpPr>
            <a:spLocks noGrp="1"/>
          </p:cNvSpPr>
          <p:nvPr>
            <p:ph type="ftr" sz="quarter" idx="12"/>
          </p:nvPr>
        </p:nvSpPr>
        <p:spPr/>
        <p:txBody>
          <a:bodyPr/>
          <a:lstStyle>
            <a:lvl1pPr fontAlgn="auto">
              <a:spcBef>
                <a:spcPts val="0"/>
              </a:spcBef>
              <a:spcAft>
                <a:spcPts val="0"/>
              </a:spcAft>
              <a:defRPr sz="900" b="1">
                <a:solidFill>
                  <a:schemeClr val="bg1">
                    <a:lumMod val="85000"/>
                  </a:schemeClr>
                </a:solidFill>
              </a:defRPr>
            </a:lvl1pPr>
          </a:lstStyle>
          <a:p>
            <a:pPr>
              <a:defRPr/>
            </a:pPr>
            <a:r>
              <a:rPr lang="en-US"/>
              <a:t>CONFIDENTIAL AND PROPRIETARY INFORMATION OF TRANE</a:t>
            </a:r>
          </a:p>
        </p:txBody>
      </p:sp>
    </p:spTree>
    <p:extLst>
      <p:ext uri="{BB962C8B-B14F-4D97-AF65-F5344CB8AC3E}">
        <p14:creationId xmlns:p14="http://schemas.microsoft.com/office/powerpoint/2010/main" val="38367074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905000" y="152400"/>
            <a:ext cx="6781800" cy="6096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838200" y="990600"/>
            <a:ext cx="7848600" cy="4953000"/>
          </a:xfrm>
        </p:spPr>
        <p:txBody>
          <a:bodyPr rtlCol="0">
            <a:normAutofit/>
          </a:bodyPr>
          <a:lstStyle/>
          <a:p>
            <a:pPr lvl="0"/>
            <a:endParaRPr lang="en-US" noProof="0" dirty="0" smtClean="0"/>
          </a:p>
        </p:txBody>
      </p:sp>
      <p:sp>
        <p:nvSpPr>
          <p:cNvPr id="4" name="Rectangle 5"/>
          <p:cNvSpPr>
            <a:spLocks noGrp="1" noChangeArrowheads="1"/>
          </p:cNvSpPr>
          <p:nvPr>
            <p:ph type="dt" sz="half" idx="10"/>
          </p:nvPr>
        </p:nvSpPr>
        <p:spPr>
          <a:xfrm>
            <a:off x="915988" y="6386513"/>
            <a:ext cx="2133600" cy="476250"/>
          </a:xfrm>
          <a:prstGeom prst="rect">
            <a:avLst/>
          </a:prstGeom>
        </p:spPr>
        <p:txBody>
          <a:bodyPr/>
          <a:lstStyle>
            <a:lvl1pPr algn="ctr">
              <a:defRPr sz="2000" b="1" baseline="-25000">
                <a:solidFill>
                  <a:prstClr val="white"/>
                </a:solidFill>
                <a:latin typeface="Arial" charset="0"/>
                <a:cs typeface="+mn-cs"/>
              </a:defRPr>
            </a:lvl1pPr>
          </a:lstStyle>
          <a:p>
            <a:pPr>
              <a:defRPr/>
            </a:pPr>
            <a:endParaRPr lang="en-US"/>
          </a:p>
        </p:txBody>
      </p:sp>
      <p:sp>
        <p:nvSpPr>
          <p:cNvPr id="5" name="Rectangle 6"/>
          <p:cNvSpPr>
            <a:spLocks noGrp="1" noChangeArrowheads="1"/>
          </p:cNvSpPr>
          <p:nvPr>
            <p:ph type="sldNum" sz="quarter" idx="11"/>
          </p:nvPr>
        </p:nvSpPr>
        <p:spPr>
          <a:xfrm>
            <a:off x="5942013" y="6386513"/>
            <a:ext cx="2133600" cy="476250"/>
          </a:xfrm>
          <a:prstGeom prst="rect">
            <a:avLst/>
          </a:prstGeom>
        </p:spPr>
        <p:txBody>
          <a:bodyPr/>
          <a:lstStyle>
            <a:lvl1pPr algn="ctr">
              <a:defRPr sz="2400" b="1" baseline="-25000">
                <a:solidFill>
                  <a:prstClr val="white"/>
                </a:solidFill>
                <a:latin typeface="Arial" charset="0"/>
                <a:cs typeface="+mn-cs"/>
              </a:defRPr>
            </a:lvl1pPr>
          </a:lstStyle>
          <a:p>
            <a:pPr>
              <a:defRPr/>
            </a:pPr>
            <a:fld id="{16818F5D-6AAF-4820-85F1-431740725B1A}" type="slidenum">
              <a:rPr lang="en-US"/>
              <a:pPr>
                <a:defRPr/>
              </a:pPr>
              <a:t>‹#›</a:t>
            </a:fld>
            <a:endParaRPr lang="en-US" dirty="0"/>
          </a:p>
        </p:txBody>
      </p:sp>
      <p:sp>
        <p:nvSpPr>
          <p:cNvPr id="6" name="Footer Placeholder 4"/>
          <p:cNvSpPr>
            <a:spLocks noGrp="1"/>
          </p:cNvSpPr>
          <p:nvPr>
            <p:ph type="ftr" sz="quarter" idx="12"/>
          </p:nvPr>
        </p:nvSpPr>
        <p:spPr/>
        <p:txBody>
          <a:bodyPr/>
          <a:lstStyle>
            <a:lvl1pPr fontAlgn="auto">
              <a:spcBef>
                <a:spcPts val="0"/>
              </a:spcBef>
              <a:spcAft>
                <a:spcPts val="0"/>
              </a:spcAft>
              <a:defRPr sz="900" b="1">
                <a:solidFill>
                  <a:schemeClr val="bg1">
                    <a:lumMod val="85000"/>
                  </a:schemeClr>
                </a:solidFill>
              </a:defRPr>
            </a:lvl1pPr>
          </a:lstStyle>
          <a:p>
            <a:pPr>
              <a:defRPr/>
            </a:pPr>
            <a:r>
              <a:rPr lang="en-US"/>
              <a:t>CONFIDENTIAL AND PROPRIETARY INFORMATION OF TRANE</a:t>
            </a:r>
          </a:p>
        </p:txBody>
      </p:sp>
    </p:spTree>
    <p:extLst>
      <p:ext uri="{BB962C8B-B14F-4D97-AF65-F5344CB8AC3E}">
        <p14:creationId xmlns:p14="http://schemas.microsoft.com/office/powerpoint/2010/main" val="396573118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Footer Placeholder 4"/>
          <p:cNvSpPr>
            <a:spLocks noGrp="1"/>
          </p:cNvSpPr>
          <p:nvPr>
            <p:ph type="ftr" sz="quarter" idx="10"/>
          </p:nvPr>
        </p:nvSpPr>
        <p:spPr/>
        <p:txBody>
          <a:bodyPr/>
          <a:lstStyle>
            <a:lvl1pPr>
              <a:defRPr/>
            </a:lvl1pPr>
          </a:lstStyle>
          <a:p>
            <a:pPr>
              <a:defRPr/>
            </a:pPr>
            <a:r>
              <a:rPr lang="en-US"/>
              <a:t>CONFIDENTIAL AND PROPRIETARY INFORMATION OF TRANE</a:t>
            </a:r>
          </a:p>
        </p:txBody>
      </p:sp>
    </p:spTree>
    <p:extLst>
      <p:ext uri="{BB962C8B-B14F-4D97-AF65-F5344CB8AC3E}">
        <p14:creationId xmlns:p14="http://schemas.microsoft.com/office/powerpoint/2010/main" val="29371400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BA3D472-18E9-4DD2-9A39-7221CDA8F57D}" type="datetimeFigureOut">
              <a:rPr lang="en-US" sz="1800" b="0" smtClean="0">
                <a:solidFill>
                  <a:prstClr val="black"/>
                </a:solidFill>
                <a:cs typeface="Arial" charset="0"/>
              </a:rPr>
              <a:pPr/>
              <a:t>7/18/2014</a:t>
            </a:fld>
            <a:endParaRPr lang="en-US" sz="1800" b="0">
              <a:solidFill>
                <a:prstClr val="black"/>
              </a:solidFill>
              <a:cs typeface="Arial" charset="0"/>
            </a:endParaRPr>
          </a:p>
        </p:txBody>
      </p:sp>
      <p:sp>
        <p:nvSpPr>
          <p:cNvPr id="5" name="Footer Placeholder 4"/>
          <p:cNvSpPr>
            <a:spLocks noGrp="1"/>
          </p:cNvSpPr>
          <p:nvPr>
            <p:ph type="ftr" sz="quarter" idx="11"/>
          </p:nvPr>
        </p:nvSpPr>
        <p:spPr/>
        <p:txBody>
          <a:bodyPr/>
          <a:lstStyle/>
          <a:p>
            <a:endParaRPr lang="en-US">
              <a:solidFill>
                <a:prstClr val="white">
                  <a:lumMod val="85000"/>
                </a:prstClr>
              </a:solidFill>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fld id="{FBA946F0-F45E-40EE-8943-EBEABE445022}" type="slidenum">
              <a:rPr lang="en-US" sz="1800" b="0" smtClean="0">
                <a:solidFill>
                  <a:prstClr val="black"/>
                </a:solidFill>
                <a:cs typeface="Arial" charset="0"/>
              </a:rPr>
              <a:pPr/>
              <a:t>‹#›</a:t>
            </a:fld>
            <a:endParaRPr lang="en-US" sz="1800" b="0">
              <a:solidFill>
                <a:prstClr val="black"/>
              </a:solidFill>
              <a:cs typeface="Arial" charset="0"/>
            </a:endParaRPr>
          </a:p>
        </p:txBody>
      </p:sp>
    </p:spTree>
    <p:extLst>
      <p:ext uri="{BB962C8B-B14F-4D97-AF65-F5344CB8AC3E}">
        <p14:creationId xmlns:p14="http://schemas.microsoft.com/office/powerpoint/2010/main" val="230945452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Footer Placeholder 4"/>
          <p:cNvSpPr>
            <a:spLocks noGrp="1"/>
          </p:cNvSpPr>
          <p:nvPr>
            <p:ph type="ftr" sz="quarter" idx="10"/>
          </p:nvPr>
        </p:nvSpPr>
        <p:spPr/>
        <p:txBody>
          <a:bodyPr/>
          <a:lstStyle>
            <a:lvl1pPr fontAlgn="auto">
              <a:spcBef>
                <a:spcPts val="0"/>
              </a:spcBef>
              <a:spcAft>
                <a:spcPts val="0"/>
              </a:spcAft>
              <a:defRPr/>
            </a:lvl1pPr>
          </a:lstStyle>
          <a:p>
            <a:pPr>
              <a:defRPr/>
            </a:pPr>
            <a:r>
              <a:rPr lang="en-US"/>
              <a:t>CONFIDENTIAL AND PROPRIETARY</a:t>
            </a:r>
          </a:p>
        </p:txBody>
      </p:sp>
    </p:spTree>
    <p:extLst>
      <p:ext uri="{BB962C8B-B14F-4D97-AF65-F5344CB8AC3E}">
        <p14:creationId xmlns:p14="http://schemas.microsoft.com/office/powerpoint/2010/main" val="33696753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Footer Placeholder 4"/>
          <p:cNvSpPr>
            <a:spLocks noGrp="1"/>
          </p:cNvSpPr>
          <p:nvPr>
            <p:ph type="ftr" sz="quarter" idx="10"/>
          </p:nvPr>
        </p:nvSpPr>
        <p:spPr/>
        <p:txBody>
          <a:bodyPr/>
          <a:lstStyle>
            <a:lvl1pPr fontAlgn="auto">
              <a:spcBef>
                <a:spcPts val="0"/>
              </a:spcBef>
              <a:spcAft>
                <a:spcPts val="0"/>
              </a:spcAft>
              <a:defRPr/>
            </a:lvl1pPr>
          </a:lstStyle>
          <a:p>
            <a:pPr>
              <a:defRPr/>
            </a:pPr>
            <a:r>
              <a:rPr lang="en-US"/>
              <a:t>CONFIDENTIAL AND PROPRIETARY</a:t>
            </a:r>
          </a:p>
        </p:txBody>
      </p:sp>
    </p:spTree>
    <p:extLst>
      <p:ext uri="{BB962C8B-B14F-4D97-AF65-F5344CB8AC3E}">
        <p14:creationId xmlns:p14="http://schemas.microsoft.com/office/powerpoint/2010/main" val="75220014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838200" y="152400"/>
            <a:ext cx="7848600" cy="579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5"/>
          <p:cNvSpPr>
            <a:spLocks noGrp="1" noChangeArrowheads="1"/>
          </p:cNvSpPr>
          <p:nvPr>
            <p:ph type="dt" sz="half" idx="10"/>
          </p:nvPr>
        </p:nvSpPr>
        <p:spPr>
          <a:xfrm>
            <a:off x="915988" y="6386513"/>
            <a:ext cx="2133600" cy="476250"/>
          </a:xfrm>
          <a:prstGeom prst="rect">
            <a:avLst/>
          </a:prstGeom>
        </p:spPr>
        <p:txBody>
          <a:bodyPr/>
          <a:lstStyle>
            <a:lvl1pPr algn="ctr">
              <a:defRPr sz="2000" b="1" baseline="-25000">
                <a:solidFill>
                  <a:prstClr val="white"/>
                </a:solidFill>
                <a:latin typeface="Arial" charset="0"/>
                <a:cs typeface="+mn-cs"/>
              </a:defRPr>
            </a:lvl1pPr>
          </a:lstStyle>
          <a:p>
            <a:pPr>
              <a:defRPr/>
            </a:pPr>
            <a:endParaRPr lang="en-US"/>
          </a:p>
        </p:txBody>
      </p:sp>
      <p:sp>
        <p:nvSpPr>
          <p:cNvPr id="4" name="Rectangle 6"/>
          <p:cNvSpPr>
            <a:spLocks noGrp="1" noChangeArrowheads="1"/>
          </p:cNvSpPr>
          <p:nvPr>
            <p:ph type="sldNum" sz="quarter" idx="11"/>
          </p:nvPr>
        </p:nvSpPr>
        <p:spPr>
          <a:xfrm>
            <a:off x="5949950" y="6376988"/>
            <a:ext cx="2133600" cy="476250"/>
          </a:xfrm>
          <a:prstGeom prst="rect">
            <a:avLst/>
          </a:prstGeom>
        </p:spPr>
        <p:txBody>
          <a:bodyPr/>
          <a:lstStyle>
            <a:lvl1pPr algn="ctr">
              <a:defRPr sz="2400" b="1" baseline="-25000">
                <a:solidFill>
                  <a:prstClr val="white"/>
                </a:solidFill>
                <a:latin typeface="Arial" charset="0"/>
                <a:cs typeface="+mn-cs"/>
              </a:defRPr>
            </a:lvl1pPr>
          </a:lstStyle>
          <a:p>
            <a:pPr>
              <a:defRPr/>
            </a:pPr>
            <a:fld id="{585210BF-23C7-4790-960E-DA87D5B8BD49}" type="slidenum">
              <a:rPr lang="en-US"/>
              <a:pPr>
                <a:defRPr/>
              </a:pPr>
              <a:t>‹#›</a:t>
            </a:fld>
            <a:endParaRPr lang="en-US" dirty="0"/>
          </a:p>
        </p:txBody>
      </p:sp>
    </p:spTree>
    <p:extLst>
      <p:ext uri="{BB962C8B-B14F-4D97-AF65-F5344CB8AC3E}">
        <p14:creationId xmlns:p14="http://schemas.microsoft.com/office/powerpoint/2010/main" val="347092264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1905000" y="152400"/>
            <a:ext cx="6781800" cy="609600"/>
          </a:xfrm>
        </p:spPr>
        <p:txBody>
          <a:bodyPr/>
          <a:lstStyle/>
          <a:p>
            <a:r>
              <a:rPr lang="en-US" smtClean="0"/>
              <a:t>Click to edit Master title style</a:t>
            </a:r>
            <a:endParaRPr lang="en-US"/>
          </a:p>
        </p:txBody>
      </p:sp>
      <p:sp>
        <p:nvSpPr>
          <p:cNvPr id="3" name="Table Placeholder 2"/>
          <p:cNvSpPr>
            <a:spLocks noGrp="1"/>
          </p:cNvSpPr>
          <p:nvPr>
            <p:ph type="tbl" idx="1"/>
          </p:nvPr>
        </p:nvSpPr>
        <p:spPr>
          <a:xfrm>
            <a:off x="838200" y="990600"/>
            <a:ext cx="7848600" cy="4953000"/>
          </a:xfrm>
        </p:spPr>
        <p:txBody>
          <a:bodyPr rtlCol="0">
            <a:normAutofit/>
          </a:bodyPr>
          <a:lstStyle/>
          <a:p>
            <a:pPr lvl="0"/>
            <a:endParaRPr lang="en-US" noProof="0" dirty="0" smtClean="0"/>
          </a:p>
        </p:txBody>
      </p:sp>
      <p:sp>
        <p:nvSpPr>
          <p:cNvPr id="4" name="Rectangle 5"/>
          <p:cNvSpPr>
            <a:spLocks noGrp="1" noChangeArrowheads="1"/>
          </p:cNvSpPr>
          <p:nvPr>
            <p:ph type="dt" sz="half" idx="10"/>
          </p:nvPr>
        </p:nvSpPr>
        <p:spPr>
          <a:xfrm>
            <a:off x="915988" y="6386513"/>
            <a:ext cx="2133600" cy="476250"/>
          </a:xfrm>
          <a:prstGeom prst="rect">
            <a:avLst/>
          </a:prstGeom>
        </p:spPr>
        <p:txBody>
          <a:bodyPr/>
          <a:lstStyle>
            <a:lvl1pPr algn="ctr">
              <a:defRPr sz="2000" b="1" baseline="-25000">
                <a:solidFill>
                  <a:prstClr val="white"/>
                </a:solidFill>
                <a:latin typeface="Arial" charset="0"/>
                <a:cs typeface="+mn-cs"/>
              </a:defRPr>
            </a:lvl1pPr>
          </a:lstStyle>
          <a:p>
            <a:pPr>
              <a:defRPr/>
            </a:pPr>
            <a:endParaRPr lang="en-US"/>
          </a:p>
        </p:txBody>
      </p:sp>
      <p:sp>
        <p:nvSpPr>
          <p:cNvPr id="5" name="Rectangle 6"/>
          <p:cNvSpPr>
            <a:spLocks noGrp="1" noChangeArrowheads="1"/>
          </p:cNvSpPr>
          <p:nvPr>
            <p:ph type="sldNum" sz="quarter" idx="11"/>
          </p:nvPr>
        </p:nvSpPr>
        <p:spPr>
          <a:xfrm>
            <a:off x="5942013" y="6386513"/>
            <a:ext cx="2133600" cy="476250"/>
          </a:xfrm>
          <a:prstGeom prst="rect">
            <a:avLst/>
          </a:prstGeom>
        </p:spPr>
        <p:txBody>
          <a:bodyPr/>
          <a:lstStyle>
            <a:lvl1pPr algn="ctr">
              <a:defRPr sz="2400" b="1" baseline="-25000">
                <a:solidFill>
                  <a:prstClr val="white"/>
                </a:solidFill>
                <a:latin typeface="Arial" charset="0"/>
                <a:cs typeface="+mn-cs"/>
              </a:defRPr>
            </a:lvl1pPr>
          </a:lstStyle>
          <a:p>
            <a:pPr>
              <a:defRPr/>
            </a:pPr>
            <a:fld id="{A061A20F-3A4C-4CC1-A916-456EDEB429A0}" type="slidenum">
              <a:rPr lang="en-US"/>
              <a:pPr>
                <a:defRPr/>
              </a:pPr>
              <a:t>‹#›</a:t>
            </a:fld>
            <a:endParaRPr lang="en-US" dirty="0"/>
          </a:p>
        </p:txBody>
      </p:sp>
    </p:spTree>
    <p:extLst>
      <p:ext uri="{BB962C8B-B14F-4D97-AF65-F5344CB8AC3E}">
        <p14:creationId xmlns:p14="http://schemas.microsoft.com/office/powerpoint/2010/main" val="2332353599"/>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image" Target="../media/image1.jpeg"/></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1.jpeg"/><Relationship Id="rId3" Type="http://schemas.openxmlformats.org/officeDocument/2006/relationships/slideLayout" Target="../slideLayouts/slideLayout5.xml"/><Relationship Id="rId7"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 Id="rId6" Type="http://schemas.openxmlformats.org/officeDocument/2006/relationships/slideLayout" Target="../slideLayouts/slideLayout8.xml"/><Relationship Id="rId5" Type="http://schemas.openxmlformats.org/officeDocument/2006/relationships/slideLayout" Target="../slideLayouts/slideLayout7.xml"/><Relationship Id="rId4" Type="http://schemas.openxmlformats.org/officeDocument/2006/relationships/slideLayout" Target="../slideLayouts/slideLayout6.xml"/><Relationship Id="rId9" Type="http://schemas.openxmlformats.org/officeDocument/2006/relationships/image" Target="../media/image2.emf"/></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1.xml"/><Relationship Id="rId7" Type="http://schemas.openxmlformats.org/officeDocument/2006/relationships/image" Target="../media/image2.emf"/><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image" Target="../media/image1.jpeg"/><Relationship Id="rId5" Type="http://schemas.openxmlformats.org/officeDocument/2006/relationships/theme" Target="../theme/theme3.xml"/><Relationship Id="rId4"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2050" name="Picture 6" descr="slide_bg_v2.jpg"/>
          <p:cNvPicPr>
            <a:picLocks noChangeAspect="1"/>
          </p:cNvPicPr>
          <p:nvPr/>
        </p:nvPicPr>
        <p:blipFill>
          <a:blip r:embed="rId4">
            <a:extLst>
              <a:ext uri="{28A0092B-C50C-407E-A947-70E740481C1C}">
                <a14:useLocalDpi xmlns:a14="http://schemas.microsoft.com/office/drawing/2010/main" val="0"/>
              </a:ext>
            </a:extLst>
          </a:blip>
          <a:srcRect t="85555"/>
          <a:stretch>
            <a:fillRect/>
          </a:stretch>
        </p:blipFill>
        <p:spPr bwMode="auto">
          <a:xfrm>
            <a:off x="0" y="58674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1"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
        <p:nvSpPr>
          <p:cNvPr id="2052" name="Title Placeholder 1"/>
          <p:cNvSpPr>
            <a:spLocks noGrp="1"/>
          </p:cNvSpPr>
          <p:nvPr>
            <p:ph type="title"/>
          </p:nvPr>
        </p:nvSpPr>
        <p:spPr bwMode="auto">
          <a:xfrm>
            <a:off x="0" y="0"/>
            <a:ext cx="8229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45720" rIns="91440" bIns="45720" numCol="1" anchor="ctr" anchorCtr="0" compatLnSpc="1">
            <a:prstTxWarp prst="textNoShape">
              <a:avLst/>
            </a:prstTxWarp>
          </a:bodyPr>
          <a:lstStyle/>
          <a:p>
            <a:pPr lvl="0"/>
            <a:r>
              <a:rPr lang="en-US" smtClean="0"/>
              <a:t>Click to edit Master title style</a:t>
            </a:r>
          </a:p>
        </p:txBody>
      </p:sp>
      <p:sp>
        <p:nvSpPr>
          <p:cNvPr id="2053" name="Text Placeholder 2"/>
          <p:cNvSpPr>
            <a:spLocks noGrp="1"/>
          </p:cNvSpPr>
          <p:nvPr>
            <p:ph type="body" idx="1"/>
          </p:nvPr>
        </p:nvSpPr>
        <p:spPr bwMode="auto">
          <a:xfrm>
            <a:off x="228600" y="838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6" name="Footer Placeholder 4"/>
          <p:cNvSpPr>
            <a:spLocks noGrp="1"/>
          </p:cNvSpPr>
          <p:nvPr>
            <p:ph type="ftr" sz="quarter" idx="3"/>
          </p:nvPr>
        </p:nvSpPr>
        <p:spPr>
          <a:xfrm>
            <a:off x="2590800" y="6492875"/>
            <a:ext cx="3962400" cy="365125"/>
          </a:xfrm>
          <a:prstGeom prst="rect">
            <a:avLst/>
          </a:prstGeom>
        </p:spPr>
        <p:txBody>
          <a:bodyPr/>
          <a:lstStyle>
            <a:lvl1pPr fontAlgn="auto">
              <a:spcBef>
                <a:spcPts val="0"/>
              </a:spcBef>
              <a:spcAft>
                <a:spcPts val="0"/>
              </a:spcAft>
              <a:defRPr sz="900" b="1">
                <a:solidFill>
                  <a:schemeClr val="bg1">
                    <a:lumMod val="85000"/>
                  </a:schemeClr>
                </a:solidFill>
                <a:latin typeface="Arial" charset="0"/>
                <a:cs typeface="Arial" charset="0"/>
              </a:defRPr>
            </a:lvl1pPr>
          </a:lstStyle>
          <a:p>
            <a:pPr>
              <a:defRPr/>
            </a:pPr>
            <a:r>
              <a:rPr lang="en-US"/>
              <a:t>CONFIDENTIAL AND PROPRIETARY INFORMATION OF TRANE</a:t>
            </a:r>
          </a:p>
        </p:txBody>
      </p:sp>
    </p:spTree>
  </p:cSld>
  <p:clrMap bg1="lt1" tx1="dk1" bg2="lt2" tx2="dk2" accent1="accent1" accent2="accent2" accent3="accent3" accent4="accent4" accent5="accent5" accent6="accent6" hlink="hlink" folHlink="folHlink"/>
  <p:sldLayoutIdLst>
    <p:sldLayoutId id="2147484017" r:id="rId1"/>
    <p:sldLayoutId id="2147484018" r:id="rId2"/>
  </p:sldLayoutIdLst>
  <p:timing>
    <p:tnLst>
      <p:par>
        <p:cTn id="1" dur="indefinite" restart="never" nodeType="tmRoot"/>
      </p:par>
    </p:tnLst>
  </p:timing>
  <p:hf sldNum="0" hdr="0" dt="0"/>
  <p:txStyles>
    <p:title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p:titleStyle>
    <p:bodyStyle>
      <a:lvl1pPr marL="227013" indent="-227013" algn="l" rtl="0" eaLnBrk="0" fontAlgn="base" hangingPunct="0">
        <a:spcBef>
          <a:spcPct val="20000"/>
        </a:spcBef>
        <a:spcAft>
          <a:spcPct val="0"/>
        </a:spcAft>
        <a:buClr>
          <a:srgbClr val="C00000"/>
        </a:buClr>
        <a:buSzPct val="110000"/>
        <a:buFont typeface="Arial" charset="0"/>
        <a:buChar char="•"/>
        <a:defRPr sz="2000" b="1" kern="1200">
          <a:solidFill>
            <a:srgbClr val="404040"/>
          </a:solidFill>
          <a:latin typeface="Arial" pitchFamily="34" charset="0"/>
          <a:ea typeface="+mn-ea"/>
          <a:cs typeface="Arial" pitchFamily="34" charset="0"/>
        </a:defRPr>
      </a:lvl1pPr>
      <a:lvl2pPr marL="457200" indent="-231775" algn="l" rtl="0" eaLnBrk="0" fontAlgn="base" hangingPunct="0">
        <a:spcBef>
          <a:spcPct val="20000"/>
        </a:spcBef>
        <a:spcAft>
          <a:spcPct val="0"/>
        </a:spcAft>
        <a:buClr>
          <a:srgbClr val="CC0000"/>
        </a:buClr>
        <a:buSzPct val="60000"/>
        <a:buFont typeface="Arial" charset="0"/>
        <a:buChar char="►"/>
        <a:defRPr b="1" kern="1200">
          <a:solidFill>
            <a:srgbClr val="404040"/>
          </a:solidFill>
          <a:latin typeface="Arial" pitchFamily="34" charset="0"/>
          <a:ea typeface="+mn-ea"/>
          <a:cs typeface="Arial" pitchFamily="34" charset="0"/>
        </a:defRPr>
      </a:lvl2pPr>
      <a:lvl3pPr marL="693738"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3pPr>
      <a:lvl4pPr marL="917575"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4pPr>
      <a:lvl5pPr marL="1150938" indent="-228600" algn="l" rtl="0" eaLnBrk="0" fontAlgn="base" hangingPunct="0">
        <a:spcBef>
          <a:spcPct val="20000"/>
        </a:spcBef>
        <a:spcAft>
          <a:spcPct val="0"/>
        </a:spcAft>
        <a:buFont typeface="Wingdings" pitchFamily="2" charset="2"/>
        <a:buChar char="§"/>
        <a:defRPr sz="1600" b="1" kern="1200">
          <a:solidFill>
            <a:srgbClr val="404040"/>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3074" name="Picture 6" descr="slide_bg_v2.jpg"/>
          <p:cNvPicPr>
            <a:picLocks noChangeAspect="1"/>
          </p:cNvPicPr>
          <p:nvPr/>
        </p:nvPicPr>
        <p:blipFill>
          <a:blip r:embed="rId8">
            <a:extLst>
              <a:ext uri="{28A0092B-C50C-407E-A947-70E740481C1C}">
                <a14:useLocalDpi xmlns:a14="http://schemas.microsoft.com/office/drawing/2010/main" val="0"/>
              </a:ext>
            </a:extLst>
          </a:blip>
          <a:srcRect t="85555"/>
          <a:stretch>
            <a:fillRect/>
          </a:stretch>
        </p:blipFill>
        <p:spPr bwMode="auto">
          <a:xfrm>
            <a:off x="0" y="5867400"/>
            <a:ext cx="9144000"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5"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
        <p:nvSpPr>
          <p:cNvPr id="3076" name="Title Placeholder 1"/>
          <p:cNvSpPr>
            <a:spLocks noGrp="1"/>
          </p:cNvSpPr>
          <p:nvPr>
            <p:ph type="title"/>
          </p:nvPr>
        </p:nvSpPr>
        <p:spPr bwMode="auto">
          <a:xfrm>
            <a:off x="0" y="0"/>
            <a:ext cx="8229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45720" rIns="91440" bIns="45720" numCol="1" anchor="ctr" anchorCtr="0" compatLnSpc="1">
            <a:prstTxWarp prst="textNoShape">
              <a:avLst/>
            </a:prstTxWarp>
          </a:bodyPr>
          <a:lstStyle/>
          <a:p>
            <a:pPr lvl="0"/>
            <a:r>
              <a:rPr lang="en-US" smtClean="0"/>
              <a:t>Click to edit Master title style</a:t>
            </a:r>
          </a:p>
        </p:txBody>
      </p:sp>
      <p:sp>
        <p:nvSpPr>
          <p:cNvPr id="3077" name="Text Placeholder 2"/>
          <p:cNvSpPr>
            <a:spLocks noGrp="1"/>
          </p:cNvSpPr>
          <p:nvPr>
            <p:ph type="body" idx="1"/>
          </p:nvPr>
        </p:nvSpPr>
        <p:spPr bwMode="auto">
          <a:xfrm>
            <a:off x="228600" y="838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grpSp>
        <p:nvGrpSpPr>
          <p:cNvPr id="3078" name="Group 42"/>
          <p:cNvGrpSpPr>
            <a:grpSpLocks noChangeAspect="1"/>
          </p:cNvGrpSpPr>
          <p:nvPr/>
        </p:nvGrpSpPr>
        <p:grpSpPr bwMode="auto">
          <a:xfrm>
            <a:off x="8072438" y="6543675"/>
            <a:ext cx="923925" cy="231775"/>
            <a:chOff x="5090" y="4089"/>
            <a:chExt cx="582" cy="146"/>
          </a:xfrm>
        </p:grpSpPr>
        <p:sp>
          <p:nvSpPr>
            <p:cNvPr id="3081" name="AutoShape 41"/>
            <p:cNvSpPr>
              <a:spLocks noChangeAspect="1" noChangeArrowheads="1" noTextEdit="1"/>
            </p:cNvSpPr>
            <p:nvPr userDrawn="1"/>
          </p:nvSpPr>
          <p:spPr bwMode="auto">
            <a:xfrm>
              <a:off x="5093" y="4097"/>
              <a:ext cx="579"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082" name="Freeform 43"/>
            <p:cNvSpPr>
              <a:spLocks/>
            </p:cNvSpPr>
            <p:nvPr userDrawn="1"/>
          </p:nvSpPr>
          <p:spPr bwMode="auto">
            <a:xfrm>
              <a:off x="5301" y="4160"/>
              <a:ext cx="18" cy="41"/>
            </a:xfrm>
            <a:custGeom>
              <a:avLst/>
              <a:gdLst>
                <a:gd name="T0" fmla="*/ 0 w 18"/>
                <a:gd name="T1" fmla="*/ 41 h 41"/>
                <a:gd name="T2" fmla="*/ 9 w 18"/>
                <a:gd name="T3" fmla="*/ 0 h 41"/>
                <a:gd name="T4" fmla="*/ 18 w 18"/>
                <a:gd name="T5" fmla="*/ 0 h 41"/>
                <a:gd name="T6" fmla="*/ 8 w 18"/>
                <a:gd name="T7" fmla="*/ 41 h 41"/>
                <a:gd name="T8" fmla="*/ 0 w 1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1">
                  <a:moveTo>
                    <a:pt x="0" y="41"/>
                  </a:moveTo>
                  <a:lnTo>
                    <a:pt x="9" y="0"/>
                  </a:lnTo>
                  <a:lnTo>
                    <a:pt x="18" y="0"/>
                  </a:lnTo>
                  <a:lnTo>
                    <a:pt x="8" y="41"/>
                  </a:lnTo>
                  <a:lnTo>
                    <a:pt x="0" y="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 name="Freeform 44"/>
            <p:cNvSpPr>
              <a:spLocks/>
            </p:cNvSpPr>
            <p:nvPr userDrawn="1"/>
          </p:nvSpPr>
          <p:spPr bwMode="auto">
            <a:xfrm>
              <a:off x="5316" y="4170"/>
              <a:ext cx="33" cy="31"/>
            </a:xfrm>
            <a:custGeom>
              <a:avLst/>
              <a:gdLst>
                <a:gd name="T0" fmla="*/ 0 w 72"/>
                <a:gd name="T1" fmla="*/ 68 h 68"/>
                <a:gd name="T2" fmla="*/ 15 w 72"/>
                <a:gd name="T3" fmla="*/ 2 h 68"/>
                <a:gd name="T4" fmla="*/ 33 w 72"/>
                <a:gd name="T5" fmla="*/ 2 h 68"/>
                <a:gd name="T6" fmla="*/ 30 w 72"/>
                <a:gd name="T7" fmla="*/ 14 h 68"/>
                <a:gd name="T8" fmla="*/ 43 w 72"/>
                <a:gd name="T9" fmla="*/ 3 h 68"/>
                <a:gd name="T10" fmla="*/ 56 w 72"/>
                <a:gd name="T11" fmla="*/ 0 h 68"/>
                <a:gd name="T12" fmla="*/ 68 w 72"/>
                <a:gd name="T13" fmla="*/ 5 h 68"/>
                <a:gd name="T14" fmla="*/ 70 w 72"/>
                <a:gd name="T15" fmla="*/ 21 h 68"/>
                <a:gd name="T16" fmla="*/ 60 w 72"/>
                <a:gd name="T17" fmla="*/ 68 h 68"/>
                <a:gd name="T18" fmla="*/ 42 w 72"/>
                <a:gd name="T19" fmla="*/ 68 h 68"/>
                <a:gd name="T20" fmla="*/ 52 w 72"/>
                <a:gd name="T21" fmla="*/ 25 h 68"/>
                <a:gd name="T22" fmla="*/ 52 w 72"/>
                <a:gd name="T23" fmla="*/ 18 h 68"/>
                <a:gd name="T24" fmla="*/ 50 w 72"/>
                <a:gd name="T25" fmla="*/ 15 h 68"/>
                <a:gd name="T26" fmla="*/ 47 w 72"/>
                <a:gd name="T27" fmla="*/ 14 h 68"/>
                <a:gd name="T28" fmla="*/ 38 w 72"/>
                <a:gd name="T29" fmla="*/ 17 h 68"/>
                <a:gd name="T30" fmla="*/ 28 w 72"/>
                <a:gd name="T31" fmla="*/ 26 h 68"/>
                <a:gd name="T32" fmla="*/ 18 w 72"/>
                <a:gd name="T33" fmla="*/ 68 h 68"/>
                <a:gd name="T34" fmla="*/ 0 w 72"/>
                <a:gd name="T35" fmla="*/ 68 h 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2" h="68">
                  <a:moveTo>
                    <a:pt x="0" y="68"/>
                  </a:moveTo>
                  <a:cubicBezTo>
                    <a:pt x="15" y="2"/>
                    <a:pt x="15" y="2"/>
                    <a:pt x="15" y="2"/>
                  </a:cubicBezTo>
                  <a:cubicBezTo>
                    <a:pt x="33" y="2"/>
                    <a:pt x="33" y="2"/>
                    <a:pt x="33" y="2"/>
                  </a:cubicBezTo>
                  <a:cubicBezTo>
                    <a:pt x="30" y="14"/>
                    <a:pt x="30" y="14"/>
                    <a:pt x="30" y="14"/>
                  </a:cubicBezTo>
                  <a:cubicBezTo>
                    <a:pt x="35" y="9"/>
                    <a:pt x="39" y="5"/>
                    <a:pt x="43" y="3"/>
                  </a:cubicBezTo>
                  <a:cubicBezTo>
                    <a:pt x="48" y="1"/>
                    <a:pt x="52" y="0"/>
                    <a:pt x="56" y="0"/>
                  </a:cubicBezTo>
                  <a:cubicBezTo>
                    <a:pt x="61" y="0"/>
                    <a:pt x="65" y="2"/>
                    <a:pt x="68" y="5"/>
                  </a:cubicBezTo>
                  <a:cubicBezTo>
                    <a:pt x="71" y="8"/>
                    <a:pt x="72" y="14"/>
                    <a:pt x="70" y="21"/>
                  </a:cubicBezTo>
                  <a:cubicBezTo>
                    <a:pt x="60" y="68"/>
                    <a:pt x="60" y="68"/>
                    <a:pt x="60" y="68"/>
                  </a:cubicBezTo>
                  <a:cubicBezTo>
                    <a:pt x="42" y="68"/>
                    <a:pt x="42" y="68"/>
                    <a:pt x="42" y="68"/>
                  </a:cubicBezTo>
                  <a:cubicBezTo>
                    <a:pt x="52" y="25"/>
                    <a:pt x="52" y="25"/>
                    <a:pt x="52" y="25"/>
                  </a:cubicBezTo>
                  <a:cubicBezTo>
                    <a:pt x="52" y="22"/>
                    <a:pt x="53" y="19"/>
                    <a:pt x="52" y="18"/>
                  </a:cubicBezTo>
                  <a:cubicBezTo>
                    <a:pt x="52" y="17"/>
                    <a:pt x="51" y="16"/>
                    <a:pt x="50" y="15"/>
                  </a:cubicBezTo>
                  <a:cubicBezTo>
                    <a:pt x="49" y="14"/>
                    <a:pt x="48" y="14"/>
                    <a:pt x="47" y="14"/>
                  </a:cubicBezTo>
                  <a:cubicBezTo>
                    <a:pt x="44" y="14"/>
                    <a:pt x="41" y="15"/>
                    <a:pt x="38" y="17"/>
                  </a:cubicBezTo>
                  <a:cubicBezTo>
                    <a:pt x="35" y="18"/>
                    <a:pt x="32" y="21"/>
                    <a:pt x="28"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 name="Freeform 45"/>
            <p:cNvSpPr>
              <a:spLocks noEditPoints="1"/>
            </p:cNvSpPr>
            <p:nvPr userDrawn="1"/>
          </p:nvSpPr>
          <p:spPr bwMode="auto">
            <a:xfrm>
              <a:off x="5348" y="4170"/>
              <a:ext cx="36" cy="42"/>
            </a:xfrm>
            <a:custGeom>
              <a:avLst/>
              <a:gdLst>
                <a:gd name="T0" fmla="*/ 0 w 78"/>
                <a:gd name="T1" fmla="*/ 88 h 93"/>
                <a:gd name="T2" fmla="*/ 4 w 78"/>
                <a:gd name="T3" fmla="*/ 75 h 93"/>
                <a:gd name="T4" fmla="*/ 24 w 78"/>
                <a:gd name="T5" fmla="*/ 80 h 93"/>
                <a:gd name="T6" fmla="*/ 39 w 78"/>
                <a:gd name="T7" fmla="*/ 77 h 93"/>
                <a:gd name="T8" fmla="*/ 46 w 78"/>
                <a:gd name="T9" fmla="*/ 63 h 93"/>
                <a:gd name="T10" fmla="*/ 48 w 78"/>
                <a:gd name="T11" fmla="*/ 54 h 93"/>
                <a:gd name="T12" fmla="*/ 38 w 78"/>
                <a:gd name="T13" fmla="*/ 64 h 93"/>
                <a:gd name="T14" fmla="*/ 24 w 78"/>
                <a:gd name="T15" fmla="*/ 68 h 93"/>
                <a:gd name="T16" fmla="*/ 11 w 78"/>
                <a:gd name="T17" fmla="*/ 64 h 93"/>
                <a:gd name="T18" fmla="*/ 5 w 78"/>
                <a:gd name="T19" fmla="*/ 52 h 93"/>
                <a:gd name="T20" fmla="*/ 5 w 78"/>
                <a:gd name="T21" fmla="*/ 35 h 93"/>
                <a:gd name="T22" fmla="*/ 18 w 78"/>
                <a:gd name="T23" fmla="*/ 10 h 93"/>
                <a:gd name="T24" fmla="*/ 41 w 78"/>
                <a:gd name="T25" fmla="*/ 0 h 93"/>
                <a:gd name="T26" fmla="*/ 48 w 78"/>
                <a:gd name="T27" fmla="*/ 1 h 93"/>
                <a:gd name="T28" fmla="*/ 53 w 78"/>
                <a:gd name="T29" fmla="*/ 3 h 93"/>
                <a:gd name="T30" fmla="*/ 58 w 78"/>
                <a:gd name="T31" fmla="*/ 8 h 93"/>
                <a:gd name="T32" fmla="*/ 62 w 78"/>
                <a:gd name="T33" fmla="*/ 2 h 93"/>
                <a:gd name="T34" fmla="*/ 78 w 78"/>
                <a:gd name="T35" fmla="*/ 2 h 93"/>
                <a:gd name="T36" fmla="*/ 66 w 78"/>
                <a:gd name="T37" fmla="*/ 52 h 93"/>
                <a:gd name="T38" fmla="*/ 57 w 78"/>
                <a:gd name="T39" fmla="*/ 79 h 93"/>
                <a:gd name="T40" fmla="*/ 42 w 78"/>
                <a:gd name="T41" fmla="*/ 90 h 93"/>
                <a:gd name="T42" fmla="*/ 23 w 78"/>
                <a:gd name="T43" fmla="*/ 93 h 93"/>
                <a:gd name="T44" fmla="*/ 0 w 78"/>
                <a:gd name="T45" fmla="*/ 88 h 93"/>
                <a:gd name="T46" fmla="*/ 51 w 78"/>
                <a:gd name="T47" fmla="*/ 43 h 93"/>
                <a:gd name="T48" fmla="*/ 56 w 78"/>
                <a:gd name="T49" fmla="*/ 18 h 93"/>
                <a:gd name="T50" fmla="*/ 50 w 78"/>
                <a:gd name="T51" fmla="*/ 13 h 93"/>
                <a:gd name="T52" fmla="*/ 44 w 78"/>
                <a:gd name="T53" fmla="*/ 11 h 93"/>
                <a:gd name="T54" fmla="*/ 32 w 78"/>
                <a:gd name="T55" fmla="*/ 17 h 93"/>
                <a:gd name="T56" fmla="*/ 25 w 78"/>
                <a:gd name="T57" fmla="*/ 34 h 93"/>
                <a:gd name="T58" fmla="*/ 25 w 78"/>
                <a:gd name="T59" fmla="*/ 48 h 93"/>
                <a:gd name="T60" fmla="*/ 33 w 78"/>
                <a:gd name="T61" fmla="*/ 54 h 93"/>
                <a:gd name="T62" fmla="*/ 41 w 78"/>
                <a:gd name="T63" fmla="*/ 51 h 93"/>
                <a:gd name="T64" fmla="*/ 51 w 78"/>
                <a:gd name="T65" fmla="*/ 43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3">
                  <a:moveTo>
                    <a:pt x="0" y="88"/>
                  </a:moveTo>
                  <a:cubicBezTo>
                    <a:pt x="4" y="75"/>
                    <a:pt x="4" y="75"/>
                    <a:pt x="4" y="75"/>
                  </a:cubicBezTo>
                  <a:cubicBezTo>
                    <a:pt x="10" y="79"/>
                    <a:pt x="17" y="80"/>
                    <a:pt x="24" y="80"/>
                  </a:cubicBezTo>
                  <a:cubicBezTo>
                    <a:pt x="30" y="80"/>
                    <a:pt x="35" y="79"/>
                    <a:pt x="39" y="77"/>
                  </a:cubicBezTo>
                  <a:cubicBezTo>
                    <a:pt x="42" y="74"/>
                    <a:pt x="45" y="69"/>
                    <a:pt x="46" y="63"/>
                  </a:cubicBezTo>
                  <a:cubicBezTo>
                    <a:pt x="48" y="54"/>
                    <a:pt x="48" y="54"/>
                    <a:pt x="48" y="54"/>
                  </a:cubicBezTo>
                  <a:cubicBezTo>
                    <a:pt x="45" y="58"/>
                    <a:pt x="42" y="61"/>
                    <a:pt x="38" y="64"/>
                  </a:cubicBezTo>
                  <a:cubicBezTo>
                    <a:pt x="33" y="67"/>
                    <a:pt x="29" y="68"/>
                    <a:pt x="24" y="68"/>
                  </a:cubicBezTo>
                  <a:cubicBezTo>
                    <a:pt x="18" y="68"/>
                    <a:pt x="14" y="67"/>
                    <a:pt x="11" y="64"/>
                  </a:cubicBezTo>
                  <a:cubicBezTo>
                    <a:pt x="8" y="61"/>
                    <a:pt x="5" y="58"/>
                    <a:pt x="5" y="52"/>
                  </a:cubicBezTo>
                  <a:cubicBezTo>
                    <a:pt x="4" y="47"/>
                    <a:pt x="4" y="41"/>
                    <a:pt x="5" y="35"/>
                  </a:cubicBezTo>
                  <a:cubicBezTo>
                    <a:pt x="7" y="25"/>
                    <a:pt x="12" y="17"/>
                    <a:pt x="18" y="10"/>
                  </a:cubicBezTo>
                  <a:cubicBezTo>
                    <a:pt x="25" y="3"/>
                    <a:pt x="32" y="0"/>
                    <a:pt x="41" y="0"/>
                  </a:cubicBezTo>
                  <a:cubicBezTo>
                    <a:pt x="44" y="0"/>
                    <a:pt x="46" y="0"/>
                    <a:pt x="48" y="1"/>
                  </a:cubicBezTo>
                  <a:cubicBezTo>
                    <a:pt x="49" y="1"/>
                    <a:pt x="51" y="2"/>
                    <a:pt x="53" y="3"/>
                  </a:cubicBezTo>
                  <a:cubicBezTo>
                    <a:pt x="54" y="4"/>
                    <a:pt x="56" y="6"/>
                    <a:pt x="58" y="8"/>
                  </a:cubicBezTo>
                  <a:cubicBezTo>
                    <a:pt x="62" y="2"/>
                    <a:pt x="62" y="2"/>
                    <a:pt x="62" y="2"/>
                  </a:cubicBezTo>
                  <a:cubicBezTo>
                    <a:pt x="78" y="2"/>
                    <a:pt x="78" y="2"/>
                    <a:pt x="78" y="2"/>
                  </a:cubicBezTo>
                  <a:cubicBezTo>
                    <a:pt x="66" y="52"/>
                    <a:pt x="66" y="52"/>
                    <a:pt x="66" y="52"/>
                  </a:cubicBezTo>
                  <a:cubicBezTo>
                    <a:pt x="63" y="66"/>
                    <a:pt x="60" y="75"/>
                    <a:pt x="57" y="79"/>
                  </a:cubicBezTo>
                  <a:cubicBezTo>
                    <a:pt x="53" y="84"/>
                    <a:pt x="48" y="87"/>
                    <a:pt x="42" y="90"/>
                  </a:cubicBezTo>
                  <a:cubicBezTo>
                    <a:pt x="37" y="92"/>
                    <a:pt x="30" y="93"/>
                    <a:pt x="23" y="93"/>
                  </a:cubicBezTo>
                  <a:cubicBezTo>
                    <a:pt x="16" y="93"/>
                    <a:pt x="8" y="92"/>
                    <a:pt x="0" y="88"/>
                  </a:cubicBezTo>
                  <a:moveTo>
                    <a:pt x="51" y="43"/>
                  </a:moveTo>
                  <a:cubicBezTo>
                    <a:pt x="56" y="18"/>
                    <a:pt x="56" y="18"/>
                    <a:pt x="56" y="18"/>
                  </a:cubicBezTo>
                  <a:cubicBezTo>
                    <a:pt x="54" y="16"/>
                    <a:pt x="52" y="14"/>
                    <a:pt x="50" y="13"/>
                  </a:cubicBezTo>
                  <a:cubicBezTo>
                    <a:pt x="48" y="12"/>
                    <a:pt x="46" y="11"/>
                    <a:pt x="44" y="11"/>
                  </a:cubicBezTo>
                  <a:cubicBezTo>
                    <a:pt x="40" y="11"/>
                    <a:pt x="36" y="13"/>
                    <a:pt x="32" y="17"/>
                  </a:cubicBezTo>
                  <a:cubicBezTo>
                    <a:pt x="29" y="21"/>
                    <a:pt x="26" y="27"/>
                    <a:pt x="25" y="34"/>
                  </a:cubicBezTo>
                  <a:cubicBezTo>
                    <a:pt x="23" y="40"/>
                    <a:pt x="23" y="45"/>
                    <a:pt x="25" y="48"/>
                  </a:cubicBezTo>
                  <a:cubicBezTo>
                    <a:pt x="26" y="52"/>
                    <a:pt x="29" y="54"/>
                    <a:pt x="33" y="54"/>
                  </a:cubicBezTo>
                  <a:cubicBezTo>
                    <a:pt x="35" y="54"/>
                    <a:pt x="38" y="53"/>
                    <a:pt x="41" y="51"/>
                  </a:cubicBezTo>
                  <a:cubicBezTo>
                    <a:pt x="44" y="49"/>
                    <a:pt x="47" y="47"/>
                    <a:pt x="51" y="4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 name="Freeform 46"/>
            <p:cNvSpPr>
              <a:spLocks noEditPoints="1"/>
            </p:cNvSpPr>
            <p:nvPr userDrawn="1"/>
          </p:nvSpPr>
          <p:spPr bwMode="auto">
            <a:xfrm>
              <a:off x="5384" y="4170"/>
              <a:ext cx="29" cy="31"/>
            </a:xfrm>
            <a:custGeom>
              <a:avLst/>
              <a:gdLst>
                <a:gd name="T0" fmla="*/ 55 w 64"/>
                <a:gd name="T1" fmla="*/ 66 h 69"/>
                <a:gd name="T2" fmla="*/ 30 w 64"/>
                <a:gd name="T3" fmla="*/ 69 h 69"/>
                <a:gd name="T4" fmla="*/ 12 w 64"/>
                <a:gd name="T5" fmla="*/ 65 h 69"/>
                <a:gd name="T6" fmla="*/ 2 w 64"/>
                <a:gd name="T7" fmla="*/ 53 h 69"/>
                <a:gd name="T8" fmla="*/ 2 w 64"/>
                <a:gd name="T9" fmla="*/ 34 h 69"/>
                <a:gd name="T10" fmla="*/ 9 w 64"/>
                <a:gd name="T11" fmla="*/ 17 h 69"/>
                <a:gd name="T12" fmla="*/ 23 w 64"/>
                <a:gd name="T13" fmla="*/ 5 h 69"/>
                <a:gd name="T14" fmla="*/ 41 w 64"/>
                <a:gd name="T15" fmla="*/ 0 h 69"/>
                <a:gd name="T16" fmla="*/ 60 w 64"/>
                <a:gd name="T17" fmla="*/ 8 h 69"/>
                <a:gd name="T18" fmla="*/ 61 w 64"/>
                <a:gd name="T19" fmla="*/ 38 h 69"/>
                <a:gd name="T20" fmla="*/ 20 w 64"/>
                <a:gd name="T21" fmla="*/ 38 h 69"/>
                <a:gd name="T22" fmla="*/ 20 w 64"/>
                <a:gd name="T23" fmla="*/ 49 h 69"/>
                <a:gd name="T24" fmla="*/ 26 w 64"/>
                <a:gd name="T25" fmla="*/ 55 h 69"/>
                <a:gd name="T26" fmla="*/ 36 w 64"/>
                <a:gd name="T27" fmla="*/ 57 h 69"/>
                <a:gd name="T28" fmla="*/ 57 w 64"/>
                <a:gd name="T29" fmla="*/ 53 h 69"/>
                <a:gd name="T30" fmla="*/ 55 w 64"/>
                <a:gd name="T31" fmla="*/ 66 h 69"/>
                <a:gd name="T32" fmla="*/ 22 w 64"/>
                <a:gd name="T33" fmla="*/ 28 h 69"/>
                <a:gd name="T34" fmla="*/ 45 w 64"/>
                <a:gd name="T35" fmla="*/ 28 h 69"/>
                <a:gd name="T36" fmla="*/ 45 w 64"/>
                <a:gd name="T37" fmla="*/ 15 h 69"/>
                <a:gd name="T38" fmla="*/ 38 w 64"/>
                <a:gd name="T39" fmla="*/ 11 h 69"/>
                <a:gd name="T40" fmla="*/ 29 w 64"/>
                <a:gd name="T41" fmla="*/ 16 h 69"/>
                <a:gd name="T42" fmla="*/ 22 w 64"/>
                <a:gd name="T43" fmla="*/ 28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4" h="69">
                  <a:moveTo>
                    <a:pt x="55" y="66"/>
                  </a:moveTo>
                  <a:cubicBezTo>
                    <a:pt x="46" y="68"/>
                    <a:pt x="37" y="69"/>
                    <a:pt x="30" y="69"/>
                  </a:cubicBezTo>
                  <a:cubicBezTo>
                    <a:pt x="23" y="69"/>
                    <a:pt x="17" y="68"/>
                    <a:pt x="12" y="65"/>
                  </a:cubicBezTo>
                  <a:cubicBezTo>
                    <a:pt x="7" y="63"/>
                    <a:pt x="4" y="59"/>
                    <a:pt x="2" y="53"/>
                  </a:cubicBezTo>
                  <a:cubicBezTo>
                    <a:pt x="0" y="47"/>
                    <a:pt x="0" y="41"/>
                    <a:pt x="2" y="34"/>
                  </a:cubicBezTo>
                  <a:cubicBezTo>
                    <a:pt x="3" y="28"/>
                    <a:pt x="6" y="22"/>
                    <a:pt x="9" y="17"/>
                  </a:cubicBezTo>
                  <a:cubicBezTo>
                    <a:pt x="13" y="12"/>
                    <a:pt x="17" y="8"/>
                    <a:pt x="23" y="5"/>
                  </a:cubicBezTo>
                  <a:cubicBezTo>
                    <a:pt x="28" y="2"/>
                    <a:pt x="34" y="0"/>
                    <a:pt x="41" y="0"/>
                  </a:cubicBezTo>
                  <a:cubicBezTo>
                    <a:pt x="50" y="0"/>
                    <a:pt x="56" y="3"/>
                    <a:pt x="60" y="8"/>
                  </a:cubicBezTo>
                  <a:cubicBezTo>
                    <a:pt x="63" y="14"/>
                    <a:pt x="64" y="24"/>
                    <a:pt x="61" y="38"/>
                  </a:cubicBezTo>
                  <a:cubicBezTo>
                    <a:pt x="20" y="38"/>
                    <a:pt x="20" y="38"/>
                    <a:pt x="20" y="38"/>
                  </a:cubicBezTo>
                  <a:cubicBezTo>
                    <a:pt x="19" y="43"/>
                    <a:pt x="19" y="46"/>
                    <a:pt x="20" y="49"/>
                  </a:cubicBezTo>
                  <a:cubicBezTo>
                    <a:pt x="22" y="52"/>
                    <a:pt x="23" y="54"/>
                    <a:pt x="26" y="55"/>
                  </a:cubicBezTo>
                  <a:cubicBezTo>
                    <a:pt x="28" y="57"/>
                    <a:pt x="32" y="57"/>
                    <a:pt x="36" y="57"/>
                  </a:cubicBezTo>
                  <a:cubicBezTo>
                    <a:pt x="42" y="57"/>
                    <a:pt x="49" y="56"/>
                    <a:pt x="57" y="53"/>
                  </a:cubicBezTo>
                  <a:lnTo>
                    <a:pt x="55" y="66"/>
                  </a:lnTo>
                  <a:close/>
                  <a:moveTo>
                    <a:pt x="22" y="28"/>
                  </a:moveTo>
                  <a:cubicBezTo>
                    <a:pt x="45" y="28"/>
                    <a:pt x="45" y="28"/>
                    <a:pt x="45" y="28"/>
                  </a:cubicBezTo>
                  <a:cubicBezTo>
                    <a:pt x="46" y="22"/>
                    <a:pt x="46" y="18"/>
                    <a:pt x="45" y="15"/>
                  </a:cubicBezTo>
                  <a:cubicBezTo>
                    <a:pt x="44" y="12"/>
                    <a:pt x="41" y="11"/>
                    <a:pt x="38" y="11"/>
                  </a:cubicBezTo>
                  <a:cubicBezTo>
                    <a:pt x="35" y="11"/>
                    <a:pt x="31" y="13"/>
                    <a:pt x="29" y="16"/>
                  </a:cubicBezTo>
                  <a:cubicBezTo>
                    <a:pt x="26" y="18"/>
                    <a:pt x="23" y="23"/>
                    <a:pt x="22" y="28"/>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 name="Freeform 47"/>
            <p:cNvSpPr>
              <a:spLocks/>
            </p:cNvSpPr>
            <p:nvPr userDrawn="1"/>
          </p:nvSpPr>
          <p:spPr bwMode="auto">
            <a:xfrm>
              <a:off x="5413" y="4170"/>
              <a:ext cx="26" cy="31"/>
            </a:xfrm>
            <a:custGeom>
              <a:avLst/>
              <a:gdLst>
                <a:gd name="T0" fmla="*/ 0 w 57"/>
                <a:gd name="T1" fmla="*/ 68 h 68"/>
                <a:gd name="T2" fmla="*/ 15 w 57"/>
                <a:gd name="T3" fmla="*/ 2 h 68"/>
                <a:gd name="T4" fmla="*/ 33 w 57"/>
                <a:gd name="T5" fmla="*/ 2 h 68"/>
                <a:gd name="T6" fmla="*/ 30 w 57"/>
                <a:gd name="T7" fmla="*/ 14 h 68"/>
                <a:gd name="T8" fmla="*/ 41 w 57"/>
                <a:gd name="T9" fmla="*/ 4 h 68"/>
                <a:gd name="T10" fmla="*/ 54 w 57"/>
                <a:gd name="T11" fmla="*/ 0 h 68"/>
                <a:gd name="T12" fmla="*/ 57 w 57"/>
                <a:gd name="T13" fmla="*/ 0 h 68"/>
                <a:gd name="T14" fmla="*/ 54 w 57"/>
                <a:gd name="T15" fmla="*/ 16 h 68"/>
                <a:gd name="T16" fmla="*/ 47 w 57"/>
                <a:gd name="T17" fmla="*/ 15 h 68"/>
                <a:gd name="T18" fmla="*/ 37 w 57"/>
                <a:gd name="T19" fmla="*/ 18 h 68"/>
                <a:gd name="T20" fmla="*/ 27 w 57"/>
                <a:gd name="T21" fmla="*/ 26 h 68"/>
                <a:gd name="T22" fmla="*/ 18 w 57"/>
                <a:gd name="T23" fmla="*/ 68 h 68"/>
                <a:gd name="T24" fmla="*/ 0 w 57"/>
                <a:gd name="T25" fmla="*/ 68 h 6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68">
                  <a:moveTo>
                    <a:pt x="0" y="68"/>
                  </a:moveTo>
                  <a:cubicBezTo>
                    <a:pt x="15" y="2"/>
                    <a:pt x="15" y="2"/>
                    <a:pt x="15" y="2"/>
                  </a:cubicBezTo>
                  <a:cubicBezTo>
                    <a:pt x="33" y="2"/>
                    <a:pt x="33" y="2"/>
                    <a:pt x="33" y="2"/>
                  </a:cubicBezTo>
                  <a:cubicBezTo>
                    <a:pt x="30" y="14"/>
                    <a:pt x="30" y="14"/>
                    <a:pt x="30" y="14"/>
                  </a:cubicBezTo>
                  <a:cubicBezTo>
                    <a:pt x="33" y="10"/>
                    <a:pt x="37" y="6"/>
                    <a:pt x="41" y="4"/>
                  </a:cubicBezTo>
                  <a:cubicBezTo>
                    <a:pt x="45" y="1"/>
                    <a:pt x="50" y="0"/>
                    <a:pt x="54" y="0"/>
                  </a:cubicBezTo>
                  <a:cubicBezTo>
                    <a:pt x="55" y="0"/>
                    <a:pt x="56" y="0"/>
                    <a:pt x="57" y="0"/>
                  </a:cubicBezTo>
                  <a:cubicBezTo>
                    <a:pt x="54" y="16"/>
                    <a:pt x="54" y="16"/>
                    <a:pt x="54" y="16"/>
                  </a:cubicBezTo>
                  <a:cubicBezTo>
                    <a:pt x="52" y="15"/>
                    <a:pt x="49" y="15"/>
                    <a:pt x="47" y="15"/>
                  </a:cubicBezTo>
                  <a:cubicBezTo>
                    <a:pt x="44" y="15"/>
                    <a:pt x="40" y="16"/>
                    <a:pt x="37" y="18"/>
                  </a:cubicBezTo>
                  <a:cubicBezTo>
                    <a:pt x="34" y="19"/>
                    <a:pt x="30" y="22"/>
                    <a:pt x="27"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 name="Freeform 48"/>
            <p:cNvSpPr>
              <a:spLocks/>
            </p:cNvSpPr>
            <p:nvPr userDrawn="1"/>
          </p:nvSpPr>
          <p:spPr bwMode="auto">
            <a:xfrm>
              <a:off x="5434" y="4170"/>
              <a:ext cx="28" cy="31"/>
            </a:xfrm>
            <a:custGeom>
              <a:avLst/>
              <a:gdLst>
                <a:gd name="T0" fmla="*/ 0 w 61"/>
                <a:gd name="T1" fmla="*/ 66 h 69"/>
                <a:gd name="T2" fmla="*/ 3 w 61"/>
                <a:gd name="T3" fmla="*/ 53 h 69"/>
                <a:gd name="T4" fmla="*/ 24 w 61"/>
                <a:gd name="T5" fmla="*/ 58 h 69"/>
                <a:gd name="T6" fmla="*/ 33 w 61"/>
                <a:gd name="T7" fmla="*/ 56 h 69"/>
                <a:gd name="T8" fmla="*/ 37 w 61"/>
                <a:gd name="T9" fmla="*/ 51 h 69"/>
                <a:gd name="T10" fmla="*/ 36 w 61"/>
                <a:gd name="T11" fmla="*/ 46 h 69"/>
                <a:gd name="T12" fmla="*/ 30 w 61"/>
                <a:gd name="T13" fmla="*/ 42 h 69"/>
                <a:gd name="T14" fmla="*/ 24 w 61"/>
                <a:gd name="T15" fmla="*/ 40 h 69"/>
                <a:gd name="T16" fmla="*/ 12 w 61"/>
                <a:gd name="T17" fmla="*/ 32 h 69"/>
                <a:gd name="T18" fmla="*/ 11 w 61"/>
                <a:gd name="T19" fmla="*/ 20 h 69"/>
                <a:gd name="T20" fmla="*/ 20 w 61"/>
                <a:gd name="T21" fmla="*/ 6 h 69"/>
                <a:gd name="T22" fmla="*/ 42 w 61"/>
                <a:gd name="T23" fmla="*/ 0 h 69"/>
                <a:gd name="T24" fmla="*/ 61 w 61"/>
                <a:gd name="T25" fmla="*/ 2 h 69"/>
                <a:gd name="T26" fmla="*/ 58 w 61"/>
                <a:gd name="T27" fmla="*/ 15 h 69"/>
                <a:gd name="T28" fmla="*/ 41 w 61"/>
                <a:gd name="T29" fmla="*/ 11 h 69"/>
                <a:gd name="T30" fmla="*/ 32 w 61"/>
                <a:gd name="T31" fmla="*/ 13 h 69"/>
                <a:gd name="T32" fmla="*/ 29 w 61"/>
                <a:gd name="T33" fmla="*/ 18 h 69"/>
                <a:gd name="T34" fmla="*/ 30 w 61"/>
                <a:gd name="T35" fmla="*/ 22 h 69"/>
                <a:gd name="T36" fmla="*/ 35 w 61"/>
                <a:gd name="T37" fmla="*/ 26 h 69"/>
                <a:gd name="T38" fmla="*/ 40 w 61"/>
                <a:gd name="T39" fmla="*/ 28 h 69"/>
                <a:gd name="T40" fmla="*/ 55 w 61"/>
                <a:gd name="T41" fmla="*/ 37 h 69"/>
                <a:gd name="T42" fmla="*/ 56 w 61"/>
                <a:gd name="T43" fmla="*/ 48 h 69"/>
                <a:gd name="T44" fmla="*/ 46 w 61"/>
                <a:gd name="T45" fmla="*/ 63 h 69"/>
                <a:gd name="T46" fmla="*/ 23 w 61"/>
                <a:gd name="T47" fmla="*/ 69 h 69"/>
                <a:gd name="T48" fmla="*/ 0 w 61"/>
                <a:gd name="T49" fmla="*/ 66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69">
                  <a:moveTo>
                    <a:pt x="0" y="66"/>
                  </a:moveTo>
                  <a:cubicBezTo>
                    <a:pt x="3" y="53"/>
                    <a:pt x="3" y="53"/>
                    <a:pt x="3" y="53"/>
                  </a:cubicBezTo>
                  <a:cubicBezTo>
                    <a:pt x="11" y="56"/>
                    <a:pt x="18" y="58"/>
                    <a:pt x="24" y="58"/>
                  </a:cubicBezTo>
                  <a:cubicBezTo>
                    <a:pt x="28" y="58"/>
                    <a:pt x="31" y="58"/>
                    <a:pt x="33" y="56"/>
                  </a:cubicBezTo>
                  <a:cubicBezTo>
                    <a:pt x="35" y="55"/>
                    <a:pt x="37" y="53"/>
                    <a:pt x="37" y="51"/>
                  </a:cubicBezTo>
                  <a:cubicBezTo>
                    <a:pt x="38" y="49"/>
                    <a:pt x="37" y="47"/>
                    <a:pt x="36" y="46"/>
                  </a:cubicBezTo>
                  <a:cubicBezTo>
                    <a:pt x="35" y="45"/>
                    <a:pt x="33" y="44"/>
                    <a:pt x="30" y="42"/>
                  </a:cubicBezTo>
                  <a:cubicBezTo>
                    <a:pt x="24" y="40"/>
                    <a:pt x="24" y="40"/>
                    <a:pt x="24" y="40"/>
                  </a:cubicBezTo>
                  <a:cubicBezTo>
                    <a:pt x="19" y="37"/>
                    <a:pt x="15" y="35"/>
                    <a:pt x="12" y="32"/>
                  </a:cubicBezTo>
                  <a:cubicBezTo>
                    <a:pt x="10" y="29"/>
                    <a:pt x="9" y="25"/>
                    <a:pt x="11" y="20"/>
                  </a:cubicBezTo>
                  <a:cubicBezTo>
                    <a:pt x="12" y="14"/>
                    <a:pt x="15" y="9"/>
                    <a:pt x="20" y="6"/>
                  </a:cubicBezTo>
                  <a:cubicBezTo>
                    <a:pt x="26" y="2"/>
                    <a:pt x="33" y="0"/>
                    <a:pt x="42" y="0"/>
                  </a:cubicBezTo>
                  <a:cubicBezTo>
                    <a:pt x="48" y="0"/>
                    <a:pt x="54" y="1"/>
                    <a:pt x="61" y="2"/>
                  </a:cubicBezTo>
                  <a:cubicBezTo>
                    <a:pt x="58" y="15"/>
                    <a:pt x="58" y="15"/>
                    <a:pt x="58" y="15"/>
                  </a:cubicBezTo>
                  <a:cubicBezTo>
                    <a:pt x="52" y="12"/>
                    <a:pt x="46" y="11"/>
                    <a:pt x="41" y="11"/>
                  </a:cubicBezTo>
                  <a:cubicBezTo>
                    <a:pt x="37" y="11"/>
                    <a:pt x="35" y="12"/>
                    <a:pt x="32" y="13"/>
                  </a:cubicBezTo>
                  <a:cubicBezTo>
                    <a:pt x="30" y="14"/>
                    <a:pt x="29" y="16"/>
                    <a:pt x="29" y="18"/>
                  </a:cubicBezTo>
                  <a:cubicBezTo>
                    <a:pt x="28" y="20"/>
                    <a:pt x="29" y="21"/>
                    <a:pt x="30" y="22"/>
                  </a:cubicBezTo>
                  <a:cubicBezTo>
                    <a:pt x="30" y="23"/>
                    <a:pt x="32" y="25"/>
                    <a:pt x="35" y="26"/>
                  </a:cubicBezTo>
                  <a:cubicBezTo>
                    <a:pt x="40" y="28"/>
                    <a:pt x="40" y="28"/>
                    <a:pt x="40" y="28"/>
                  </a:cubicBezTo>
                  <a:cubicBezTo>
                    <a:pt x="48" y="31"/>
                    <a:pt x="53" y="34"/>
                    <a:pt x="55" y="37"/>
                  </a:cubicBezTo>
                  <a:cubicBezTo>
                    <a:pt x="57" y="40"/>
                    <a:pt x="57" y="44"/>
                    <a:pt x="56" y="48"/>
                  </a:cubicBezTo>
                  <a:cubicBezTo>
                    <a:pt x="55" y="54"/>
                    <a:pt x="51" y="59"/>
                    <a:pt x="46" y="63"/>
                  </a:cubicBezTo>
                  <a:cubicBezTo>
                    <a:pt x="40" y="67"/>
                    <a:pt x="32" y="69"/>
                    <a:pt x="23" y="69"/>
                  </a:cubicBezTo>
                  <a:cubicBezTo>
                    <a:pt x="15" y="69"/>
                    <a:pt x="8" y="68"/>
                    <a:pt x="0" y="6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 name="Freeform 49"/>
            <p:cNvSpPr>
              <a:spLocks noEditPoints="1"/>
            </p:cNvSpPr>
            <p:nvPr userDrawn="1"/>
          </p:nvSpPr>
          <p:spPr bwMode="auto">
            <a:xfrm>
              <a:off x="5462" y="4170"/>
              <a:ext cx="33" cy="31"/>
            </a:xfrm>
            <a:custGeom>
              <a:avLst/>
              <a:gdLst>
                <a:gd name="T0" fmla="*/ 28 w 72"/>
                <a:gd name="T1" fmla="*/ 69 h 69"/>
                <a:gd name="T2" fmla="*/ 11 w 72"/>
                <a:gd name="T3" fmla="*/ 65 h 69"/>
                <a:gd name="T4" fmla="*/ 2 w 72"/>
                <a:gd name="T5" fmla="*/ 53 h 69"/>
                <a:gd name="T6" fmla="*/ 2 w 72"/>
                <a:gd name="T7" fmla="*/ 35 h 69"/>
                <a:gd name="T8" fmla="*/ 10 w 72"/>
                <a:gd name="T9" fmla="*/ 17 h 69"/>
                <a:gd name="T10" fmla="*/ 24 w 72"/>
                <a:gd name="T11" fmla="*/ 4 h 69"/>
                <a:gd name="T12" fmla="*/ 44 w 72"/>
                <a:gd name="T13" fmla="*/ 0 h 69"/>
                <a:gd name="T14" fmla="*/ 61 w 72"/>
                <a:gd name="T15" fmla="*/ 4 h 69"/>
                <a:gd name="T16" fmla="*/ 70 w 72"/>
                <a:gd name="T17" fmla="*/ 17 h 69"/>
                <a:gd name="T18" fmla="*/ 70 w 72"/>
                <a:gd name="T19" fmla="*/ 35 h 69"/>
                <a:gd name="T20" fmla="*/ 62 w 72"/>
                <a:gd name="T21" fmla="*/ 53 h 69"/>
                <a:gd name="T22" fmla="*/ 48 w 72"/>
                <a:gd name="T23" fmla="*/ 65 h 69"/>
                <a:gd name="T24" fmla="*/ 28 w 72"/>
                <a:gd name="T25" fmla="*/ 69 h 69"/>
                <a:gd name="T26" fmla="*/ 31 w 72"/>
                <a:gd name="T27" fmla="*/ 58 h 69"/>
                <a:gd name="T28" fmla="*/ 44 w 72"/>
                <a:gd name="T29" fmla="*/ 52 h 69"/>
                <a:gd name="T30" fmla="*/ 51 w 72"/>
                <a:gd name="T31" fmla="*/ 35 h 69"/>
                <a:gd name="T32" fmla="*/ 51 w 72"/>
                <a:gd name="T33" fmla="*/ 18 h 69"/>
                <a:gd name="T34" fmla="*/ 41 w 72"/>
                <a:gd name="T35" fmla="*/ 11 h 69"/>
                <a:gd name="T36" fmla="*/ 28 w 72"/>
                <a:gd name="T37" fmla="*/ 18 h 69"/>
                <a:gd name="T38" fmla="*/ 21 w 72"/>
                <a:gd name="T39" fmla="*/ 35 h 69"/>
                <a:gd name="T40" fmla="*/ 21 w 72"/>
                <a:gd name="T41" fmla="*/ 52 h 69"/>
                <a:gd name="T42" fmla="*/ 31 w 72"/>
                <a:gd name="T43" fmla="*/ 58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2" h="69">
                  <a:moveTo>
                    <a:pt x="28" y="69"/>
                  </a:moveTo>
                  <a:cubicBezTo>
                    <a:pt x="21" y="69"/>
                    <a:pt x="15" y="68"/>
                    <a:pt x="11" y="65"/>
                  </a:cubicBezTo>
                  <a:cubicBezTo>
                    <a:pt x="6" y="62"/>
                    <a:pt x="3" y="58"/>
                    <a:pt x="2" y="53"/>
                  </a:cubicBezTo>
                  <a:cubicBezTo>
                    <a:pt x="0" y="47"/>
                    <a:pt x="0" y="41"/>
                    <a:pt x="2" y="35"/>
                  </a:cubicBezTo>
                  <a:cubicBezTo>
                    <a:pt x="3" y="28"/>
                    <a:pt x="6" y="22"/>
                    <a:pt x="10" y="17"/>
                  </a:cubicBezTo>
                  <a:cubicBezTo>
                    <a:pt x="14" y="11"/>
                    <a:pt x="18" y="7"/>
                    <a:pt x="24" y="4"/>
                  </a:cubicBezTo>
                  <a:cubicBezTo>
                    <a:pt x="30" y="1"/>
                    <a:pt x="37" y="0"/>
                    <a:pt x="44" y="0"/>
                  </a:cubicBezTo>
                  <a:cubicBezTo>
                    <a:pt x="51" y="0"/>
                    <a:pt x="57" y="1"/>
                    <a:pt x="61" y="4"/>
                  </a:cubicBezTo>
                  <a:cubicBezTo>
                    <a:pt x="66" y="7"/>
                    <a:pt x="69" y="11"/>
                    <a:pt x="70" y="17"/>
                  </a:cubicBezTo>
                  <a:cubicBezTo>
                    <a:pt x="72" y="22"/>
                    <a:pt x="72" y="28"/>
                    <a:pt x="70" y="35"/>
                  </a:cubicBezTo>
                  <a:cubicBezTo>
                    <a:pt x="69" y="41"/>
                    <a:pt x="66" y="47"/>
                    <a:pt x="62" y="53"/>
                  </a:cubicBezTo>
                  <a:cubicBezTo>
                    <a:pt x="58" y="58"/>
                    <a:pt x="54" y="62"/>
                    <a:pt x="48" y="65"/>
                  </a:cubicBezTo>
                  <a:cubicBezTo>
                    <a:pt x="42" y="68"/>
                    <a:pt x="36" y="69"/>
                    <a:pt x="28" y="69"/>
                  </a:cubicBezTo>
                  <a:moveTo>
                    <a:pt x="31" y="58"/>
                  </a:moveTo>
                  <a:cubicBezTo>
                    <a:pt x="36" y="58"/>
                    <a:pt x="40" y="56"/>
                    <a:pt x="44" y="52"/>
                  </a:cubicBezTo>
                  <a:cubicBezTo>
                    <a:pt x="47" y="47"/>
                    <a:pt x="50" y="42"/>
                    <a:pt x="51" y="35"/>
                  </a:cubicBezTo>
                  <a:cubicBezTo>
                    <a:pt x="53" y="28"/>
                    <a:pt x="53" y="22"/>
                    <a:pt x="51" y="18"/>
                  </a:cubicBezTo>
                  <a:cubicBezTo>
                    <a:pt x="50" y="13"/>
                    <a:pt x="46" y="11"/>
                    <a:pt x="41" y="11"/>
                  </a:cubicBezTo>
                  <a:cubicBezTo>
                    <a:pt x="36" y="11"/>
                    <a:pt x="32" y="13"/>
                    <a:pt x="28" y="18"/>
                  </a:cubicBezTo>
                  <a:cubicBezTo>
                    <a:pt x="25" y="22"/>
                    <a:pt x="22" y="28"/>
                    <a:pt x="21" y="35"/>
                  </a:cubicBezTo>
                  <a:cubicBezTo>
                    <a:pt x="19" y="42"/>
                    <a:pt x="19" y="47"/>
                    <a:pt x="21" y="52"/>
                  </a:cubicBezTo>
                  <a:cubicBezTo>
                    <a:pt x="23" y="56"/>
                    <a:pt x="26" y="58"/>
                    <a:pt x="31" y="58"/>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 name="Freeform 50"/>
            <p:cNvSpPr>
              <a:spLocks/>
            </p:cNvSpPr>
            <p:nvPr userDrawn="1"/>
          </p:nvSpPr>
          <p:spPr bwMode="auto">
            <a:xfrm>
              <a:off x="5494" y="4157"/>
              <a:ext cx="18" cy="44"/>
            </a:xfrm>
            <a:custGeom>
              <a:avLst/>
              <a:gdLst>
                <a:gd name="T0" fmla="*/ 0 w 18"/>
                <a:gd name="T1" fmla="*/ 44 h 44"/>
                <a:gd name="T2" fmla="*/ 10 w 18"/>
                <a:gd name="T3" fmla="*/ 0 h 44"/>
                <a:gd name="T4" fmla="*/ 18 w 18"/>
                <a:gd name="T5" fmla="*/ 0 h 44"/>
                <a:gd name="T6" fmla="*/ 8 w 18"/>
                <a:gd name="T7" fmla="*/ 44 h 44"/>
                <a:gd name="T8" fmla="*/ 0 w 18"/>
                <a:gd name="T9" fmla="*/ 44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4">
                  <a:moveTo>
                    <a:pt x="0" y="44"/>
                  </a:moveTo>
                  <a:lnTo>
                    <a:pt x="10" y="0"/>
                  </a:lnTo>
                  <a:lnTo>
                    <a:pt x="18" y="0"/>
                  </a:lnTo>
                  <a:lnTo>
                    <a:pt x="8" y="44"/>
                  </a:lnTo>
                  <a:lnTo>
                    <a:pt x="0" y="4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 name="Freeform 51"/>
            <p:cNvSpPr>
              <a:spLocks/>
            </p:cNvSpPr>
            <p:nvPr userDrawn="1"/>
          </p:nvSpPr>
          <p:spPr bwMode="auto">
            <a:xfrm>
              <a:off x="5509" y="4157"/>
              <a:ext cx="18" cy="44"/>
            </a:xfrm>
            <a:custGeom>
              <a:avLst/>
              <a:gdLst>
                <a:gd name="T0" fmla="*/ 0 w 18"/>
                <a:gd name="T1" fmla="*/ 44 h 44"/>
                <a:gd name="T2" fmla="*/ 9 w 18"/>
                <a:gd name="T3" fmla="*/ 0 h 44"/>
                <a:gd name="T4" fmla="*/ 18 w 18"/>
                <a:gd name="T5" fmla="*/ 0 h 44"/>
                <a:gd name="T6" fmla="*/ 8 w 18"/>
                <a:gd name="T7" fmla="*/ 44 h 44"/>
                <a:gd name="T8" fmla="*/ 0 w 18"/>
                <a:gd name="T9" fmla="*/ 44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4">
                  <a:moveTo>
                    <a:pt x="0" y="44"/>
                  </a:moveTo>
                  <a:lnTo>
                    <a:pt x="9" y="0"/>
                  </a:lnTo>
                  <a:lnTo>
                    <a:pt x="18" y="0"/>
                  </a:lnTo>
                  <a:lnTo>
                    <a:pt x="8" y="44"/>
                  </a:lnTo>
                  <a:lnTo>
                    <a:pt x="0" y="4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 name="Freeform 52"/>
            <p:cNvSpPr>
              <a:spLocks noEditPoints="1"/>
            </p:cNvSpPr>
            <p:nvPr userDrawn="1"/>
          </p:nvSpPr>
          <p:spPr bwMode="auto">
            <a:xfrm>
              <a:off x="5537" y="4160"/>
              <a:ext cx="36" cy="41"/>
            </a:xfrm>
            <a:custGeom>
              <a:avLst/>
              <a:gdLst>
                <a:gd name="T0" fmla="*/ 0 w 77"/>
                <a:gd name="T1" fmla="*/ 90 h 90"/>
                <a:gd name="T2" fmla="*/ 20 w 77"/>
                <a:gd name="T3" fmla="*/ 0 h 90"/>
                <a:gd name="T4" fmla="*/ 54 w 77"/>
                <a:gd name="T5" fmla="*/ 0 h 90"/>
                <a:gd name="T6" fmla="*/ 69 w 77"/>
                <a:gd name="T7" fmla="*/ 3 h 90"/>
                <a:gd name="T8" fmla="*/ 76 w 77"/>
                <a:gd name="T9" fmla="*/ 11 h 90"/>
                <a:gd name="T10" fmla="*/ 76 w 77"/>
                <a:gd name="T11" fmla="*/ 23 h 90"/>
                <a:gd name="T12" fmla="*/ 68 w 77"/>
                <a:gd name="T13" fmla="*/ 37 h 90"/>
                <a:gd name="T14" fmla="*/ 53 w 77"/>
                <a:gd name="T15" fmla="*/ 48 h 90"/>
                <a:gd name="T16" fmla="*/ 73 w 77"/>
                <a:gd name="T17" fmla="*/ 90 h 90"/>
                <a:gd name="T18" fmla="*/ 50 w 77"/>
                <a:gd name="T19" fmla="*/ 90 h 90"/>
                <a:gd name="T20" fmla="*/ 36 w 77"/>
                <a:gd name="T21" fmla="*/ 53 h 90"/>
                <a:gd name="T22" fmla="*/ 26 w 77"/>
                <a:gd name="T23" fmla="*/ 53 h 90"/>
                <a:gd name="T24" fmla="*/ 18 w 77"/>
                <a:gd name="T25" fmla="*/ 90 h 90"/>
                <a:gd name="T26" fmla="*/ 0 w 77"/>
                <a:gd name="T27" fmla="*/ 90 h 90"/>
                <a:gd name="T28" fmla="*/ 29 w 77"/>
                <a:gd name="T29" fmla="*/ 41 h 90"/>
                <a:gd name="T30" fmla="*/ 33 w 77"/>
                <a:gd name="T31" fmla="*/ 41 h 90"/>
                <a:gd name="T32" fmla="*/ 50 w 77"/>
                <a:gd name="T33" fmla="*/ 36 h 90"/>
                <a:gd name="T34" fmla="*/ 57 w 77"/>
                <a:gd name="T35" fmla="*/ 25 h 90"/>
                <a:gd name="T36" fmla="*/ 55 w 77"/>
                <a:gd name="T37" fmla="*/ 16 h 90"/>
                <a:gd name="T38" fmla="*/ 41 w 77"/>
                <a:gd name="T39" fmla="*/ 13 h 90"/>
                <a:gd name="T40" fmla="*/ 35 w 77"/>
                <a:gd name="T41" fmla="*/ 13 h 90"/>
                <a:gd name="T42" fmla="*/ 29 w 77"/>
                <a:gd name="T43" fmla="*/ 41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7" h="90">
                  <a:moveTo>
                    <a:pt x="0" y="90"/>
                  </a:moveTo>
                  <a:cubicBezTo>
                    <a:pt x="20" y="0"/>
                    <a:pt x="20" y="0"/>
                    <a:pt x="20" y="0"/>
                  </a:cubicBezTo>
                  <a:cubicBezTo>
                    <a:pt x="54" y="0"/>
                    <a:pt x="54" y="0"/>
                    <a:pt x="54" y="0"/>
                  </a:cubicBezTo>
                  <a:cubicBezTo>
                    <a:pt x="60" y="0"/>
                    <a:pt x="66" y="1"/>
                    <a:pt x="69" y="3"/>
                  </a:cubicBezTo>
                  <a:cubicBezTo>
                    <a:pt x="72" y="5"/>
                    <a:pt x="74" y="7"/>
                    <a:pt x="76" y="11"/>
                  </a:cubicBezTo>
                  <a:cubicBezTo>
                    <a:pt x="77" y="14"/>
                    <a:pt x="77" y="18"/>
                    <a:pt x="76" y="23"/>
                  </a:cubicBezTo>
                  <a:cubicBezTo>
                    <a:pt x="75" y="28"/>
                    <a:pt x="72" y="33"/>
                    <a:pt x="68" y="37"/>
                  </a:cubicBezTo>
                  <a:cubicBezTo>
                    <a:pt x="64" y="42"/>
                    <a:pt x="59" y="46"/>
                    <a:pt x="53" y="48"/>
                  </a:cubicBezTo>
                  <a:cubicBezTo>
                    <a:pt x="73" y="90"/>
                    <a:pt x="73" y="90"/>
                    <a:pt x="73" y="90"/>
                  </a:cubicBezTo>
                  <a:cubicBezTo>
                    <a:pt x="50" y="90"/>
                    <a:pt x="50" y="90"/>
                    <a:pt x="50" y="90"/>
                  </a:cubicBezTo>
                  <a:cubicBezTo>
                    <a:pt x="36" y="53"/>
                    <a:pt x="36" y="53"/>
                    <a:pt x="36" y="53"/>
                  </a:cubicBezTo>
                  <a:cubicBezTo>
                    <a:pt x="26" y="53"/>
                    <a:pt x="26" y="53"/>
                    <a:pt x="26" y="53"/>
                  </a:cubicBezTo>
                  <a:cubicBezTo>
                    <a:pt x="18" y="90"/>
                    <a:pt x="18" y="90"/>
                    <a:pt x="18" y="90"/>
                  </a:cubicBezTo>
                  <a:lnTo>
                    <a:pt x="0" y="90"/>
                  </a:lnTo>
                  <a:close/>
                  <a:moveTo>
                    <a:pt x="29" y="41"/>
                  </a:moveTo>
                  <a:cubicBezTo>
                    <a:pt x="33" y="41"/>
                    <a:pt x="33" y="41"/>
                    <a:pt x="33" y="41"/>
                  </a:cubicBezTo>
                  <a:cubicBezTo>
                    <a:pt x="41" y="41"/>
                    <a:pt x="46" y="39"/>
                    <a:pt x="50" y="36"/>
                  </a:cubicBezTo>
                  <a:cubicBezTo>
                    <a:pt x="54" y="33"/>
                    <a:pt x="56" y="29"/>
                    <a:pt x="57" y="25"/>
                  </a:cubicBezTo>
                  <a:cubicBezTo>
                    <a:pt x="58" y="21"/>
                    <a:pt x="57" y="18"/>
                    <a:pt x="55" y="16"/>
                  </a:cubicBezTo>
                  <a:cubicBezTo>
                    <a:pt x="53" y="14"/>
                    <a:pt x="49" y="13"/>
                    <a:pt x="41" y="13"/>
                  </a:cubicBezTo>
                  <a:cubicBezTo>
                    <a:pt x="35" y="13"/>
                    <a:pt x="35" y="13"/>
                    <a:pt x="35" y="13"/>
                  </a:cubicBezTo>
                  <a:lnTo>
                    <a:pt x="29" y="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 name="Freeform 53"/>
            <p:cNvSpPr>
              <a:spLocks noEditPoints="1"/>
            </p:cNvSpPr>
            <p:nvPr userDrawn="1"/>
          </p:nvSpPr>
          <p:spPr bwMode="auto">
            <a:xfrm>
              <a:off x="5571" y="4170"/>
              <a:ext cx="29" cy="31"/>
            </a:xfrm>
            <a:custGeom>
              <a:avLst/>
              <a:gdLst>
                <a:gd name="T0" fmla="*/ 38 w 65"/>
                <a:gd name="T1" fmla="*/ 61 h 69"/>
                <a:gd name="T2" fmla="*/ 30 w 65"/>
                <a:gd name="T3" fmla="*/ 66 h 69"/>
                <a:gd name="T4" fmla="*/ 23 w 65"/>
                <a:gd name="T5" fmla="*/ 69 h 69"/>
                <a:gd name="T6" fmla="*/ 17 w 65"/>
                <a:gd name="T7" fmla="*/ 69 h 69"/>
                <a:gd name="T8" fmla="*/ 4 w 65"/>
                <a:gd name="T9" fmla="*/ 64 h 69"/>
                <a:gd name="T10" fmla="*/ 1 w 65"/>
                <a:gd name="T11" fmla="*/ 50 h 69"/>
                <a:gd name="T12" fmla="*/ 13 w 65"/>
                <a:gd name="T13" fmla="*/ 34 h 69"/>
                <a:gd name="T14" fmla="*/ 40 w 65"/>
                <a:gd name="T15" fmla="*/ 27 h 69"/>
                <a:gd name="T16" fmla="*/ 45 w 65"/>
                <a:gd name="T17" fmla="*/ 27 h 69"/>
                <a:gd name="T18" fmla="*/ 46 w 65"/>
                <a:gd name="T19" fmla="*/ 21 h 69"/>
                <a:gd name="T20" fmla="*/ 45 w 65"/>
                <a:gd name="T21" fmla="*/ 13 h 69"/>
                <a:gd name="T22" fmla="*/ 37 w 65"/>
                <a:gd name="T23" fmla="*/ 11 h 69"/>
                <a:gd name="T24" fmla="*/ 14 w 65"/>
                <a:gd name="T25" fmla="*/ 17 h 69"/>
                <a:gd name="T26" fmla="*/ 17 w 65"/>
                <a:gd name="T27" fmla="*/ 5 h 69"/>
                <a:gd name="T28" fmla="*/ 42 w 65"/>
                <a:gd name="T29" fmla="*/ 0 h 69"/>
                <a:gd name="T30" fmla="*/ 55 w 65"/>
                <a:gd name="T31" fmla="*/ 2 h 69"/>
                <a:gd name="T32" fmla="*/ 63 w 65"/>
                <a:gd name="T33" fmla="*/ 8 h 69"/>
                <a:gd name="T34" fmla="*/ 64 w 65"/>
                <a:gd name="T35" fmla="*/ 21 h 69"/>
                <a:gd name="T36" fmla="*/ 57 w 65"/>
                <a:gd name="T37" fmla="*/ 50 h 69"/>
                <a:gd name="T38" fmla="*/ 57 w 65"/>
                <a:gd name="T39" fmla="*/ 57 h 69"/>
                <a:gd name="T40" fmla="*/ 60 w 65"/>
                <a:gd name="T41" fmla="*/ 58 h 69"/>
                <a:gd name="T42" fmla="*/ 63 w 65"/>
                <a:gd name="T43" fmla="*/ 58 h 69"/>
                <a:gd name="T44" fmla="*/ 61 w 65"/>
                <a:gd name="T45" fmla="*/ 68 h 69"/>
                <a:gd name="T46" fmla="*/ 51 w 65"/>
                <a:gd name="T47" fmla="*/ 69 h 69"/>
                <a:gd name="T48" fmla="*/ 42 w 65"/>
                <a:gd name="T49" fmla="*/ 68 h 69"/>
                <a:gd name="T50" fmla="*/ 38 w 65"/>
                <a:gd name="T51" fmla="*/ 61 h 69"/>
                <a:gd name="T52" fmla="*/ 40 w 65"/>
                <a:gd name="T53" fmla="*/ 51 h 69"/>
                <a:gd name="T54" fmla="*/ 43 w 65"/>
                <a:gd name="T55" fmla="*/ 38 h 69"/>
                <a:gd name="T56" fmla="*/ 38 w 65"/>
                <a:gd name="T57" fmla="*/ 38 h 69"/>
                <a:gd name="T58" fmla="*/ 25 w 65"/>
                <a:gd name="T59" fmla="*/ 41 h 69"/>
                <a:gd name="T60" fmla="*/ 19 w 65"/>
                <a:gd name="T61" fmla="*/ 49 h 69"/>
                <a:gd name="T62" fmla="*/ 20 w 65"/>
                <a:gd name="T63" fmla="*/ 55 h 69"/>
                <a:gd name="T64" fmla="*/ 26 w 65"/>
                <a:gd name="T65" fmla="*/ 57 h 69"/>
                <a:gd name="T66" fmla="*/ 32 w 65"/>
                <a:gd name="T67" fmla="*/ 56 h 69"/>
                <a:gd name="T68" fmla="*/ 40 w 65"/>
                <a:gd name="T69" fmla="*/ 51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 h="69">
                  <a:moveTo>
                    <a:pt x="38" y="61"/>
                  </a:moveTo>
                  <a:cubicBezTo>
                    <a:pt x="35" y="63"/>
                    <a:pt x="32" y="65"/>
                    <a:pt x="30" y="66"/>
                  </a:cubicBezTo>
                  <a:cubicBezTo>
                    <a:pt x="28" y="67"/>
                    <a:pt x="26" y="68"/>
                    <a:pt x="23" y="69"/>
                  </a:cubicBezTo>
                  <a:cubicBezTo>
                    <a:pt x="21" y="69"/>
                    <a:pt x="19" y="69"/>
                    <a:pt x="17" y="69"/>
                  </a:cubicBezTo>
                  <a:cubicBezTo>
                    <a:pt x="11" y="69"/>
                    <a:pt x="6" y="68"/>
                    <a:pt x="4" y="64"/>
                  </a:cubicBezTo>
                  <a:cubicBezTo>
                    <a:pt x="1" y="60"/>
                    <a:pt x="0" y="56"/>
                    <a:pt x="1" y="50"/>
                  </a:cubicBezTo>
                  <a:cubicBezTo>
                    <a:pt x="3" y="44"/>
                    <a:pt x="7" y="38"/>
                    <a:pt x="13" y="34"/>
                  </a:cubicBezTo>
                  <a:cubicBezTo>
                    <a:pt x="19" y="30"/>
                    <a:pt x="28" y="27"/>
                    <a:pt x="40" y="27"/>
                  </a:cubicBezTo>
                  <a:cubicBezTo>
                    <a:pt x="45" y="27"/>
                    <a:pt x="45" y="27"/>
                    <a:pt x="45" y="27"/>
                  </a:cubicBezTo>
                  <a:cubicBezTo>
                    <a:pt x="46" y="21"/>
                    <a:pt x="46" y="21"/>
                    <a:pt x="46" y="21"/>
                  </a:cubicBezTo>
                  <a:cubicBezTo>
                    <a:pt x="47" y="17"/>
                    <a:pt x="47" y="15"/>
                    <a:pt x="45" y="13"/>
                  </a:cubicBezTo>
                  <a:cubicBezTo>
                    <a:pt x="43" y="12"/>
                    <a:pt x="40" y="11"/>
                    <a:pt x="37" y="11"/>
                  </a:cubicBezTo>
                  <a:cubicBezTo>
                    <a:pt x="30" y="11"/>
                    <a:pt x="22" y="13"/>
                    <a:pt x="14" y="17"/>
                  </a:cubicBezTo>
                  <a:cubicBezTo>
                    <a:pt x="17" y="5"/>
                    <a:pt x="17" y="5"/>
                    <a:pt x="17" y="5"/>
                  </a:cubicBezTo>
                  <a:cubicBezTo>
                    <a:pt x="26" y="2"/>
                    <a:pt x="34" y="0"/>
                    <a:pt x="42" y="0"/>
                  </a:cubicBezTo>
                  <a:cubicBezTo>
                    <a:pt x="47" y="0"/>
                    <a:pt x="51" y="1"/>
                    <a:pt x="55" y="2"/>
                  </a:cubicBezTo>
                  <a:cubicBezTo>
                    <a:pt x="59" y="3"/>
                    <a:pt x="61" y="5"/>
                    <a:pt x="63" y="8"/>
                  </a:cubicBezTo>
                  <a:cubicBezTo>
                    <a:pt x="65" y="11"/>
                    <a:pt x="65" y="15"/>
                    <a:pt x="64" y="21"/>
                  </a:cubicBezTo>
                  <a:cubicBezTo>
                    <a:pt x="57" y="50"/>
                    <a:pt x="57" y="50"/>
                    <a:pt x="57" y="50"/>
                  </a:cubicBezTo>
                  <a:cubicBezTo>
                    <a:pt x="56" y="54"/>
                    <a:pt x="56" y="56"/>
                    <a:pt x="57" y="57"/>
                  </a:cubicBezTo>
                  <a:cubicBezTo>
                    <a:pt x="58" y="58"/>
                    <a:pt x="59" y="58"/>
                    <a:pt x="60" y="58"/>
                  </a:cubicBezTo>
                  <a:cubicBezTo>
                    <a:pt x="61" y="58"/>
                    <a:pt x="62" y="58"/>
                    <a:pt x="63" y="58"/>
                  </a:cubicBezTo>
                  <a:cubicBezTo>
                    <a:pt x="61" y="68"/>
                    <a:pt x="61" y="68"/>
                    <a:pt x="61" y="68"/>
                  </a:cubicBezTo>
                  <a:cubicBezTo>
                    <a:pt x="57" y="69"/>
                    <a:pt x="54" y="69"/>
                    <a:pt x="51" y="69"/>
                  </a:cubicBezTo>
                  <a:cubicBezTo>
                    <a:pt x="47" y="69"/>
                    <a:pt x="45" y="69"/>
                    <a:pt x="42" y="68"/>
                  </a:cubicBezTo>
                  <a:cubicBezTo>
                    <a:pt x="40" y="67"/>
                    <a:pt x="39" y="64"/>
                    <a:pt x="38" y="61"/>
                  </a:cubicBezTo>
                  <a:close/>
                  <a:moveTo>
                    <a:pt x="40" y="51"/>
                  </a:moveTo>
                  <a:cubicBezTo>
                    <a:pt x="43" y="38"/>
                    <a:pt x="43" y="38"/>
                    <a:pt x="43" y="38"/>
                  </a:cubicBezTo>
                  <a:cubicBezTo>
                    <a:pt x="38" y="38"/>
                    <a:pt x="38" y="38"/>
                    <a:pt x="38" y="38"/>
                  </a:cubicBezTo>
                  <a:cubicBezTo>
                    <a:pt x="33" y="38"/>
                    <a:pt x="28" y="39"/>
                    <a:pt x="25" y="41"/>
                  </a:cubicBezTo>
                  <a:cubicBezTo>
                    <a:pt x="21" y="43"/>
                    <a:pt x="19" y="46"/>
                    <a:pt x="19" y="49"/>
                  </a:cubicBezTo>
                  <a:cubicBezTo>
                    <a:pt x="18" y="51"/>
                    <a:pt x="19" y="53"/>
                    <a:pt x="20" y="55"/>
                  </a:cubicBezTo>
                  <a:cubicBezTo>
                    <a:pt x="21" y="57"/>
                    <a:pt x="23" y="57"/>
                    <a:pt x="26" y="57"/>
                  </a:cubicBezTo>
                  <a:cubicBezTo>
                    <a:pt x="28" y="57"/>
                    <a:pt x="30" y="57"/>
                    <a:pt x="32" y="56"/>
                  </a:cubicBezTo>
                  <a:cubicBezTo>
                    <a:pt x="35" y="55"/>
                    <a:pt x="37" y="53"/>
                    <a:pt x="40" y="51"/>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3" name="Freeform 54"/>
            <p:cNvSpPr>
              <a:spLocks/>
            </p:cNvSpPr>
            <p:nvPr userDrawn="1"/>
          </p:nvSpPr>
          <p:spPr bwMode="auto">
            <a:xfrm>
              <a:off x="5602" y="4170"/>
              <a:ext cx="32" cy="31"/>
            </a:xfrm>
            <a:custGeom>
              <a:avLst/>
              <a:gdLst>
                <a:gd name="T0" fmla="*/ 0 w 71"/>
                <a:gd name="T1" fmla="*/ 68 h 68"/>
                <a:gd name="T2" fmla="*/ 14 w 71"/>
                <a:gd name="T3" fmla="*/ 2 h 68"/>
                <a:gd name="T4" fmla="*/ 32 w 71"/>
                <a:gd name="T5" fmla="*/ 2 h 68"/>
                <a:gd name="T6" fmla="*/ 30 w 71"/>
                <a:gd name="T7" fmla="*/ 14 h 68"/>
                <a:gd name="T8" fmla="*/ 43 w 71"/>
                <a:gd name="T9" fmla="*/ 3 h 68"/>
                <a:gd name="T10" fmla="*/ 55 w 71"/>
                <a:gd name="T11" fmla="*/ 0 h 68"/>
                <a:gd name="T12" fmla="*/ 68 w 71"/>
                <a:gd name="T13" fmla="*/ 5 h 68"/>
                <a:gd name="T14" fmla="*/ 70 w 71"/>
                <a:gd name="T15" fmla="*/ 21 h 68"/>
                <a:gd name="T16" fmla="*/ 59 w 71"/>
                <a:gd name="T17" fmla="*/ 68 h 68"/>
                <a:gd name="T18" fmla="*/ 42 w 71"/>
                <a:gd name="T19" fmla="*/ 68 h 68"/>
                <a:gd name="T20" fmla="*/ 51 w 71"/>
                <a:gd name="T21" fmla="*/ 25 h 68"/>
                <a:gd name="T22" fmla="*/ 52 w 71"/>
                <a:gd name="T23" fmla="*/ 18 h 68"/>
                <a:gd name="T24" fmla="*/ 50 w 71"/>
                <a:gd name="T25" fmla="*/ 15 h 68"/>
                <a:gd name="T26" fmla="*/ 46 w 71"/>
                <a:gd name="T27" fmla="*/ 14 h 68"/>
                <a:gd name="T28" fmla="*/ 38 w 71"/>
                <a:gd name="T29" fmla="*/ 17 h 68"/>
                <a:gd name="T30" fmla="*/ 27 w 71"/>
                <a:gd name="T31" fmla="*/ 26 h 68"/>
                <a:gd name="T32" fmla="*/ 18 w 71"/>
                <a:gd name="T33" fmla="*/ 68 h 68"/>
                <a:gd name="T34" fmla="*/ 0 w 71"/>
                <a:gd name="T35" fmla="*/ 68 h 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1" h="68">
                  <a:moveTo>
                    <a:pt x="0" y="68"/>
                  </a:moveTo>
                  <a:cubicBezTo>
                    <a:pt x="14" y="2"/>
                    <a:pt x="14" y="2"/>
                    <a:pt x="14" y="2"/>
                  </a:cubicBezTo>
                  <a:cubicBezTo>
                    <a:pt x="32" y="2"/>
                    <a:pt x="32" y="2"/>
                    <a:pt x="32" y="2"/>
                  </a:cubicBezTo>
                  <a:cubicBezTo>
                    <a:pt x="30" y="14"/>
                    <a:pt x="30" y="14"/>
                    <a:pt x="30" y="14"/>
                  </a:cubicBezTo>
                  <a:cubicBezTo>
                    <a:pt x="34" y="9"/>
                    <a:pt x="38" y="5"/>
                    <a:pt x="43" y="3"/>
                  </a:cubicBezTo>
                  <a:cubicBezTo>
                    <a:pt x="47" y="1"/>
                    <a:pt x="51" y="0"/>
                    <a:pt x="55" y="0"/>
                  </a:cubicBezTo>
                  <a:cubicBezTo>
                    <a:pt x="60" y="0"/>
                    <a:pt x="65" y="2"/>
                    <a:pt x="68" y="5"/>
                  </a:cubicBezTo>
                  <a:cubicBezTo>
                    <a:pt x="71" y="8"/>
                    <a:pt x="71" y="14"/>
                    <a:pt x="70" y="21"/>
                  </a:cubicBezTo>
                  <a:cubicBezTo>
                    <a:pt x="59" y="68"/>
                    <a:pt x="59" y="68"/>
                    <a:pt x="59" y="68"/>
                  </a:cubicBezTo>
                  <a:cubicBezTo>
                    <a:pt x="42" y="68"/>
                    <a:pt x="42" y="68"/>
                    <a:pt x="42" y="68"/>
                  </a:cubicBezTo>
                  <a:cubicBezTo>
                    <a:pt x="51" y="25"/>
                    <a:pt x="51" y="25"/>
                    <a:pt x="51" y="25"/>
                  </a:cubicBezTo>
                  <a:cubicBezTo>
                    <a:pt x="52" y="22"/>
                    <a:pt x="52" y="19"/>
                    <a:pt x="52" y="18"/>
                  </a:cubicBezTo>
                  <a:cubicBezTo>
                    <a:pt x="51" y="17"/>
                    <a:pt x="51" y="16"/>
                    <a:pt x="50" y="15"/>
                  </a:cubicBezTo>
                  <a:cubicBezTo>
                    <a:pt x="49" y="14"/>
                    <a:pt x="47" y="14"/>
                    <a:pt x="46" y="14"/>
                  </a:cubicBezTo>
                  <a:cubicBezTo>
                    <a:pt x="43" y="14"/>
                    <a:pt x="41" y="15"/>
                    <a:pt x="38" y="17"/>
                  </a:cubicBezTo>
                  <a:cubicBezTo>
                    <a:pt x="35" y="18"/>
                    <a:pt x="31" y="21"/>
                    <a:pt x="27"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4" name="Freeform 55"/>
            <p:cNvSpPr>
              <a:spLocks noEditPoints="1"/>
            </p:cNvSpPr>
            <p:nvPr userDrawn="1"/>
          </p:nvSpPr>
          <p:spPr bwMode="auto">
            <a:xfrm>
              <a:off x="5635" y="4157"/>
              <a:ext cx="37" cy="44"/>
            </a:xfrm>
            <a:custGeom>
              <a:avLst/>
              <a:gdLst>
                <a:gd name="T0" fmla="*/ 42 w 81"/>
                <a:gd name="T1" fmla="*/ 96 h 97"/>
                <a:gd name="T2" fmla="*/ 45 w 81"/>
                <a:gd name="T3" fmla="*/ 83 h 97"/>
                <a:gd name="T4" fmla="*/ 34 w 81"/>
                <a:gd name="T5" fmla="*/ 94 h 97"/>
                <a:gd name="T6" fmla="*/ 20 w 81"/>
                <a:gd name="T7" fmla="*/ 97 h 97"/>
                <a:gd name="T8" fmla="*/ 4 w 81"/>
                <a:gd name="T9" fmla="*/ 88 h 97"/>
                <a:gd name="T10" fmla="*/ 2 w 81"/>
                <a:gd name="T11" fmla="*/ 65 h 97"/>
                <a:gd name="T12" fmla="*/ 15 w 81"/>
                <a:gd name="T13" fmla="*/ 38 h 97"/>
                <a:gd name="T14" fmla="*/ 38 w 81"/>
                <a:gd name="T15" fmla="*/ 28 h 97"/>
                <a:gd name="T16" fmla="*/ 45 w 81"/>
                <a:gd name="T17" fmla="*/ 29 h 97"/>
                <a:gd name="T18" fmla="*/ 50 w 81"/>
                <a:gd name="T19" fmla="*/ 31 h 97"/>
                <a:gd name="T20" fmla="*/ 55 w 81"/>
                <a:gd name="T21" fmla="*/ 36 h 97"/>
                <a:gd name="T22" fmla="*/ 63 w 81"/>
                <a:gd name="T23" fmla="*/ 0 h 97"/>
                <a:gd name="T24" fmla="*/ 81 w 81"/>
                <a:gd name="T25" fmla="*/ 0 h 97"/>
                <a:gd name="T26" fmla="*/ 60 w 81"/>
                <a:gd name="T27" fmla="*/ 96 h 97"/>
                <a:gd name="T28" fmla="*/ 42 w 81"/>
                <a:gd name="T29" fmla="*/ 96 h 97"/>
                <a:gd name="T30" fmla="*/ 53 w 81"/>
                <a:gd name="T31" fmla="*/ 47 h 97"/>
                <a:gd name="T32" fmla="*/ 47 w 81"/>
                <a:gd name="T33" fmla="*/ 41 h 97"/>
                <a:gd name="T34" fmla="*/ 41 w 81"/>
                <a:gd name="T35" fmla="*/ 40 h 97"/>
                <a:gd name="T36" fmla="*/ 29 w 81"/>
                <a:gd name="T37" fmla="*/ 47 h 97"/>
                <a:gd name="T38" fmla="*/ 22 w 81"/>
                <a:gd name="T39" fmla="*/ 63 h 97"/>
                <a:gd name="T40" fmla="*/ 22 w 81"/>
                <a:gd name="T41" fmla="*/ 78 h 97"/>
                <a:gd name="T42" fmla="*/ 30 w 81"/>
                <a:gd name="T43" fmla="*/ 83 h 97"/>
                <a:gd name="T44" fmla="*/ 38 w 81"/>
                <a:gd name="T45" fmla="*/ 81 h 97"/>
                <a:gd name="T46" fmla="*/ 47 w 81"/>
                <a:gd name="T47" fmla="*/ 73 h 97"/>
                <a:gd name="T48" fmla="*/ 53 w 81"/>
                <a:gd name="T49" fmla="*/ 47 h 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1" h="97">
                  <a:moveTo>
                    <a:pt x="42" y="96"/>
                  </a:moveTo>
                  <a:cubicBezTo>
                    <a:pt x="45" y="83"/>
                    <a:pt x="45" y="83"/>
                    <a:pt x="45" y="83"/>
                  </a:cubicBezTo>
                  <a:cubicBezTo>
                    <a:pt x="41" y="88"/>
                    <a:pt x="38" y="92"/>
                    <a:pt x="34" y="94"/>
                  </a:cubicBezTo>
                  <a:cubicBezTo>
                    <a:pt x="30" y="96"/>
                    <a:pt x="25" y="97"/>
                    <a:pt x="20" y="97"/>
                  </a:cubicBezTo>
                  <a:cubicBezTo>
                    <a:pt x="12" y="97"/>
                    <a:pt x="7" y="94"/>
                    <a:pt x="4" y="88"/>
                  </a:cubicBezTo>
                  <a:cubicBezTo>
                    <a:pt x="0" y="82"/>
                    <a:pt x="0" y="74"/>
                    <a:pt x="2" y="65"/>
                  </a:cubicBezTo>
                  <a:cubicBezTo>
                    <a:pt x="5" y="54"/>
                    <a:pt x="9" y="45"/>
                    <a:pt x="15" y="38"/>
                  </a:cubicBezTo>
                  <a:cubicBezTo>
                    <a:pt x="22" y="31"/>
                    <a:pt x="29" y="28"/>
                    <a:pt x="38" y="28"/>
                  </a:cubicBezTo>
                  <a:cubicBezTo>
                    <a:pt x="41" y="28"/>
                    <a:pt x="43" y="28"/>
                    <a:pt x="45" y="29"/>
                  </a:cubicBezTo>
                  <a:cubicBezTo>
                    <a:pt x="47" y="29"/>
                    <a:pt x="48" y="30"/>
                    <a:pt x="50" y="31"/>
                  </a:cubicBezTo>
                  <a:cubicBezTo>
                    <a:pt x="52" y="32"/>
                    <a:pt x="53" y="34"/>
                    <a:pt x="55" y="36"/>
                  </a:cubicBezTo>
                  <a:cubicBezTo>
                    <a:pt x="63" y="0"/>
                    <a:pt x="63" y="0"/>
                    <a:pt x="63" y="0"/>
                  </a:cubicBezTo>
                  <a:cubicBezTo>
                    <a:pt x="81" y="0"/>
                    <a:pt x="81" y="0"/>
                    <a:pt x="81" y="0"/>
                  </a:cubicBezTo>
                  <a:cubicBezTo>
                    <a:pt x="60" y="96"/>
                    <a:pt x="60" y="96"/>
                    <a:pt x="60" y="96"/>
                  </a:cubicBezTo>
                  <a:lnTo>
                    <a:pt x="42" y="96"/>
                  </a:lnTo>
                  <a:close/>
                  <a:moveTo>
                    <a:pt x="53" y="47"/>
                  </a:moveTo>
                  <a:cubicBezTo>
                    <a:pt x="51" y="44"/>
                    <a:pt x="49" y="42"/>
                    <a:pt x="47" y="41"/>
                  </a:cubicBezTo>
                  <a:cubicBezTo>
                    <a:pt x="45" y="40"/>
                    <a:pt x="43" y="40"/>
                    <a:pt x="41" y="40"/>
                  </a:cubicBezTo>
                  <a:cubicBezTo>
                    <a:pt x="36" y="40"/>
                    <a:pt x="32" y="42"/>
                    <a:pt x="29" y="47"/>
                  </a:cubicBezTo>
                  <a:cubicBezTo>
                    <a:pt x="25" y="51"/>
                    <a:pt x="23" y="57"/>
                    <a:pt x="22" y="63"/>
                  </a:cubicBezTo>
                  <a:cubicBezTo>
                    <a:pt x="20" y="69"/>
                    <a:pt x="20" y="74"/>
                    <a:pt x="22" y="78"/>
                  </a:cubicBezTo>
                  <a:cubicBezTo>
                    <a:pt x="23" y="82"/>
                    <a:pt x="26" y="83"/>
                    <a:pt x="30" y="83"/>
                  </a:cubicBezTo>
                  <a:cubicBezTo>
                    <a:pt x="33" y="83"/>
                    <a:pt x="35" y="82"/>
                    <a:pt x="38" y="81"/>
                  </a:cubicBezTo>
                  <a:cubicBezTo>
                    <a:pt x="41" y="79"/>
                    <a:pt x="44" y="76"/>
                    <a:pt x="47" y="73"/>
                  </a:cubicBezTo>
                  <a:lnTo>
                    <a:pt x="53" y="4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5" name="Freeform 56"/>
            <p:cNvSpPr>
              <a:spLocks/>
            </p:cNvSpPr>
            <p:nvPr userDrawn="1"/>
          </p:nvSpPr>
          <p:spPr bwMode="auto">
            <a:xfrm>
              <a:off x="5125" y="4122"/>
              <a:ext cx="51" cy="79"/>
            </a:xfrm>
            <a:custGeom>
              <a:avLst/>
              <a:gdLst>
                <a:gd name="T0" fmla="*/ 17 w 51"/>
                <a:gd name="T1" fmla="*/ 0 h 79"/>
                <a:gd name="T2" fmla="*/ 51 w 51"/>
                <a:gd name="T3" fmla="*/ 0 h 79"/>
                <a:gd name="T4" fmla="*/ 34 w 51"/>
                <a:gd name="T5" fmla="*/ 79 h 79"/>
                <a:gd name="T6" fmla="*/ 0 w 51"/>
                <a:gd name="T7" fmla="*/ 79 h 79"/>
                <a:gd name="T8" fmla="*/ 17 w 51"/>
                <a:gd name="T9" fmla="*/ 0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79">
                  <a:moveTo>
                    <a:pt x="17" y="0"/>
                  </a:moveTo>
                  <a:lnTo>
                    <a:pt x="51" y="0"/>
                  </a:lnTo>
                  <a:lnTo>
                    <a:pt x="34" y="79"/>
                  </a:lnTo>
                  <a:lnTo>
                    <a:pt x="0" y="79"/>
                  </a:lnTo>
                  <a:lnTo>
                    <a:pt x="17"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6" name="Freeform 57"/>
            <p:cNvSpPr>
              <a:spLocks/>
            </p:cNvSpPr>
            <p:nvPr userDrawn="1"/>
          </p:nvSpPr>
          <p:spPr bwMode="auto">
            <a:xfrm>
              <a:off x="5125" y="4122"/>
              <a:ext cx="51" cy="79"/>
            </a:xfrm>
            <a:custGeom>
              <a:avLst/>
              <a:gdLst>
                <a:gd name="T0" fmla="*/ 17 w 51"/>
                <a:gd name="T1" fmla="*/ 0 h 79"/>
                <a:gd name="T2" fmla="*/ 51 w 51"/>
                <a:gd name="T3" fmla="*/ 0 h 79"/>
                <a:gd name="T4" fmla="*/ 34 w 51"/>
                <a:gd name="T5" fmla="*/ 79 h 79"/>
                <a:gd name="T6" fmla="*/ 0 w 51"/>
                <a:gd name="T7" fmla="*/ 79 h 79"/>
                <a:gd name="T8" fmla="*/ 17 w 51"/>
                <a:gd name="T9" fmla="*/ 0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79">
                  <a:moveTo>
                    <a:pt x="17" y="0"/>
                  </a:moveTo>
                  <a:lnTo>
                    <a:pt x="51" y="0"/>
                  </a:lnTo>
                  <a:lnTo>
                    <a:pt x="34" y="79"/>
                  </a:lnTo>
                  <a:lnTo>
                    <a:pt x="0" y="79"/>
                  </a:lnTo>
                  <a:lnTo>
                    <a:pt x="1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7" name="Freeform 58"/>
            <p:cNvSpPr>
              <a:spLocks noEditPoints="1"/>
            </p:cNvSpPr>
            <p:nvPr userDrawn="1"/>
          </p:nvSpPr>
          <p:spPr bwMode="auto">
            <a:xfrm>
              <a:off x="5169" y="4122"/>
              <a:ext cx="96" cy="79"/>
            </a:xfrm>
            <a:custGeom>
              <a:avLst/>
              <a:gdLst>
                <a:gd name="T0" fmla="*/ 92 w 209"/>
                <a:gd name="T1" fmla="*/ 68 h 172"/>
                <a:gd name="T2" fmla="*/ 100 w 209"/>
                <a:gd name="T3" fmla="*/ 31 h 172"/>
                <a:gd name="T4" fmla="*/ 132 w 209"/>
                <a:gd name="T5" fmla="*/ 48 h 172"/>
                <a:gd name="T6" fmla="*/ 92 w 209"/>
                <a:gd name="T7" fmla="*/ 68 h 172"/>
                <a:gd name="T8" fmla="*/ 0 w 209"/>
                <a:gd name="T9" fmla="*/ 172 h 172"/>
                <a:gd name="T10" fmla="*/ 70 w 209"/>
                <a:gd name="T11" fmla="*/ 172 h 172"/>
                <a:gd name="T12" fmla="*/ 84 w 209"/>
                <a:gd name="T13" fmla="*/ 106 h 172"/>
                <a:gd name="T14" fmla="*/ 117 w 209"/>
                <a:gd name="T15" fmla="*/ 121 h 172"/>
                <a:gd name="T16" fmla="*/ 106 w 209"/>
                <a:gd name="T17" fmla="*/ 172 h 172"/>
                <a:gd name="T18" fmla="*/ 176 w 209"/>
                <a:gd name="T19" fmla="*/ 172 h 172"/>
                <a:gd name="T20" fmla="*/ 187 w 209"/>
                <a:gd name="T21" fmla="*/ 116 h 172"/>
                <a:gd name="T22" fmla="*/ 162 w 209"/>
                <a:gd name="T23" fmla="*/ 83 h 172"/>
                <a:gd name="T24" fmla="*/ 203 w 209"/>
                <a:gd name="T25" fmla="*/ 44 h 172"/>
                <a:gd name="T26" fmla="*/ 149 w 209"/>
                <a:gd name="T27" fmla="*/ 0 h 172"/>
                <a:gd name="T28" fmla="*/ 36 w 209"/>
                <a:gd name="T29" fmla="*/ 0 h 172"/>
                <a:gd name="T30" fmla="*/ 0 w 209"/>
                <a:gd name="T31" fmla="*/ 172 h 1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9" h="172">
                  <a:moveTo>
                    <a:pt x="92" y="68"/>
                  </a:moveTo>
                  <a:cubicBezTo>
                    <a:pt x="100" y="31"/>
                    <a:pt x="100" y="31"/>
                    <a:pt x="100" y="31"/>
                  </a:cubicBezTo>
                  <a:cubicBezTo>
                    <a:pt x="120" y="31"/>
                    <a:pt x="136" y="31"/>
                    <a:pt x="132" y="48"/>
                  </a:cubicBezTo>
                  <a:cubicBezTo>
                    <a:pt x="127" y="70"/>
                    <a:pt x="119" y="68"/>
                    <a:pt x="92" y="68"/>
                  </a:cubicBezTo>
                  <a:moveTo>
                    <a:pt x="0" y="172"/>
                  </a:moveTo>
                  <a:cubicBezTo>
                    <a:pt x="70" y="172"/>
                    <a:pt x="70" y="172"/>
                    <a:pt x="70" y="172"/>
                  </a:cubicBezTo>
                  <a:cubicBezTo>
                    <a:pt x="84" y="106"/>
                    <a:pt x="84" y="106"/>
                    <a:pt x="84" y="106"/>
                  </a:cubicBezTo>
                  <a:cubicBezTo>
                    <a:pt x="110" y="105"/>
                    <a:pt x="119" y="108"/>
                    <a:pt x="117" y="121"/>
                  </a:cubicBezTo>
                  <a:cubicBezTo>
                    <a:pt x="106" y="172"/>
                    <a:pt x="106" y="172"/>
                    <a:pt x="106" y="172"/>
                  </a:cubicBezTo>
                  <a:cubicBezTo>
                    <a:pt x="176" y="172"/>
                    <a:pt x="176" y="172"/>
                    <a:pt x="176" y="172"/>
                  </a:cubicBezTo>
                  <a:cubicBezTo>
                    <a:pt x="187" y="116"/>
                    <a:pt x="187" y="116"/>
                    <a:pt x="187" y="116"/>
                  </a:cubicBezTo>
                  <a:cubicBezTo>
                    <a:pt x="189" y="109"/>
                    <a:pt x="193" y="91"/>
                    <a:pt x="162" y="83"/>
                  </a:cubicBezTo>
                  <a:cubicBezTo>
                    <a:pt x="193" y="74"/>
                    <a:pt x="200" y="56"/>
                    <a:pt x="203" y="44"/>
                  </a:cubicBezTo>
                  <a:cubicBezTo>
                    <a:pt x="209" y="15"/>
                    <a:pt x="185" y="0"/>
                    <a:pt x="149" y="0"/>
                  </a:cubicBezTo>
                  <a:cubicBezTo>
                    <a:pt x="36" y="0"/>
                    <a:pt x="36" y="0"/>
                    <a:pt x="36" y="0"/>
                  </a:cubicBezTo>
                  <a:lnTo>
                    <a:pt x="0" y="17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8" name="Freeform 59"/>
            <p:cNvSpPr>
              <a:spLocks/>
            </p:cNvSpPr>
            <p:nvPr userDrawn="1"/>
          </p:nvSpPr>
          <p:spPr bwMode="auto">
            <a:xfrm>
              <a:off x="5090" y="4126"/>
              <a:ext cx="150" cy="109"/>
            </a:xfrm>
            <a:custGeom>
              <a:avLst/>
              <a:gdLst>
                <a:gd name="T0" fmla="*/ 312 w 327"/>
                <a:gd name="T1" fmla="*/ 175 h 238"/>
                <a:gd name="T2" fmla="*/ 255 w 327"/>
                <a:gd name="T3" fmla="*/ 198 h 238"/>
                <a:gd name="T4" fmla="*/ 47 w 327"/>
                <a:gd name="T5" fmla="*/ 131 h 238"/>
                <a:gd name="T6" fmla="*/ 98 w 327"/>
                <a:gd name="T7" fmla="*/ 17 h 238"/>
                <a:gd name="T8" fmla="*/ 101 w 327"/>
                <a:gd name="T9" fmla="*/ 0 h 238"/>
                <a:gd name="T10" fmla="*/ 9 w 327"/>
                <a:gd name="T11" fmla="*/ 142 h 238"/>
                <a:gd name="T12" fmla="*/ 256 w 327"/>
                <a:gd name="T13" fmla="*/ 203 h 238"/>
                <a:gd name="T14" fmla="*/ 327 w 327"/>
                <a:gd name="T15" fmla="*/ 175 h 238"/>
                <a:gd name="T16" fmla="*/ 312 w 327"/>
                <a:gd name="T17" fmla="*/ 175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7" h="238">
                  <a:moveTo>
                    <a:pt x="312" y="175"/>
                  </a:moveTo>
                  <a:cubicBezTo>
                    <a:pt x="295" y="184"/>
                    <a:pt x="276" y="192"/>
                    <a:pt x="255" y="198"/>
                  </a:cubicBezTo>
                  <a:cubicBezTo>
                    <a:pt x="154" y="227"/>
                    <a:pt x="60" y="197"/>
                    <a:pt x="47" y="131"/>
                  </a:cubicBezTo>
                  <a:cubicBezTo>
                    <a:pt x="39" y="93"/>
                    <a:pt x="60" y="51"/>
                    <a:pt x="98" y="17"/>
                  </a:cubicBezTo>
                  <a:cubicBezTo>
                    <a:pt x="101" y="0"/>
                    <a:pt x="101" y="0"/>
                    <a:pt x="101" y="0"/>
                  </a:cubicBezTo>
                  <a:cubicBezTo>
                    <a:pt x="37" y="41"/>
                    <a:pt x="0" y="95"/>
                    <a:pt x="9" y="142"/>
                  </a:cubicBezTo>
                  <a:cubicBezTo>
                    <a:pt x="23" y="210"/>
                    <a:pt x="134" y="238"/>
                    <a:pt x="256" y="203"/>
                  </a:cubicBezTo>
                  <a:cubicBezTo>
                    <a:pt x="282" y="195"/>
                    <a:pt x="305" y="186"/>
                    <a:pt x="327" y="175"/>
                  </a:cubicBezTo>
                  <a:cubicBezTo>
                    <a:pt x="312" y="175"/>
                    <a:pt x="312" y="175"/>
                    <a:pt x="312" y="17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9" name="Freeform 60"/>
            <p:cNvSpPr>
              <a:spLocks/>
            </p:cNvSpPr>
            <p:nvPr userDrawn="1"/>
          </p:nvSpPr>
          <p:spPr bwMode="auto">
            <a:xfrm>
              <a:off x="5152" y="4089"/>
              <a:ext cx="150" cy="108"/>
            </a:xfrm>
            <a:custGeom>
              <a:avLst/>
              <a:gdLst>
                <a:gd name="T0" fmla="*/ 318 w 327"/>
                <a:gd name="T1" fmla="*/ 96 h 237"/>
                <a:gd name="T2" fmla="*/ 71 w 327"/>
                <a:gd name="T3" fmla="*/ 35 h 237"/>
                <a:gd name="T4" fmla="*/ 0 w 327"/>
                <a:gd name="T5" fmla="*/ 62 h 237"/>
                <a:gd name="T6" fmla="*/ 15 w 327"/>
                <a:gd name="T7" fmla="*/ 62 h 237"/>
                <a:gd name="T8" fmla="*/ 72 w 327"/>
                <a:gd name="T9" fmla="*/ 39 h 237"/>
                <a:gd name="T10" fmla="*/ 280 w 327"/>
                <a:gd name="T11" fmla="*/ 106 h 237"/>
                <a:gd name="T12" fmla="*/ 230 w 327"/>
                <a:gd name="T13" fmla="*/ 220 h 237"/>
                <a:gd name="T14" fmla="*/ 226 w 327"/>
                <a:gd name="T15" fmla="*/ 237 h 237"/>
                <a:gd name="T16" fmla="*/ 318 w 327"/>
                <a:gd name="T17" fmla="*/ 96 h 2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7" h="237">
                  <a:moveTo>
                    <a:pt x="318" y="96"/>
                  </a:moveTo>
                  <a:cubicBezTo>
                    <a:pt x="304" y="27"/>
                    <a:pt x="193" y="0"/>
                    <a:pt x="71" y="35"/>
                  </a:cubicBezTo>
                  <a:cubicBezTo>
                    <a:pt x="45" y="42"/>
                    <a:pt x="22" y="51"/>
                    <a:pt x="0" y="62"/>
                  </a:cubicBezTo>
                  <a:cubicBezTo>
                    <a:pt x="15" y="62"/>
                    <a:pt x="15" y="62"/>
                    <a:pt x="15" y="62"/>
                  </a:cubicBezTo>
                  <a:cubicBezTo>
                    <a:pt x="32" y="53"/>
                    <a:pt x="51" y="45"/>
                    <a:pt x="72" y="39"/>
                  </a:cubicBezTo>
                  <a:cubicBezTo>
                    <a:pt x="173" y="10"/>
                    <a:pt x="267" y="40"/>
                    <a:pt x="280" y="106"/>
                  </a:cubicBezTo>
                  <a:cubicBezTo>
                    <a:pt x="288" y="144"/>
                    <a:pt x="268" y="186"/>
                    <a:pt x="230" y="220"/>
                  </a:cubicBezTo>
                  <a:cubicBezTo>
                    <a:pt x="226" y="237"/>
                    <a:pt x="226" y="237"/>
                    <a:pt x="226" y="237"/>
                  </a:cubicBezTo>
                  <a:cubicBezTo>
                    <a:pt x="290" y="196"/>
                    <a:pt x="327" y="142"/>
                    <a:pt x="318" y="9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3079" name="Picture 3" descr="trane_logo_whit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5250" y="6494463"/>
            <a:ext cx="838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ooter Placeholder 4"/>
          <p:cNvSpPr>
            <a:spLocks noGrp="1"/>
          </p:cNvSpPr>
          <p:nvPr>
            <p:ph type="ftr" sz="quarter" idx="3"/>
          </p:nvPr>
        </p:nvSpPr>
        <p:spPr>
          <a:xfrm>
            <a:off x="2590800" y="6492875"/>
            <a:ext cx="3962400" cy="365125"/>
          </a:xfrm>
          <a:prstGeom prst="rect">
            <a:avLst/>
          </a:prstGeom>
        </p:spPr>
        <p:txBody>
          <a:bodyPr/>
          <a:lstStyle>
            <a:lvl1pPr fontAlgn="auto">
              <a:spcBef>
                <a:spcPts val="0"/>
              </a:spcBef>
              <a:spcAft>
                <a:spcPts val="0"/>
              </a:spcAft>
              <a:defRPr sz="900" b="1">
                <a:solidFill>
                  <a:schemeClr val="bg1">
                    <a:lumMod val="85000"/>
                  </a:schemeClr>
                </a:solidFill>
                <a:latin typeface="Arial" charset="0"/>
                <a:cs typeface="Arial" charset="0"/>
              </a:defRPr>
            </a:lvl1pPr>
          </a:lstStyle>
          <a:p>
            <a:pPr>
              <a:defRPr/>
            </a:pPr>
            <a:r>
              <a:rPr lang="en-US"/>
              <a:t>CONFIDENTIAL AND PROPRIETARY INFORMATION OF TRANE</a:t>
            </a:r>
          </a:p>
        </p:txBody>
      </p:sp>
    </p:spTree>
  </p:cSld>
  <p:clrMap bg1="lt1" tx1="dk1" bg2="lt2" tx2="dk2" accent1="accent1" accent2="accent2" accent3="accent3" accent4="accent4" accent5="accent5" accent6="accent6" hlink="hlink" folHlink="folHlink"/>
  <p:sldLayoutIdLst>
    <p:sldLayoutId id="2147484019" r:id="rId1"/>
    <p:sldLayoutId id="2147484020" r:id="rId2"/>
    <p:sldLayoutId id="2147484022" r:id="rId3"/>
    <p:sldLayoutId id="2147484023" r:id="rId4"/>
    <p:sldLayoutId id="2147484021" r:id="rId5"/>
    <p:sldLayoutId id="2147484028" r:id="rId6"/>
  </p:sldLayoutIdLst>
  <p:timing>
    <p:tnLst>
      <p:par>
        <p:cTn id="1" dur="indefinite" restart="never" nodeType="tmRoot"/>
      </p:par>
    </p:tnLst>
  </p:timing>
  <p:hf sldNum="0" hdr="0" dt="0"/>
  <p:txStyles>
    <p:title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p:titleStyle>
    <p:bodyStyle>
      <a:lvl1pPr marL="227013" indent="-227013" algn="l" rtl="0" eaLnBrk="0" fontAlgn="base" hangingPunct="0">
        <a:spcBef>
          <a:spcPct val="20000"/>
        </a:spcBef>
        <a:spcAft>
          <a:spcPct val="0"/>
        </a:spcAft>
        <a:buClr>
          <a:srgbClr val="C00000"/>
        </a:buClr>
        <a:buSzPct val="110000"/>
        <a:buFont typeface="Arial" charset="0"/>
        <a:buChar char="•"/>
        <a:defRPr sz="2000" b="1" kern="1200">
          <a:solidFill>
            <a:srgbClr val="404040"/>
          </a:solidFill>
          <a:latin typeface="Arial" pitchFamily="34" charset="0"/>
          <a:ea typeface="+mn-ea"/>
          <a:cs typeface="Arial" pitchFamily="34" charset="0"/>
        </a:defRPr>
      </a:lvl1pPr>
      <a:lvl2pPr marL="457200" indent="-231775" algn="l" rtl="0" eaLnBrk="0" fontAlgn="base" hangingPunct="0">
        <a:spcBef>
          <a:spcPct val="20000"/>
        </a:spcBef>
        <a:spcAft>
          <a:spcPct val="0"/>
        </a:spcAft>
        <a:buClr>
          <a:srgbClr val="CC0000"/>
        </a:buClr>
        <a:buSzPct val="60000"/>
        <a:buFont typeface="Arial" charset="0"/>
        <a:buChar char="►"/>
        <a:defRPr b="1" kern="1200">
          <a:solidFill>
            <a:srgbClr val="404040"/>
          </a:solidFill>
          <a:latin typeface="Arial" pitchFamily="34" charset="0"/>
          <a:ea typeface="+mn-ea"/>
          <a:cs typeface="Arial" pitchFamily="34" charset="0"/>
        </a:defRPr>
      </a:lvl2pPr>
      <a:lvl3pPr marL="693738"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3pPr>
      <a:lvl4pPr marL="917575"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4pPr>
      <a:lvl5pPr marL="1150938" indent="-228600" algn="l" rtl="0" eaLnBrk="0" fontAlgn="base" hangingPunct="0">
        <a:spcBef>
          <a:spcPct val="20000"/>
        </a:spcBef>
        <a:spcAft>
          <a:spcPct val="0"/>
        </a:spcAft>
        <a:buFont typeface="Wingdings" pitchFamily="2" charset="2"/>
        <a:buChar char="§"/>
        <a:defRPr sz="1600" b="1" kern="1200">
          <a:solidFill>
            <a:srgbClr val="404040"/>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4098" name="Picture 6" descr="slide_bg_v2.jpg"/>
          <p:cNvPicPr>
            <a:picLocks noChangeAspect="1"/>
          </p:cNvPicPr>
          <p:nvPr/>
        </p:nvPicPr>
        <p:blipFill>
          <a:blip r:embed="rId6">
            <a:extLst>
              <a:ext uri="{28A0092B-C50C-407E-A947-70E740481C1C}">
                <a14:useLocalDpi xmlns:a14="http://schemas.microsoft.com/office/drawing/2010/main" val="0"/>
              </a:ext>
            </a:extLst>
          </a:blip>
          <a:srcRect t="81111"/>
          <a:stretch>
            <a:fillRect/>
          </a:stretch>
        </p:blipFill>
        <p:spPr bwMode="auto">
          <a:xfrm>
            <a:off x="0" y="5562600"/>
            <a:ext cx="9144000"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9"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
        <p:nvSpPr>
          <p:cNvPr id="4100" name="Title Placeholder 1"/>
          <p:cNvSpPr>
            <a:spLocks noGrp="1"/>
          </p:cNvSpPr>
          <p:nvPr>
            <p:ph type="title"/>
          </p:nvPr>
        </p:nvSpPr>
        <p:spPr bwMode="auto">
          <a:xfrm>
            <a:off x="0" y="0"/>
            <a:ext cx="82296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45720" rIns="91440" bIns="45720" numCol="1" anchor="ctr" anchorCtr="0" compatLnSpc="1">
            <a:prstTxWarp prst="textNoShape">
              <a:avLst/>
            </a:prstTxWarp>
          </a:bodyPr>
          <a:lstStyle/>
          <a:p>
            <a:pPr lvl="0"/>
            <a:r>
              <a:rPr lang="en-US" smtClean="0"/>
              <a:t>Click to edit Master title style</a:t>
            </a:r>
          </a:p>
        </p:txBody>
      </p:sp>
      <p:sp>
        <p:nvSpPr>
          <p:cNvPr id="4101" name="Text Placeholder 2"/>
          <p:cNvSpPr>
            <a:spLocks noGrp="1"/>
          </p:cNvSpPr>
          <p:nvPr>
            <p:ph type="body" idx="1"/>
          </p:nvPr>
        </p:nvSpPr>
        <p:spPr bwMode="auto">
          <a:xfrm>
            <a:off x="228600" y="838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5" name="Footer Placeholder 4"/>
          <p:cNvSpPr>
            <a:spLocks noGrp="1"/>
          </p:cNvSpPr>
          <p:nvPr>
            <p:ph type="ftr" sz="quarter" idx="3"/>
          </p:nvPr>
        </p:nvSpPr>
        <p:spPr>
          <a:xfrm>
            <a:off x="3124200" y="6492875"/>
            <a:ext cx="2895600" cy="365125"/>
          </a:xfrm>
          <a:prstGeom prst="rect">
            <a:avLst/>
          </a:prstGeom>
        </p:spPr>
        <p:txBody>
          <a:bodyPr vert="horz" lIns="91440" tIns="45720" rIns="91440" bIns="45720" rtlCol="0" anchor="ctr"/>
          <a:lstStyle>
            <a:lvl1pPr algn="ctr">
              <a:defRPr sz="800" b="1" baseline="0">
                <a:solidFill>
                  <a:prstClr val="white">
                    <a:lumMod val="85000"/>
                  </a:prstClr>
                </a:solidFill>
                <a:latin typeface="Arial" pitchFamily="34" charset="0"/>
                <a:cs typeface="Arial" pitchFamily="34" charset="0"/>
              </a:defRPr>
            </a:lvl1pPr>
          </a:lstStyle>
          <a:p>
            <a:pPr>
              <a:defRPr/>
            </a:pPr>
            <a:r>
              <a:rPr lang="en-US"/>
              <a:t>CONFIDENTIAL AND PROPRIETARY</a:t>
            </a:r>
          </a:p>
        </p:txBody>
      </p:sp>
      <p:grpSp>
        <p:nvGrpSpPr>
          <p:cNvPr id="4103" name="Group 42"/>
          <p:cNvGrpSpPr>
            <a:grpSpLocks noChangeAspect="1"/>
          </p:cNvGrpSpPr>
          <p:nvPr/>
        </p:nvGrpSpPr>
        <p:grpSpPr bwMode="auto">
          <a:xfrm>
            <a:off x="8072438" y="6543675"/>
            <a:ext cx="923925" cy="231775"/>
            <a:chOff x="5090" y="4089"/>
            <a:chExt cx="582" cy="146"/>
          </a:xfrm>
        </p:grpSpPr>
        <p:sp>
          <p:nvSpPr>
            <p:cNvPr id="4105" name="AutoShape 41"/>
            <p:cNvSpPr>
              <a:spLocks noChangeAspect="1" noChangeArrowheads="1" noTextEdit="1"/>
            </p:cNvSpPr>
            <p:nvPr userDrawn="1"/>
          </p:nvSpPr>
          <p:spPr bwMode="auto">
            <a:xfrm>
              <a:off x="5093" y="4097"/>
              <a:ext cx="579" cy="1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4106" name="Freeform 43"/>
            <p:cNvSpPr>
              <a:spLocks/>
            </p:cNvSpPr>
            <p:nvPr userDrawn="1"/>
          </p:nvSpPr>
          <p:spPr bwMode="auto">
            <a:xfrm>
              <a:off x="5301" y="4160"/>
              <a:ext cx="18" cy="41"/>
            </a:xfrm>
            <a:custGeom>
              <a:avLst/>
              <a:gdLst>
                <a:gd name="T0" fmla="*/ 0 w 18"/>
                <a:gd name="T1" fmla="*/ 41 h 41"/>
                <a:gd name="T2" fmla="*/ 9 w 18"/>
                <a:gd name="T3" fmla="*/ 0 h 41"/>
                <a:gd name="T4" fmla="*/ 18 w 18"/>
                <a:gd name="T5" fmla="*/ 0 h 41"/>
                <a:gd name="T6" fmla="*/ 8 w 18"/>
                <a:gd name="T7" fmla="*/ 41 h 41"/>
                <a:gd name="T8" fmla="*/ 0 w 18"/>
                <a:gd name="T9" fmla="*/ 41 h 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1">
                  <a:moveTo>
                    <a:pt x="0" y="41"/>
                  </a:moveTo>
                  <a:lnTo>
                    <a:pt x="9" y="0"/>
                  </a:lnTo>
                  <a:lnTo>
                    <a:pt x="18" y="0"/>
                  </a:lnTo>
                  <a:lnTo>
                    <a:pt x="8" y="41"/>
                  </a:lnTo>
                  <a:lnTo>
                    <a:pt x="0" y="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 name="Freeform 44"/>
            <p:cNvSpPr>
              <a:spLocks/>
            </p:cNvSpPr>
            <p:nvPr userDrawn="1"/>
          </p:nvSpPr>
          <p:spPr bwMode="auto">
            <a:xfrm>
              <a:off x="5316" y="4170"/>
              <a:ext cx="33" cy="31"/>
            </a:xfrm>
            <a:custGeom>
              <a:avLst/>
              <a:gdLst>
                <a:gd name="T0" fmla="*/ 0 w 72"/>
                <a:gd name="T1" fmla="*/ 68 h 68"/>
                <a:gd name="T2" fmla="*/ 15 w 72"/>
                <a:gd name="T3" fmla="*/ 2 h 68"/>
                <a:gd name="T4" fmla="*/ 33 w 72"/>
                <a:gd name="T5" fmla="*/ 2 h 68"/>
                <a:gd name="T6" fmla="*/ 30 w 72"/>
                <a:gd name="T7" fmla="*/ 14 h 68"/>
                <a:gd name="T8" fmla="*/ 43 w 72"/>
                <a:gd name="T9" fmla="*/ 3 h 68"/>
                <a:gd name="T10" fmla="*/ 56 w 72"/>
                <a:gd name="T11" fmla="*/ 0 h 68"/>
                <a:gd name="T12" fmla="*/ 68 w 72"/>
                <a:gd name="T13" fmla="*/ 5 h 68"/>
                <a:gd name="T14" fmla="*/ 70 w 72"/>
                <a:gd name="T15" fmla="*/ 21 h 68"/>
                <a:gd name="T16" fmla="*/ 60 w 72"/>
                <a:gd name="T17" fmla="*/ 68 h 68"/>
                <a:gd name="T18" fmla="*/ 42 w 72"/>
                <a:gd name="T19" fmla="*/ 68 h 68"/>
                <a:gd name="T20" fmla="*/ 52 w 72"/>
                <a:gd name="T21" fmla="*/ 25 h 68"/>
                <a:gd name="T22" fmla="*/ 52 w 72"/>
                <a:gd name="T23" fmla="*/ 18 h 68"/>
                <a:gd name="T24" fmla="*/ 50 w 72"/>
                <a:gd name="T25" fmla="*/ 15 h 68"/>
                <a:gd name="T26" fmla="*/ 47 w 72"/>
                <a:gd name="T27" fmla="*/ 14 h 68"/>
                <a:gd name="T28" fmla="*/ 38 w 72"/>
                <a:gd name="T29" fmla="*/ 17 h 68"/>
                <a:gd name="T30" fmla="*/ 28 w 72"/>
                <a:gd name="T31" fmla="*/ 26 h 68"/>
                <a:gd name="T32" fmla="*/ 18 w 72"/>
                <a:gd name="T33" fmla="*/ 68 h 68"/>
                <a:gd name="T34" fmla="*/ 0 w 72"/>
                <a:gd name="T35" fmla="*/ 68 h 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2" h="68">
                  <a:moveTo>
                    <a:pt x="0" y="68"/>
                  </a:moveTo>
                  <a:cubicBezTo>
                    <a:pt x="15" y="2"/>
                    <a:pt x="15" y="2"/>
                    <a:pt x="15" y="2"/>
                  </a:cubicBezTo>
                  <a:cubicBezTo>
                    <a:pt x="33" y="2"/>
                    <a:pt x="33" y="2"/>
                    <a:pt x="33" y="2"/>
                  </a:cubicBezTo>
                  <a:cubicBezTo>
                    <a:pt x="30" y="14"/>
                    <a:pt x="30" y="14"/>
                    <a:pt x="30" y="14"/>
                  </a:cubicBezTo>
                  <a:cubicBezTo>
                    <a:pt x="35" y="9"/>
                    <a:pt x="39" y="5"/>
                    <a:pt x="43" y="3"/>
                  </a:cubicBezTo>
                  <a:cubicBezTo>
                    <a:pt x="48" y="1"/>
                    <a:pt x="52" y="0"/>
                    <a:pt x="56" y="0"/>
                  </a:cubicBezTo>
                  <a:cubicBezTo>
                    <a:pt x="61" y="0"/>
                    <a:pt x="65" y="2"/>
                    <a:pt x="68" y="5"/>
                  </a:cubicBezTo>
                  <a:cubicBezTo>
                    <a:pt x="71" y="8"/>
                    <a:pt x="72" y="14"/>
                    <a:pt x="70" y="21"/>
                  </a:cubicBezTo>
                  <a:cubicBezTo>
                    <a:pt x="60" y="68"/>
                    <a:pt x="60" y="68"/>
                    <a:pt x="60" y="68"/>
                  </a:cubicBezTo>
                  <a:cubicBezTo>
                    <a:pt x="42" y="68"/>
                    <a:pt x="42" y="68"/>
                    <a:pt x="42" y="68"/>
                  </a:cubicBezTo>
                  <a:cubicBezTo>
                    <a:pt x="52" y="25"/>
                    <a:pt x="52" y="25"/>
                    <a:pt x="52" y="25"/>
                  </a:cubicBezTo>
                  <a:cubicBezTo>
                    <a:pt x="52" y="22"/>
                    <a:pt x="53" y="19"/>
                    <a:pt x="52" y="18"/>
                  </a:cubicBezTo>
                  <a:cubicBezTo>
                    <a:pt x="52" y="17"/>
                    <a:pt x="51" y="16"/>
                    <a:pt x="50" y="15"/>
                  </a:cubicBezTo>
                  <a:cubicBezTo>
                    <a:pt x="49" y="14"/>
                    <a:pt x="48" y="14"/>
                    <a:pt x="47" y="14"/>
                  </a:cubicBezTo>
                  <a:cubicBezTo>
                    <a:pt x="44" y="14"/>
                    <a:pt x="41" y="15"/>
                    <a:pt x="38" y="17"/>
                  </a:cubicBezTo>
                  <a:cubicBezTo>
                    <a:pt x="35" y="18"/>
                    <a:pt x="32" y="21"/>
                    <a:pt x="28"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 name="Freeform 45"/>
            <p:cNvSpPr>
              <a:spLocks noEditPoints="1"/>
            </p:cNvSpPr>
            <p:nvPr userDrawn="1"/>
          </p:nvSpPr>
          <p:spPr bwMode="auto">
            <a:xfrm>
              <a:off x="5348" y="4170"/>
              <a:ext cx="36" cy="42"/>
            </a:xfrm>
            <a:custGeom>
              <a:avLst/>
              <a:gdLst>
                <a:gd name="T0" fmla="*/ 0 w 78"/>
                <a:gd name="T1" fmla="*/ 88 h 93"/>
                <a:gd name="T2" fmla="*/ 4 w 78"/>
                <a:gd name="T3" fmla="*/ 75 h 93"/>
                <a:gd name="T4" fmla="*/ 24 w 78"/>
                <a:gd name="T5" fmla="*/ 80 h 93"/>
                <a:gd name="T6" fmla="*/ 39 w 78"/>
                <a:gd name="T7" fmla="*/ 77 h 93"/>
                <a:gd name="T8" fmla="*/ 46 w 78"/>
                <a:gd name="T9" fmla="*/ 63 h 93"/>
                <a:gd name="T10" fmla="*/ 48 w 78"/>
                <a:gd name="T11" fmla="*/ 54 h 93"/>
                <a:gd name="T12" fmla="*/ 38 w 78"/>
                <a:gd name="T13" fmla="*/ 64 h 93"/>
                <a:gd name="T14" fmla="*/ 24 w 78"/>
                <a:gd name="T15" fmla="*/ 68 h 93"/>
                <a:gd name="T16" fmla="*/ 11 w 78"/>
                <a:gd name="T17" fmla="*/ 64 h 93"/>
                <a:gd name="T18" fmla="*/ 5 w 78"/>
                <a:gd name="T19" fmla="*/ 52 h 93"/>
                <a:gd name="T20" fmla="*/ 5 w 78"/>
                <a:gd name="T21" fmla="*/ 35 h 93"/>
                <a:gd name="T22" fmla="*/ 18 w 78"/>
                <a:gd name="T23" fmla="*/ 10 h 93"/>
                <a:gd name="T24" fmla="*/ 41 w 78"/>
                <a:gd name="T25" fmla="*/ 0 h 93"/>
                <a:gd name="T26" fmla="*/ 48 w 78"/>
                <a:gd name="T27" fmla="*/ 1 h 93"/>
                <a:gd name="T28" fmla="*/ 53 w 78"/>
                <a:gd name="T29" fmla="*/ 3 h 93"/>
                <a:gd name="T30" fmla="*/ 58 w 78"/>
                <a:gd name="T31" fmla="*/ 8 h 93"/>
                <a:gd name="T32" fmla="*/ 62 w 78"/>
                <a:gd name="T33" fmla="*/ 2 h 93"/>
                <a:gd name="T34" fmla="*/ 78 w 78"/>
                <a:gd name="T35" fmla="*/ 2 h 93"/>
                <a:gd name="T36" fmla="*/ 66 w 78"/>
                <a:gd name="T37" fmla="*/ 52 h 93"/>
                <a:gd name="T38" fmla="*/ 57 w 78"/>
                <a:gd name="T39" fmla="*/ 79 h 93"/>
                <a:gd name="T40" fmla="*/ 42 w 78"/>
                <a:gd name="T41" fmla="*/ 90 h 93"/>
                <a:gd name="T42" fmla="*/ 23 w 78"/>
                <a:gd name="T43" fmla="*/ 93 h 93"/>
                <a:gd name="T44" fmla="*/ 0 w 78"/>
                <a:gd name="T45" fmla="*/ 88 h 93"/>
                <a:gd name="T46" fmla="*/ 51 w 78"/>
                <a:gd name="T47" fmla="*/ 43 h 93"/>
                <a:gd name="T48" fmla="*/ 56 w 78"/>
                <a:gd name="T49" fmla="*/ 18 h 93"/>
                <a:gd name="T50" fmla="*/ 50 w 78"/>
                <a:gd name="T51" fmla="*/ 13 h 93"/>
                <a:gd name="T52" fmla="*/ 44 w 78"/>
                <a:gd name="T53" fmla="*/ 11 h 93"/>
                <a:gd name="T54" fmla="*/ 32 w 78"/>
                <a:gd name="T55" fmla="*/ 17 h 93"/>
                <a:gd name="T56" fmla="*/ 25 w 78"/>
                <a:gd name="T57" fmla="*/ 34 h 93"/>
                <a:gd name="T58" fmla="*/ 25 w 78"/>
                <a:gd name="T59" fmla="*/ 48 h 93"/>
                <a:gd name="T60" fmla="*/ 33 w 78"/>
                <a:gd name="T61" fmla="*/ 54 h 93"/>
                <a:gd name="T62" fmla="*/ 41 w 78"/>
                <a:gd name="T63" fmla="*/ 51 h 93"/>
                <a:gd name="T64" fmla="*/ 51 w 78"/>
                <a:gd name="T65" fmla="*/ 43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3">
                  <a:moveTo>
                    <a:pt x="0" y="88"/>
                  </a:moveTo>
                  <a:cubicBezTo>
                    <a:pt x="4" y="75"/>
                    <a:pt x="4" y="75"/>
                    <a:pt x="4" y="75"/>
                  </a:cubicBezTo>
                  <a:cubicBezTo>
                    <a:pt x="10" y="79"/>
                    <a:pt x="17" y="80"/>
                    <a:pt x="24" y="80"/>
                  </a:cubicBezTo>
                  <a:cubicBezTo>
                    <a:pt x="30" y="80"/>
                    <a:pt x="35" y="79"/>
                    <a:pt x="39" y="77"/>
                  </a:cubicBezTo>
                  <a:cubicBezTo>
                    <a:pt x="42" y="74"/>
                    <a:pt x="45" y="69"/>
                    <a:pt x="46" y="63"/>
                  </a:cubicBezTo>
                  <a:cubicBezTo>
                    <a:pt x="48" y="54"/>
                    <a:pt x="48" y="54"/>
                    <a:pt x="48" y="54"/>
                  </a:cubicBezTo>
                  <a:cubicBezTo>
                    <a:pt x="45" y="58"/>
                    <a:pt x="42" y="61"/>
                    <a:pt x="38" y="64"/>
                  </a:cubicBezTo>
                  <a:cubicBezTo>
                    <a:pt x="33" y="67"/>
                    <a:pt x="29" y="68"/>
                    <a:pt x="24" y="68"/>
                  </a:cubicBezTo>
                  <a:cubicBezTo>
                    <a:pt x="18" y="68"/>
                    <a:pt x="14" y="67"/>
                    <a:pt x="11" y="64"/>
                  </a:cubicBezTo>
                  <a:cubicBezTo>
                    <a:pt x="8" y="61"/>
                    <a:pt x="5" y="58"/>
                    <a:pt x="5" y="52"/>
                  </a:cubicBezTo>
                  <a:cubicBezTo>
                    <a:pt x="4" y="47"/>
                    <a:pt x="4" y="41"/>
                    <a:pt x="5" y="35"/>
                  </a:cubicBezTo>
                  <a:cubicBezTo>
                    <a:pt x="7" y="25"/>
                    <a:pt x="12" y="17"/>
                    <a:pt x="18" y="10"/>
                  </a:cubicBezTo>
                  <a:cubicBezTo>
                    <a:pt x="25" y="3"/>
                    <a:pt x="32" y="0"/>
                    <a:pt x="41" y="0"/>
                  </a:cubicBezTo>
                  <a:cubicBezTo>
                    <a:pt x="44" y="0"/>
                    <a:pt x="46" y="0"/>
                    <a:pt x="48" y="1"/>
                  </a:cubicBezTo>
                  <a:cubicBezTo>
                    <a:pt x="49" y="1"/>
                    <a:pt x="51" y="2"/>
                    <a:pt x="53" y="3"/>
                  </a:cubicBezTo>
                  <a:cubicBezTo>
                    <a:pt x="54" y="4"/>
                    <a:pt x="56" y="6"/>
                    <a:pt x="58" y="8"/>
                  </a:cubicBezTo>
                  <a:cubicBezTo>
                    <a:pt x="62" y="2"/>
                    <a:pt x="62" y="2"/>
                    <a:pt x="62" y="2"/>
                  </a:cubicBezTo>
                  <a:cubicBezTo>
                    <a:pt x="78" y="2"/>
                    <a:pt x="78" y="2"/>
                    <a:pt x="78" y="2"/>
                  </a:cubicBezTo>
                  <a:cubicBezTo>
                    <a:pt x="66" y="52"/>
                    <a:pt x="66" y="52"/>
                    <a:pt x="66" y="52"/>
                  </a:cubicBezTo>
                  <a:cubicBezTo>
                    <a:pt x="63" y="66"/>
                    <a:pt x="60" y="75"/>
                    <a:pt x="57" y="79"/>
                  </a:cubicBezTo>
                  <a:cubicBezTo>
                    <a:pt x="53" y="84"/>
                    <a:pt x="48" y="87"/>
                    <a:pt x="42" y="90"/>
                  </a:cubicBezTo>
                  <a:cubicBezTo>
                    <a:pt x="37" y="92"/>
                    <a:pt x="30" y="93"/>
                    <a:pt x="23" y="93"/>
                  </a:cubicBezTo>
                  <a:cubicBezTo>
                    <a:pt x="16" y="93"/>
                    <a:pt x="8" y="92"/>
                    <a:pt x="0" y="88"/>
                  </a:cubicBezTo>
                  <a:moveTo>
                    <a:pt x="51" y="43"/>
                  </a:moveTo>
                  <a:cubicBezTo>
                    <a:pt x="56" y="18"/>
                    <a:pt x="56" y="18"/>
                    <a:pt x="56" y="18"/>
                  </a:cubicBezTo>
                  <a:cubicBezTo>
                    <a:pt x="54" y="16"/>
                    <a:pt x="52" y="14"/>
                    <a:pt x="50" y="13"/>
                  </a:cubicBezTo>
                  <a:cubicBezTo>
                    <a:pt x="48" y="12"/>
                    <a:pt x="46" y="11"/>
                    <a:pt x="44" y="11"/>
                  </a:cubicBezTo>
                  <a:cubicBezTo>
                    <a:pt x="40" y="11"/>
                    <a:pt x="36" y="13"/>
                    <a:pt x="32" y="17"/>
                  </a:cubicBezTo>
                  <a:cubicBezTo>
                    <a:pt x="29" y="21"/>
                    <a:pt x="26" y="27"/>
                    <a:pt x="25" y="34"/>
                  </a:cubicBezTo>
                  <a:cubicBezTo>
                    <a:pt x="23" y="40"/>
                    <a:pt x="23" y="45"/>
                    <a:pt x="25" y="48"/>
                  </a:cubicBezTo>
                  <a:cubicBezTo>
                    <a:pt x="26" y="52"/>
                    <a:pt x="29" y="54"/>
                    <a:pt x="33" y="54"/>
                  </a:cubicBezTo>
                  <a:cubicBezTo>
                    <a:pt x="35" y="54"/>
                    <a:pt x="38" y="53"/>
                    <a:pt x="41" y="51"/>
                  </a:cubicBezTo>
                  <a:cubicBezTo>
                    <a:pt x="44" y="49"/>
                    <a:pt x="47" y="47"/>
                    <a:pt x="51" y="43"/>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9" name="Freeform 46"/>
            <p:cNvSpPr>
              <a:spLocks noEditPoints="1"/>
            </p:cNvSpPr>
            <p:nvPr userDrawn="1"/>
          </p:nvSpPr>
          <p:spPr bwMode="auto">
            <a:xfrm>
              <a:off x="5384" y="4170"/>
              <a:ext cx="29" cy="31"/>
            </a:xfrm>
            <a:custGeom>
              <a:avLst/>
              <a:gdLst>
                <a:gd name="T0" fmla="*/ 55 w 64"/>
                <a:gd name="T1" fmla="*/ 66 h 69"/>
                <a:gd name="T2" fmla="*/ 30 w 64"/>
                <a:gd name="T3" fmla="*/ 69 h 69"/>
                <a:gd name="T4" fmla="*/ 12 w 64"/>
                <a:gd name="T5" fmla="*/ 65 h 69"/>
                <a:gd name="T6" fmla="*/ 2 w 64"/>
                <a:gd name="T7" fmla="*/ 53 h 69"/>
                <a:gd name="T8" fmla="*/ 2 w 64"/>
                <a:gd name="T9" fmla="*/ 34 h 69"/>
                <a:gd name="T10" fmla="*/ 9 w 64"/>
                <a:gd name="T11" fmla="*/ 17 h 69"/>
                <a:gd name="T12" fmla="*/ 23 w 64"/>
                <a:gd name="T13" fmla="*/ 5 h 69"/>
                <a:gd name="T14" fmla="*/ 41 w 64"/>
                <a:gd name="T15" fmla="*/ 0 h 69"/>
                <a:gd name="T16" fmla="*/ 60 w 64"/>
                <a:gd name="T17" fmla="*/ 8 h 69"/>
                <a:gd name="T18" fmla="*/ 61 w 64"/>
                <a:gd name="T19" fmla="*/ 38 h 69"/>
                <a:gd name="T20" fmla="*/ 20 w 64"/>
                <a:gd name="T21" fmla="*/ 38 h 69"/>
                <a:gd name="T22" fmla="*/ 20 w 64"/>
                <a:gd name="T23" fmla="*/ 49 h 69"/>
                <a:gd name="T24" fmla="*/ 26 w 64"/>
                <a:gd name="T25" fmla="*/ 55 h 69"/>
                <a:gd name="T26" fmla="*/ 36 w 64"/>
                <a:gd name="T27" fmla="*/ 57 h 69"/>
                <a:gd name="T28" fmla="*/ 57 w 64"/>
                <a:gd name="T29" fmla="*/ 53 h 69"/>
                <a:gd name="T30" fmla="*/ 55 w 64"/>
                <a:gd name="T31" fmla="*/ 66 h 69"/>
                <a:gd name="T32" fmla="*/ 22 w 64"/>
                <a:gd name="T33" fmla="*/ 28 h 69"/>
                <a:gd name="T34" fmla="*/ 45 w 64"/>
                <a:gd name="T35" fmla="*/ 28 h 69"/>
                <a:gd name="T36" fmla="*/ 45 w 64"/>
                <a:gd name="T37" fmla="*/ 15 h 69"/>
                <a:gd name="T38" fmla="*/ 38 w 64"/>
                <a:gd name="T39" fmla="*/ 11 h 69"/>
                <a:gd name="T40" fmla="*/ 29 w 64"/>
                <a:gd name="T41" fmla="*/ 16 h 69"/>
                <a:gd name="T42" fmla="*/ 22 w 64"/>
                <a:gd name="T43" fmla="*/ 28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4" h="69">
                  <a:moveTo>
                    <a:pt x="55" y="66"/>
                  </a:moveTo>
                  <a:cubicBezTo>
                    <a:pt x="46" y="68"/>
                    <a:pt x="37" y="69"/>
                    <a:pt x="30" y="69"/>
                  </a:cubicBezTo>
                  <a:cubicBezTo>
                    <a:pt x="23" y="69"/>
                    <a:pt x="17" y="68"/>
                    <a:pt x="12" y="65"/>
                  </a:cubicBezTo>
                  <a:cubicBezTo>
                    <a:pt x="7" y="63"/>
                    <a:pt x="4" y="59"/>
                    <a:pt x="2" y="53"/>
                  </a:cubicBezTo>
                  <a:cubicBezTo>
                    <a:pt x="0" y="47"/>
                    <a:pt x="0" y="41"/>
                    <a:pt x="2" y="34"/>
                  </a:cubicBezTo>
                  <a:cubicBezTo>
                    <a:pt x="3" y="28"/>
                    <a:pt x="6" y="22"/>
                    <a:pt x="9" y="17"/>
                  </a:cubicBezTo>
                  <a:cubicBezTo>
                    <a:pt x="13" y="12"/>
                    <a:pt x="17" y="8"/>
                    <a:pt x="23" y="5"/>
                  </a:cubicBezTo>
                  <a:cubicBezTo>
                    <a:pt x="28" y="2"/>
                    <a:pt x="34" y="0"/>
                    <a:pt x="41" y="0"/>
                  </a:cubicBezTo>
                  <a:cubicBezTo>
                    <a:pt x="50" y="0"/>
                    <a:pt x="56" y="3"/>
                    <a:pt x="60" y="8"/>
                  </a:cubicBezTo>
                  <a:cubicBezTo>
                    <a:pt x="63" y="14"/>
                    <a:pt x="64" y="24"/>
                    <a:pt x="61" y="38"/>
                  </a:cubicBezTo>
                  <a:cubicBezTo>
                    <a:pt x="20" y="38"/>
                    <a:pt x="20" y="38"/>
                    <a:pt x="20" y="38"/>
                  </a:cubicBezTo>
                  <a:cubicBezTo>
                    <a:pt x="19" y="43"/>
                    <a:pt x="19" y="46"/>
                    <a:pt x="20" y="49"/>
                  </a:cubicBezTo>
                  <a:cubicBezTo>
                    <a:pt x="22" y="52"/>
                    <a:pt x="23" y="54"/>
                    <a:pt x="26" y="55"/>
                  </a:cubicBezTo>
                  <a:cubicBezTo>
                    <a:pt x="28" y="57"/>
                    <a:pt x="32" y="57"/>
                    <a:pt x="36" y="57"/>
                  </a:cubicBezTo>
                  <a:cubicBezTo>
                    <a:pt x="42" y="57"/>
                    <a:pt x="49" y="56"/>
                    <a:pt x="57" y="53"/>
                  </a:cubicBezTo>
                  <a:lnTo>
                    <a:pt x="55" y="66"/>
                  </a:lnTo>
                  <a:close/>
                  <a:moveTo>
                    <a:pt x="22" y="28"/>
                  </a:moveTo>
                  <a:cubicBezTo>
                    <a:pt x="45" y="28"/>
                    <a:pt x="45" y="28"/>
                    <a:pt x="45" y="28"/>
                  </a:cubicBezTo>
                  <a:cubicBezTo>
                    <a:pt x="46" y="22"/>
                    <a:pt x="46" y="18"/>
                    <a:pt x="45" y="15"/>
                  </a:cubicBezTo>
                  <a:cubicBezTo>
                    <a:pt x="44" y="12"/>
                    <a:pt x="41" y="11"/>
                    <a:pt x="38" y="11"/>
                  </a:cubicBezTo>
                  <a:cubicBezTo>
                    <a:pt x="35" y="11"/>
                    <a:pt x="31" y="13"/>
                    <a:pt x="29" y="16"/>
                  </a:cubicBezTo>
                  <a:cubicBezTo>
                    <a:pt x="26" y="18"/>
                    <a:pt x="23" y="23"/>
                    <a:pt x="22" y="28"/>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0" name="Freeform 47"/>
            <p:cNvSpPr>
              <a:spLocks/>
            </p:cNvSpPr>
            <p:nvPr userDrawn="1"/>
          </p:nvSpPr>
          <p:spPr bwMode="auto">
            <a:xfrm>
              <a:off x="5413" y="4170"/>
              <a:ext cx="26" cy="31"/>
            </a:xfrm>
            <a:custGeom>
              <a:avLst/>
              <a:gdLst>
                <a:gd name="T0" fmla="*/ 0 w 57"/>
                <a:gd name="T1" fmla="*/ 68 h 68"/>
                <a:gd name="T2" fmla="*/ 15 w 57"/>
                <a:gd name="T3" fmla="*/ 2 h 68"/>
                <a:gd name="T4" fmla="*/ 33 w 57"/>
                <a:gd name="T5" fmla="*/ 2 h 68"/>
                <a:gd name="T6" fmla="*/ 30 w 57"/>
                <a:gd name="T7" fmla="*/ 14 h 68"/>
                <a:gd name="T8" fmla="*/ 41 w 57"/>
                <a:gd name="T9" fmla="*/ 4 h 68"/>
                <a:gd name="T10" fmla="*/ 54 w 57"/>
                <a:gd name="T11" fmla="*/ 0 h 68"/>
                <a:gd name="T12" fmla="*/ 57 w 57"/>
                <a:gd name="T13" fmla="*/ 0 h 68"/>
                <a:gd name="T14" fmla="*/ 54 w 57"/>
                <a:gd name="T15" fmla="*/ 16 h 68"/>
                <a:gd name="T16" fmla="*/ 47 w 57"/>
                <a:gd name="T17" fmla="*/ 15 h 68"/>
                <a:gd name="T18" fmla="*/ 37 w 57"/>
                <a:gd name="T19" fmla="*/ 18 h 68"/>
                <a:gd name="T20" fmla="*/ 27 w 57"/>
                <a:gd name="T21" fmla="*/ 26 h 68"/>
                <a:gd name="T22" fmla="*/ 18 w 57"/>
                <a:gd name="T23" fmla="*/ 68 h 68"/>
                <a:gd name="T24" fmla="*/ 0 w 57"/>
                <a:gd name="T25" fmla="*/ 68 h 6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68">
                  <a:moveTo>
                    <a:pt x="0" y="68"/>
                  </a:moveTo>
                  <a:cubicBezTo>
                    <a:pt x="15" y="2"/>
                    <a:pt x="15" y="2"/>
                    <a:pt x="15" y="2"/>
                  </a:cubicBezTo>
                  <a:cubicBezTo>
                    <a:pt x="33" y="2"/>
                    <a:pt x="33" y="2"/>
                    <a:pt x="33" y="2"/>
                  </a:cubicBezTo>
                  <a:cubicBezTo>
                    <a:pt x="30" y="14"/>
                    <a:pt x="30" y="14"/>
                    <a:pt x="30" y="14"/>
                  </a:cubicBezTo>
                  <a:cubicBezTo>
                    <a:pt x="33" y="10"/>
                    <a:pt x="37" y="6"/>
                    <a:pt x="41" y="4"/>
                  </a:cubicBezTo>
                  <a:cubicBezTo>
                    <a:pt x="45" y="1"/>
                    <a:pt x="50" y="0"/>
                    <a:pt x="54" y="0"/>
                  </a:cubicBezTo>
                  <a:cubicBezTo>
                    <a:pt x="55" y="0"/>
                    <a:pt x="56" y="0"/>
                    <a:pt x="57" y="0"/>
                  </a:cubicBezTo>
                  <a:cubicBezTo>
                    <a:pt x="54" y="16"/>
                    <a:pt x="54" y="16"/>
                    <a:pt x="54" y="16"/>
                  </a:cubicBezTo>
                  <a:cubicBezTo>
                    <a:pt x="52" y="15"/>
                    <a:pt x="49" y="15"/>
                    <a:pt x="47" y="15"/>
                  </a:cubicBezTo>
                  <a:cubicBezTo>
                    <a:pt x="44" y="15"/>
                    <a:pt x="40" y="16"/>
                    <a:pt x="37" y="18"/>
                  </a:cubicBezTo>
                  <a:cubicBezTo>
                    <a:pt x="34" y="19"/>
                    <a:pt x="30" y="22"/>
                    <a:pt x="27"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1" name="Freeform 48"/>
            <p:cNvSpPr>
              <a:spLocks/>
            </p:cNvSpPr>
            <p:nvPr userDrawn="1"/>
          </p:nvSpPr>
          <p:spPr bwMode="auto">
            <a:xfrm>
              <a:off x="5434" y="4170"/>
              <a:ext cx="28" cy="31"/>
            </a:xfrm>
            <a:custGeom>
              <a:avLst/>
              <a:gdLst>
                <a:gd name="T0" fmla="*/ 0 w 61"/>
                <a:gd name="T1" fmla="*/ 66 h 69"/>
                <a:gd name="T2" fmla="*/ 3 w 61"/>
                <a:gd name="T3" fmla="*/ 53 h 69"/>
                <a:gd name="T4" fmla="*/ 24 w 61"/>
                <a:gd name="T5" fmla="*/ 58 h 69"/>
                <a:gd name="T6" fmla="*/ 33 w 61"/>
                <a:gd name="T7" fmla="*/ 56 h 69"/>
                <a:gd name="T8" fmla="*/ 37 w 61"/>
                <a:gd name="T9" fmla="*/ 51 h 69"/>
                <a:gd name="T10" fmla="*/ 36 w 61"/>
                <a:gd name="T11" fmla="*/ 46 h 69"/>
                <a:gd name="T12" fmla="*/ 30 w 61"/>
                <a:gd name="T13" fmla="*/ 42 h 69"/>
                <a:gd name="T14" fmla="*/ 24 w 61"/>
                <a:gd name="T15" fmla="*/ 40 h 69"/>
                <a:gd name="T16" fmla="*/ 12 w 61"/>
                <a:gd name="T17" fmla="*/ 32 h 69"/>
                <a:gd name="T18" fmla="*/ 11 w 61"/>
                <a:gd name="T19" fmla="*/ 20 h 69"/>
                <a:gd name="T20" fmla="*/ 20 w 61"/>
                <a:gd name="T21" fmla="*/ 6 h 69"/>
                <a:gd name="T22" fmla="*/ 42 w 61"/>
                <a:gd name="T23" fmla="*/ 0 h 69"/>
                <a:gd name="T24" fmla="*/ 61 w 61"/>
                <a:gd name="T25" fmla="*/ 2 h 69"/>
                <a:gd name="T26" fmla="*/ 58 w 61"/>
                <a:gd name="T27" fmla="*/ 15 h 69"/>
                <a:gd name="T28" fmla="*/ 41 w 61"/>
                <a:gd name="T29" fmla="*/ 11 h 69"/>
                <a:gd name="T30" fmla="*/ 32 w 61"/>
                <a:gd name="T31" fmla="*/ 13 h 69"/>
                <a:gd name="T32" fmla="*/ 29 w 61"/>
                <a:gd name="T33" fmla="*/ 18 h 69"/>
                <a:gd name="T34" fmla="*/ 30 w 61"/>
                <a:gd name="T35" fmla="*/ 22 h 69"/>
                <a:gd name="T36" fmla="*/ 35 w 61"/>
                <a:gd name="T37" fmla="*/ 26 h 69"/>
                <a:gd name="T38" fmla="*/ 40 w 61"/>
                <a:gd name="T39" fmla="*/ 28 h 69"/>
                <a:gd name="T40" fmla="*/ 55 w 61"/>
                <a:gd name="T41" fmla="*/ 37 h 69"/>
                <a:gd name="T42" fmla="*/ 56 w 61"/>
                <a:gd name="T43" fmla="*/ 48 h 69"/>
                <a:gd name="T44" fmla="*/ 46 w 61"/>
                <a:gd name="T45" fmla="*/ 63 h 69"/>
                <a:gd name="T46" fmla="*/ 23 w 61"/>
                <a:gd name="T47" fmla="*/ 69 h 69"/>
                <a:gd name="T48" fmla="*/ 0 w 61"/>
                <a:gd name="T49" fmla="*/ 66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69">
                  <a:moveTo>
                    <a:pt x="0" y="66"/>
                  </a:moveTo>
                  <a:cubicBezTo>
                    <a:pt x="3" y="53"/>
                    <a:pt x="3" y="53"/>
                    <a:pt x="3" y="53"/>
                  </a:cubicBezTo>
                  <a:cubicBezTo>
                    <a:pt x="11" y="56"/>
                    <a:pt x="18" y="58"/>
                    <a:pt x="24" y="58"/>
                  </a:cubicBezTo>
                  <a:cubicBezTo>
                    <a:pt x="28" y="58"/>
                    <a:pt x="31" y="58"/>
                    <a:pt x="33" y="56"/>
                  </a:cubicBezTo>
                  <a:cubicBezTo>
                    <a:pt x="35" y="55"/>
                    <a:pt x="37" y="53"/>
                    <a:pt x="37" y="51"/>
                  </a:cubicBezTo>
                  <a:cubicBezTo>
                    <a:pt x="38" y="49"/>
                    <a:pt x="37" y="47"/>
                    <a:pt x="36" y="46"/>
                  </a:cubicBezTo>
                  <a:cubicBezTo>
                    <a:pt x="35" y="45"/>
                    <a:pt x="33" y="44"/>
                    <a:pt x="30" y="42"/>
                  </a:cubicBezTo>
                  <a:cubicBezTo>
                    <a:pt x="24" y="40"/>
                    <a:pt x="24" y="40"/>
                    <a:pt x="24" y="40"/>
                  </a:cubicBezTo>
                  <a:cubicBezTo>
                    <a:pt x="19" y="37"/>
                    <a:pt x="15" y="35"/>
                    <a:pt x="12" y="32"/>
                  </a:cubicBezTo>
                  <a:cubicBezTo>
                    <a:pt x="10" y="29"/>
                    <a:pt x="9" y="25"/>
                    <a:pt x="11" y="20"/>
                  </a:cubicBezTo>
                  <a:cubicBezTo>
                    <a:pt x="12" y="14"/>
                    <a:pt x="15" y="9"/>
                    <a:pt x="20" y="6"/>
                  </a:cubicBezTo>
                  <a:cubicBezTo>
                    <a:pt x="26" y="2"/>
                    <a:pt x="33" y="0"/>
                    <a:pt x="42" y="0"/>
                  </a:cubicBezTo>
                  <a:cubicBezTo>
                    <a:pt x="48" y="0"/>
                    <a:pt x="54" y="1"/>
                    <a:pt x="61" y="2"/>
                  </a:cubicBezTo>
                  <a:cubicBezTo>
                    <a:pt x="58" y="15"/>
                    <a:pt x="58" y="15"/>
                    <a:pt x="58" y="15"/>
                  </a:cubicBezTo>
                  <a:cubicBezTo>
                    <a:pt x="52" y="12"/>
                    <a:pt x="46" y="11"/>
                    <a:pt x="41" y="11"/>
                  </a:cubicBezTo>
                  <a:cubicBezTo>
                    <a:pt x="37" y="11"/>
                    <a:pt x="35" y="12"/>
                    <a:pt x="32" y="13"/>
                  </a:cubicBezTo>
                  <a:cubicBezTo>
                    <a:pt x="30" y="14"/>
                    <a:pt x="29" y="16"/>
                    <a:pt x="29" y="18"/>
                  </a:cubicBezTo>
                  <a:cubicBezTo>
                    <a:pt x="28" y="20"/>
                    <a:pt x="29" y="21"/>
                    <a:pt x="30" y="22"/>
                  </a:cubicBezTo>
                  <a:cubicBezTo>
                    <a:pt x="30" y="23"/>
                    <a:pt x="32" y="25"/>
                    <a:pt x="35" y="26"/>
                  </a:cubicBezTo>
                  <a:cubicBezTo>
                    <a:pt x="40" y="28"/>
                    <a:pt x="40" y="28"/>
                    <a:pt x="40" y="28"/>
                  </a:cubicBezTo>
                  <a:cubicBezTo>
                    <a:pt x="48" y="31"/>
                    <a:pt x="53" y="34"/>
                    <a:pt x="55" y="37"/>
                  </a:cubicBezTo>
                  <a:cubicBezTo>
                    <a:pt x="57" y="40"/>
                    <a:pt x="57" y="44"/>
                    <a:pt x="56" y="48"/>
                  </a:cubicBezTo>
                  <a:cubicBezTo>
                    <a:pt x="55" y="54"/>
                    <a:pt x="51" y="59"/>
                    <a:pt x="46" y="63"/>
                  </a:cubicBezTo>
                  <a:cubicBezTo>
                    <a:pt x="40" y="67"/>
                    <a:pt x="32" y="69"/>
                    <a:pt x="23" y="69"/>
                  </a:cubicBezTo>
                  <a:cubicBezTo>
                    <a:pt x="15" y="69"/>
                    <a:pt x="8" y="68"/>
                    <a:pt x="0" y="6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2" name="Freeform 49"/>
            <p:cNvSpPr>
              <a:spLocks noEditPoints="1"/>
            </p:cNvSpPr>
            <p:nvPr userDrawn="1"/>
          </p:nvSpPr>
          <p:spPr bwMode="auto">
            <a:xfrm>
              <a:off x="5462" y="4170"/>
              <a:ext cx="33" cy="31"/>
            </a:xfrm>
            <a:custGeom>
              <a:avLst/>
              <a:gdLst>
                <a:gd name="T0" fmla="*/ 28 w 72"/>
                <a:gd name="T1" fmla="*/ 69 h 69"/>
                <a:gd name="T2" fmla="*/ 11 w 72"/>
                <a:gd name="T3" fmla="*/ 65 h 69"/>
                <a:gd name="T4" fmla="*/ 2 w 72"/>
                <a:gd name="T5" fmla="*/ 53 h 69"/>
                <a:gd name="T6" fmla="*/ 2 w 72"/>
                <a:gd name="T7" fmla="*/ 35 h 69"/>
                <a:gd name="T8" fmla="*/ 10 w 72"/>
                <a:gd name="T9" fmla="*/ 17 h 69"/>
                <a:gd name="T10" fmla="*/ 24 w 72"/>
                <a:gd name="T11" fmla="*/ 4 h 69"/>
                <a:gd name="T12" fmla="*/ 44 w 72"/>
                <a:gd name="T13" fmla="*/ 0 h 69"/>
                <a:gd name="T14" fmla="*/ 61 w 72"/>
                <a:gd name="T15" fmla="*/ 4 h 69"/>
                <a:gd name="T16" fmla="*/ 70 w 72"/>
                <a:gd name="T17" fmla="*/ 17 h 69"/>
                <a:gd name="T18" fmla="*/ 70 w 72"/>
                <a:gd name="T19" fmla="*/ 35 h 69"/>
                <a:gd name="T20" fmla="*/ 62 w 72"/>
                <a:gd name="T21" fmla="*/ 53 h 69"/>
                <a:gd name="T22" fmla="*/ 48 w 72"/>
                <a:gd name="T23" fmla="*/ 65 h 69"/>
                <a:gd name="T24" fmla="*/ 28 w 72"/>
                <a:gd name="T25" fmla="*/ 69 h 69"/>
                <a:gd name="T26" fmla="*/ 31 w 72"/>
                <a:gd name="T27" fmla="*/ 58 h 69"/>
                <a:gd name="T28" fmla="*/ 44 w 72"/>
                <a:gd name="T29" fmla="*/ 52 h 69"/>
                <a:gd name="T30" fmla="*/ 51 w 72"/>
                <a:gd name="T31" fmla="*/ 35 h 69"/>
                <a:gd name="T32" fmla="*/ 51 w 72"/>
                <a:gd name="T33" fmla="*/ 18 h 69"/>
                <a:gd name="T34" fmla="*/ 41 w 72"/>
                <a:gd name="T35" fmla="*/ 11 h 69"/>
                <a:gd name="T36" fmla="*/ 28 w 72"/>
                <a:gd name="T37" fmla="*/ 18 h 69"/>
                <a:gd name="T38" fmla="*/ 21 w 72"/>
                <a:gd name="T39" fmla="*/ 35 h 69"/>
                <a:gd name="T40" fmla="*/ 21 w 72"/>
                <a:gd name="T41" fmla="*/ 52 h 69"/>
                <a:gd name="T42" fmla="*/ 31 w 72"/>
                <a:gd name="T43" fmla="*/ 58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2" h="69">
                  <a:moveTo>
                    <a:pt x="28" y="69"/>
                  </a:moveTo>
                  <a:cubicBezTo>
                    <a:pt x="21" y="69"/>
                    <a:pt x="15" y="68"/>
                    <a:pt x="11" y="65"/>
                  </a:cubicBezTo>
                  <a:cubicBezTo>
                    <a:pt x="6" y="62"/>
                    <a:pt x="3" y="58"/>
                    <a:pt x="2" y="53"/>
                  </a:cubicBezTo>
                  <a:cubicBezTo>
                    <a:pt x="0" y="47"/>
                    <a:pt x="0" y="41"/>
                    <a:pt x="2" y="35"/>
                  </a:cubicBezTo>
                  <a:cubicBezTo>
                    <a:pt x="3" y="28"/>
                    <a:pt x="6" y="22"/>
                    <a:pt x="10" y="17"/>
                  </a:cubicBezTo>
                  <a:cubicBezTo>
                    <a:pt x="14" y="11"/>
                    <a:pt x="18" y="7"/>
                    <a:pt x="24" y="4"/>
                  </a:cubicBezTo>
                  <a:cubicBezTo>
                    <a:pt x="30" y="1"/>
                    <a:pt x="37" y="0"/>
                    <a:pt x="44" y="0"/>
                  </a:cubicBezTo>
                  <a:cubicBezTo>
                    <a:pt x="51" y="0"/>
                    <a:pt x="57" y="1"/>
                    <a:pt x="61" y="4"/>
                  </a:cubicBezTo>
                  <a:cubicBezTo>
                    <a:pt x="66" y="7"/>
                    <a:pt x="69" y="11"/>
                    <a:pt x="70" y="17"/>
                  </a:cubicBezTo>
                  <a:cubicBezTo>
                    <a:pt x="72" y="22"/>
                    <a:pt x="72" y="28"/>
                    <a:pt x="70" y="35"/>
                  </a:cubicBezTo>
                  <a:cubicBezTo>
                    <a:pt x="69" y="41"/>
                    <a:pt x="66" y="47"/>
                    <a:pt x="62" y="53"/>
                  </a:cubicBezTo>
                  <a:cubicBezTo>
                    <a:pt x="58" y="58"/>
                    <a:pt x="54" y="62"/>
                    <a:pt x="48" y="65"/>
                  </a:cubicBezTo>
                  <a:cubicBezTo>
                    <a:pt x="42" y="68"/>
                    <a:pt x="36" y="69"/>
                    <a:pt x="28" y="69"/>
                  </a:cubicBezTo>
                  <a:moveTo>
                    <a:pt x="31" y="58"/>
                  </a:moveTo>
                  <a:cubicBezTo>
                    <a:pt x="36" y="58"/>
                    <a:pt x="40" y="56"/>
                    <a:pt x="44" y="52"/>
                  </a:cubicBezTo>
                  <a:cubicBezTo>
                    <a:pt x="47" y="47"/>
                    <a:pt x="50" y="42"/>
                    <a:pt x="51" y="35"/>
                  </a:cubicBezTo>
                  <a:cubicBezTo>
                    <a:pt x="53" y="28"/>
                    <a:pt x="53" y="22"/>
                    <a:pt x="51" y="18"/>
                  </a:cubicBezTo>
                  <a:cubicBezTo>
                    <a:pt x="50" y="13"/>
                    <a:pt x="46" y="11"/>
                    <a:pt x="41" y="11"/>
                  </a:cubicBezTo>
                  <a:cubicBezTo>
                    <a:pt x="36" y="11"/>
                    <a:pt x="32" y="13"/>
                    <a:pt x="28" y="18"/>
                  </a:cubicBezTo>
                  <a:cubicBezTo>
                    <a:pt x="25" y="22"/>
                    <a:pt x="22" y="28"/>
                    <a:pt x="21" y="35"/>
                  </a:cubicBezTo>
                  <a:cubicBezTo>
                    <a:pt x="19" y="42"/>
                    <a:pt x="19" y="47"/>
                    <a:pt x="21" y="52"/>
                  </a:cubicBezTo>
                  <a:cubicBezTo>
                    <a:pt x="23" y="56"/>
                    <a:pt x="26" y="58"/>
                    <a:pt x="31" y="58"/>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3" name="Freeform 50"/>
            <p:cNvSpPr>
              <a:spLocks/>
            </p:cNvSpPr>
            <p:nvPr userDrawn="1"/>
          </p:nvSpPr>
          <p:spPr bwMode="auto">
            <a:xfrm>
              <a:off x="5494" y="4157"/>
              <a:ext cx="18" cy="44"/>
            </a:xfrm>
            <a:custGeom>
              <a:avLst/>
              <a:gdLst>
                <a:gd name="T0" fmla="*/ 0 w 18"/>
                <a:gd name="T1" fmla="*/ 44 h 44"/>
                <a:gd name="T2" fmla="*/ 10 w 18"/>
                <a:gd name="T3" fmla="*/ 0 h 44"/>
                <a:gd name="T4" fmla="*/ 18 w 18"/>
                <a:gd name="T5" fmla="*/ 0 h 44"/>
                <a:gd name="T6" fmla="*/ 8 w 18"/>
                <a:gd name="T7" fmla="*/ 44 h 44"/>
                <a:gd name="T8" fmla="*/ 0 w 18"/>
                <a:gd name="T9" fmla="*/ 44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4">
                  <a:moveTo>
                    <a:pt x="0" y="44"/>
                  </a:moveTo>
                  <a:lnTo>
                    <a:pt x="10" y="0"/>
                  </a:lnTo>
                  <a:lnTo>
                    <a:pt x="18" y="0"/>
                  </a:lnTo>
                  <a:lnTo>
                    <a:pt x="8" y="44"/>
                  </a:lnTo>
                  <a:lnTo>
                    <a:pt x="0" y="4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4" name="Freeform 51"/>
            <p:cNvSpPr>
              <a:spLocks/>
            </p:cNvSpPr>
            <p:nvPr userDrawn="1"/>
          </p:nvSpPr>
          <p:spPr bwMode="auto">
            <a:xfrm>
              <a:off x="5509" y="4157"/>
              <a:ext cx="18" cy="44"/>
            </a:xfrm>
            <a:custGeom>
              <a:avLst/>
              <a:gdLst>
                <a:gd name="T0" fmla="*/ 0 w 18"/>
                <a:gd name="T1" fmla="*/ 44 h 44"/>
                <a:gd name="T2" fmla="*/ 9 w 18"/>
                <a:gd name="T3" fmla="*/ 0 h 44"/>
                <a:gd name="T4" fmla="*/ 18 w 18"/>
                <a:gd name="T5" fmla="*/ 0 h 44"/>
                <a:gd name="T6" fmla="*/ 8 w 18"/>
                <a:gd name="T7" fmla="*/ 44 h 44"/>
                <a:gd name="T8" fmla="*/ 0 w 18"/>
                <a:gd name="T9" fmla="*/ 44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44">
                  <a:moveTo>
                    <a:pt x="0" y="44"/>
                  </a:moveTo>
                  <a:lnTo>
                    <a:pt x="9" y="0"/>
                  </a:lnTo>
                  <a:lnTo>
                    <a:pt x="18" y="0"/>
                  </a:lnTo>
                  <a:lnTo>
                    <a:pt x="8" y="44"/>
                  </a:lnTo>
                  <a:lnTo>
                    <a:pt x="0" y="4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5" name="Freeform 52"/>
            <p:cNvSpPr>
              <a:spLocks noEditPoints="1"/>
            </p:cNvSpPr>
            <p:nvPr userDrawn="1"/>
          </p:nvSpPr>
          <p:spPr bwMode="auto">
            <a:xfrm>
              <a:off x="5537" y="4160"/>
              <a:ext cx="36" cy="41"/>
            </a:xfrm>
            <a:custGeom>
              <a:avLst/>
              <a:gdLst>
                <a:gd name="T0" fmla="*/ 0 w 77"/>
                <a:gd name="T1" fmla="*/ 90 h 90"/>
                <a:gd name="T2" fmla="*/ 20 w 77"/>
                <a:gd name="T3" fmla="*/ 0 h 90"/>
                <a:gd name="T4" fmla="*/ 54 w 77"/>
                <a:gd name="T5" fmla="*/ 0 h 90"/>
                <a:gd name="T6" fmla="*/ 69 w 77"/>
                <a:gd name="T7" fmla="*/ 3 h 90"/>
                <a:gd name="T8" fmla="*/ 76 w 77"/>
                <a:gd name="T9" fmla="*/ 11 h 90"/>
                <a:gd name="T10" fmla="*/ 76 w 77"/>
                <a:gd name="T11" fmla="*/ 23 h 90"/>
                <a:gd name="T12" fmla="*/ 68 w 77"/>
                <a:gd name="T13" fmla="*/ 37 h 90"/>
                <a:gd name="T14" fmla="*/ 53 w 77"/>
                <a:gd name="T15" fmla="*/ 48 h 90"/>
                <a:gd name="T16" fmla="*/ 73 w 77"/>
                <a:gd name="T17" fmla="*/ 90 h 90"/>
                <a:gd name="T18" fmla="*/ 50 w 77"/>
                <a:gd name="T19" fmla="*/ 90 h 90"/>
                <a:gd name="T20" fmla="*/ 36 w 77"/>
                <a:gd name="T21" fmla="*/ 53 h 90"/>
                <a:gd name="T22" fmla="*/ 26 w 77"/>
                <a:gd name="T23" fmla="*/ 53 h 90"/>
                <a:gd name="T24" fmla="*/ 18 w 77"/>
                <a:gd name="T25" fmla="*/ 90 h 90"/>
                <a:gd name="T26" fmla="*/ 0 w 77"/>
                <a:gd name="T27" fmla="*/ 90 h 90"/>
                <a:gd name="T28" fmla="*/ 29 w 77"/>
                <a:gd name="T29" fmla="*/ 41 h 90"/>
                <a:gd name="T30" fmla="*/ 33 w 77"/>
                <a:gd name="T31" fmla="*/ 41 h 90"/>
                <a:gd name="T32" fmla="*/ 50 w 77"/>
                <a:gd name="T33" fmla="*/ 36 h 90"/>
                <a:gd name="T34" fmla="*/ 57 w 77"/>
                <a:gd name="T35" fmla="*/ 25 h 90"/>
                <a:gd name="T36" fmla="*/ 55 w 77"/>
                <a:gd name="T37" fmla="*/ 16 h 90"/>
                <a:gd name="T38" fmla="*/ 41 w 77"/>
                <a:gd name="T39" fmla="*/ 13 h 90"/>
                <a:gd name="T40" fmla="*/ 35 w 77"/>
                <a:gd name="T41" fmla="*/ 13 h 90"/>
                <a:gd name="T42" fmla="*/ 29 w 77"/>
                <a:gd name="T43" fmla="*/ 41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7" h="90">
                  <a:moveTo>
                    <a:pt x="0" y="90"/>
                  </a:moveTo>
                  <a:cubicBezTo>
                    <a:pt x="20" y="0"/>
                    <a:pt x="20" y="0"/>
                    <a:pt x="20" y="0"/>
                  </a:cubicBezTo>
                  <a:cubicBezTo>
                    <a:pt x="54" y="0"/>
                    <a:pt x="54" y="0"/>
                    <a:pt x="54" y="0"/>
                  </a:cubicBezTo>
                  <a:cubicBezTo>
                    <a:pt x="60" y="0"/>
                    <a:pt x="66" y="1"/>
                    <a:pt x="69" y="3"/>
                  </a:cubicBezTo>
                  <a:cubicBezTo>
                    <a:pt x="72" y="5"/>
                    <a:pt x="74" y="7"/>
                    <a:pt x="76" y="11"/>
                  </a:cubicBezTo>
                  <a:cubicBezTo>
                    <a:pt x="77" y="14"/>
                    <a:pt x="77" y="18"/>
                    <a:pt x="76" y="23"/>
                  </a:cubicBezTo>
                  <a:cubicBezTo>
                    <a:pt x="75" y="28"/>
                    <a:pt x="72" y="33"/>
                    <a:pt x="68" y="37"/>
                  </a:cubicBezTo>
                  <a:cubicBezTo>
                    <a:pt x="64" y="42"/>
                    <a:pt x="59" y="46"/>
                    <a:pt x="53" y="48"/>
                  </a:cubicBezTo>
                  <a:cubicBezTo>
                    <a:pt x="73" y="90"/>
                    <a:pt x="73" y="90"/>
                    <a:pt x="73" y="90"/>
                  </a:cubicBezTo>
                  <a:cubicBezTo>
                    <a:pt x="50" y="90"/>
                    <a:pt x="50" y="90"/>
                    <a:pt x="50" y="90"/>
                  </a:cubicBezTo>
                  <a:cubicBezTo>
                    <a:pt x="36" y="53"/>
                    <a:pt x="36" y="53"/>
                    <a:pt x="36" y="53"/>
                  </a:cubicBezTo>
                  <a:cubicBezTo>
                    <a:pt x="26" y="53"/>
                    <a:pt x="26" y="53"/>
                    <a:pt x="26" y="53"/>
                  </a:cubicBezTo>
                  <a:cubicBezTo>
                    <a:pt x="18" y="90"/>
                    <a:pt x="18" y="90"/>
                    <a:pt x="18" y="90"/>
                  </a:cubicBezTo>
                  <a:lnTo>
                    <a:pt x="0" y="90"/>
                  </a:lnTo>
                  <a:close/>
                  <a:moveTo>
                    <a:pt x="29" y="41"/>
                  </a:moveTo>
                  <a:cubicBezTo>
                    <a:pt x="33" y="41"/>
                    <a:pt x="33" y="41"/>
                    <a:pt x="33" y="41"/>
                  </a:cubicBezTo>
                  <a:cubicBezTo>
                    <a:pt x="41" y="41"/>
                    <a:pt x="46" y="39"/>
                    <a:pt x="50" y="36"/>
                  </a:cubicBezTo>
                  <a:cubicBezTo>
                    <a:pt x="54" y="33"/>
                    <a:pt x="56" y="29"/>
                    <a:pt x="57" y="25"/>
                  </a:cubicBezTo>
                  <a:cubicBezTo>
                    <a:pt x="58" y="21"/>
                    <a:pt x="57" y="18"/>
                    <a:pt x="55" y="16"/>
                  </a:cubicBezTo>
                  <a:cubicBezTo>
                    <a:pt x="53" y="14"/>
                    <a:pt x="49" y="13"/>
                    <a:pt x="41" y="13"/>
                  </a:cubicBezTo>
                  <a:cubicBezTo>
                    <a:pt x="35" y="13"/>
                    <a:pt x="35" y="13"/>
                    <a:pt x="35" y="13"/>
                  </a:cubicBezTo>
                  <a:lnTo>
                    <a:pt x="29" y="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6" name="Freeform 53"/>
            <p:cNvSpPr>
              <a:spLocks noEditPoints="1"/>
            </p:cNvSpPr>
            <p:nvPr userDrawn="1"/>
          </p:nvSpPr>
          <p:spPr bwMode="auto">
            <a:xfrm>
              <a:off x="5571" y="4170"/>
              <a:ext cx="29" cy="31"/>
            </a:xfrm>
            <a:custGeom>
              <a:avLst/>
              <a:gdLst>
                <a:gd name="T0" fmla="*/ 38 w 65"/>
                <a:gd name="T1" fmla="*/ 61 h 69"/>
                <a:gd name="T2" fmla="*/ 30 w 65"/>
                <a:gd name="T3" fmla="*/ 66 h 69"/>
                <a:gd name="T4" fmla="*/ 23 w 65"/>
                <a:gd name="T5" fmla="*/ 69 h 69"/>
                <a:gd name="T6" fmla="*/ 17 w 65"/>
                <a:gd name="T7" fmla="*/ 69 h 69"/>
                <a:gd name="T8" fmla="*/ 4 w 65"/>
                <a:gd name="T9" fmla="*/ 64 h 69"/>
                <a:gd name="T10" fmla="*/ 1 w 65"/>
                <a:gd name="T11" fmla="*/ 50 h 69"/>
                <a:gd name="T12" fmla="*/ 13 w 65"/>
                <a:gd name="T13" fmla="*/ 34 h 69"/>
                <a:gd name="T14" fmla="*/ 40 w 65"/>
                <a:gd name="T15" fmla="*/ 27 h 69"/>
                <a:gd name="T16" fmla="*/ 45 w 65"/>
                <a:gd name="T17" fmla="*/ 27 h 69"/>
                <a:gd name="T18" fmla="*/ 46 w 65"/>
                <a:gd name="T19" fmla="*/ 21 h 69"/>
                <a:gd name="T20" fmla="*/ 45 w 65"/>
                <a:gd name="T21" fmla="*/ 13 h 69"/>
                <a:gd name="T22" fmla="*/ 37 w 65"/>
                <a:gd name="T23" fmla="*/ 11 h 69"/>
                <a:gd name="T24" fmla="*/ 14 w 65"/>
                <a:gd name="T25" fmla="*/ 17 h 69"/>
                <a:gd name="T26" fmla="*/ 17 w 65"/>
                <a:gd name="T27" fmla="*/ 5 h 69"/>
                <a:gd name="T28" fmla="*/ 42 w 65"/>
                <a:gd name="T29" fmla="*/ 0 h 69"/>
                <a:gd name="T30" fmla="*/ 55 w 65"/>
                <a:gd name="T31" fmla="*/ 2 h 69"/>
                <a:gd name="T32" fmla="*/ 63 w 65"/>
                <a:gd name="T33" fmla="*/ 8 h 69"/>
                <a:gd name="T34" fmla="*/ 64 w 65"/>
                <a:gd name="T35" fmla="*/ 21 h 69"/>
                <a:gd name="T36" fmla="*/ 57 w 65"/>
                <a:gd name="T37" fmla="*/ 50 h 69"/>
                <a:gd name="T38" fmla="*/ 57 w 65"/>
                <a:gd name="T39" fmla="*/ 57 h 69"/>
                <a:gd name="T40" fmla="*/ 60 w 65"/>
                <a:gd name="T41" fmla="*/ 58 h 69"/>
                <a:gd name="T42" fmla="*/ 63 w 65"/>
                <a:gd name="T43" fmla="*/ 58 h 69"/>
                <a:gd name="T44" fmla="*/ 61 w 65"/>
                <a:gd name="T45" fmla="*/ 68 h 69"/>
                <a:gd name="T46" fmla="*/ 51 w 65"/>
                <a:gd name="T47" fmla="*/ 69 h 69"/>
                <a:gd name="T48" fmla="*/ 42 w 65"/>
                <a:gd name="T49" fmla="*/ 68 h 69"/>
                <a:gd name="T50" fmla="*/ 38 w 65"/>
                <a:gd name="T51" fmla="*/ 61 h 69"/>
                <a:gd name="T52" fmla="*/ 40 w 65"/>
                <a:gd name="T53" fmla="*/ 51 h 69"/>
                <a:gd name="T54" fmla="*/ 43 w 65"/>
                <a:gd name="T55" fmla="*/ 38 h 69"/>
                <a:gd name="T56" fmla="*/ 38 w 65"/>
                <a:gd name="T57" fmla="*/ 38 h 69"/>
                <a:gd name="T58" fmla="*/ 25 w 65"/>
                <a:gd name="T59" fmla="*/ 41 h 69"/>
                <a:gd name="T60" fmla="*/ 19 w 65"/>
                <a:gd name="T61" fmla="*/ 49 h 69"/>
                <a:gd name="T62" fmla="*/ 20 w 65"/>
                <a:gd name="T63" fmla="*/ 55 h 69"/>
                <a:gd name="T64" fmla="*/ 26 w 65"/>
                <a:gd name="T65" fmla="*/ 57 h 69"/>
                <a:gd name="T66" fmla="*/ 32 w 65"/>
                <a:gd name="T67" fmla="*/ 56 h 69"/>
                <a:gd name="T68" fmla="*/ 40 w 65"/>
                <a:gd name="T69" fmla="*/ 51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 h="69">
                  <a:moveTo>
                    <a:pt x="38" y="61"/>
                  </a:moveTo>
                  <a:cubicBezTo>
                    <a:pt x="35" y="63"/>
                    <a:pt x="32" y="65"/>
                    <a:pt x="30" y="66"/>
                  </a:cubicBezTo>
                  <a:cubicBezTo>
                    <a:pt x="28" y="67"/>
                    <a:pt x="26" y="68"/>
                    <a:pt x="23" y="69"/>
                  </a:cubicBezTo>
                  <a:cubicBezTo>
                    <a:pt x="21" y="69"/>
                    <a:pt x="19" y="69"/>
                    <a:pt x="17" y="69"/>
                  </a:cubicBezTo>
                  <a:cubicBezTo>
                    <a:pt x="11" y="69"/>
                    <a:pt x="6" y="68"/>
                    <a:pt x="4" y="64"/>
                  </a:cubicBezTo>
                  <a:cubicBezTo>
                    <a:pt x="1" y="60"/>
                    <a:pt x="0" y="56"/>
                    <a:pt x="1" y="50"/>
                  </a:cubicBezTo>
                  <a:cubicBezTo>
                    <a:pt x="3" y="44"/>
                    <a:pt x="7" y="38"/>
                    <a:pt x="13" y="34"/>
                  </a:cubicBezTo>
                  <a:cubicBezTo>
                    <a:pt x="19" y="30"/>
                    <a:pt x="28" y="27"/>
                    <a:pt x="40" y="27"/>
                  </a:cubicBezTo>
                  <a:cubicBezTo>
                    <a:pt x="45" y="27"/>
                    <a:pt x="45" y="27"/>
                    <a:pt x="45" y="27"/>
                  </a:cubicBezTo>
                  <a:cubicBezTo>
                    <a:pt x="46" y="21"/>
                    <a:pt x="46" y="21"/>
                    <a:pt x="46" y="21"/>
                  </a:cubicBezTo>
                  <a:cubicBezTo>
                    <a:pt x="47" y="17"/>
                    <a:pt x="47" y="15"/>
                    <a:pt x="45" y="13"/>
                  </a:cubicBezTo>
                  <a:cubicBezTo>
                    <a:pt x="43" y="12"/>
                    <a:pt x="40" y="11"/>
                    <a:pt x="37" y="11"/>
                  </a:cubicBezTo>
                  <a:cubicBezTo>
                    <a:pt x="30" y="11"/>
                    <a:pt x="22" y="13"/>
                    <a:pt x="14" y="17"/>
                  </a:cubicBezTo>
                  <a:cubicBezTo>
                    <a:pt x="17" y="5"/>
                    <a:pt x="17" y="5"/>
                    <a:pt x="17" y="5"/>
                  </a:cubicBezTo>
                  <a:cubicBezTo>
                    <a:pt x="26" y="2"/>
                    <a:pt x="34" y="0"/>
                    <a:pt x="42" y="0"/>
                  </a:cubicBezTo>
                  <a:cubicBezTo>
                    <a:pt x="47" y="0"/>
                    <a:pt x="51" y="1"/>
                    <a:pt x="55" y="2"/>
                  </a:cubicBezTo>
                  <a:cubicBezTo>
                    <a:pt x="59" y="3"/>
                    <a:pt x="61" y="5"/>
                    <a:pt x="63" y="8"/>
                  </a:cubicBezTo>
                  <a:cubicBezTo>
                    <a:pt x="65" y="11"/>
                    <a:pt x="65" y="15"/>
                    <a:pt x="64" y="21"/>
                  </a:cubicBezTo>
                  <a:cubicBezTo>
                    <a:pt x="57" y="50"/>
                    <a:pt x="57" y="50"/>
                    <a:pt x="57" y="50"/>
                  </a:cubicBezTo>
                  <a:cubicBezTo>
                    <a:pt x="56" y="54"/>
                    <a:pt x="56" y="56"/>
                    <a:pt x="57" y="57"/>
                  </a:cubicBezTo>
                  <a:cubicBezTo>
                    <a:pt x="58" y="58"/>
                    <a:pt x="59" y="58"/>
                    <a:pt x="60" y="58"/>
                  </a:cubicBezTo>
                  <a:cubicBezTo>
                    <a:pt x="61" y="58"/>
                    <a:pt x="62" y="58"/>
                    <a:pt x="63" y="58"/>
                  </a:cubicBezTo>
                  <a:cubicBezTo>
                    <a:pt x="61" y="68"/>
                    <a:pt x="61" y="68"/>
                    <a:pt x="61" y="68"/>
                  </a:cubicBezTo>
                  <a:cubicBezTo>
                    <a:pt x="57" y="69"/>
                    <a:pt x="54" y="69"/>
                    <a:pt x="51" y="69"/>
                  </a:cubicBezTo>
                  <a:cubicBezTo>
                    <a:pt x="47" y="69"/>
                    <a:pt x="45" y="69"/>
                    <a:pt x="42" y="68"/>
                  </a:cubicBezTo>
                  <a:cubicBezTo>
                    <a:pt x="40" y="67"/>
                    <a:pt x="39" y="64"/>
                    <a:pt x="38" y="61"/>
                  </a:cubicBezTo>
                  <a:close/>
                  <a:moveTo>
                    <a:pt x="40" y="51"/>
                  </a:moveTo>
                  <a:cubicBezTo>
                    <a:pt x="43" y="38"/>
                    <a:pt x="43" y="38"/>
                    <a:pt x="43" y="38"/>
                  </a:cubicBezTo>
                  <a:cubicBezTo>
                    <a:pt x="38" y="38"/>
                    <a:pt x="38" y="38"/>
                    <a:pt x="38" y="38"/>
                  </a:cubicBezTo>
                  <a:cubicBezTo>
                    <a:pt x="33" y="38"/>
                    <a:pt x="28" y="39"/>
                    <a:pt x="25" y="41"/>
                  </a:cubicBezTo>
                  <a:cubicBezTo>
                    <a:pt x="21" y="43"/>
                    <a:pt x="19" y="46"/>
                    <a:pt x="19" y="49"/>
                  </a:cubicBezTo>
                  <a:cubicBezTo>
                    <a:pt x="18" y="51"/>
                    <a:pt x="19" y="53"/>
                    <a:pt x="20" y="55"/>
                  </a:cubicBezTo>
                  <a:cubicBezTo>
                    <a:pt x="21" y="57"/>
                    <a:pt x="23" y="57"/>
                    <a:pt x="26" y="57"/>
                  </a:cubicBezTo>
                  <a:cubicBezTo>
                    <a:pt x="28" y="57"/>
                    <a:pt x="30" y="57"/>
                    <a:pt x="32" y="56"/>
                  </a:cubicBezTo>
                  <a:cubicBezTo>
                    <a:pt x="35" y="55"/>
                    <a:pt x="37" y="53"/>
                    <a:pt x="40" y="51"/>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7" name="Freeform 54"/>
            <p:cNvSpPr>
              <a:spLocks/>
            </p:cNvSpPr>
            <p:nvPr userDrawn="1"/>
          </p:nvSpPr>
          <p:spPr bwMode="auto">
            <a:xfrm>
              <a:off x="5602" y="4170"/>
              <a:ext cx="32" cy="31"/>
            </a:xfrm>
            <a:custGeom>
              <a:avLst/>
              <a:gdLst>
                <a:gd name="T0" fmla="*/ 0 w 71"/>
                <a:gd name="T1" fmla="*/ 68 h 68"/>
                <a:gd name="T2" fmla="*/ 14 w 71"/>
                <a:gd name="T3" fmla="*/ 2 h 68"/>
                <a:gd name="T4" fmla="*/ 32 w 71"/>
                <a:gd name="T5" fmla="*/ 2 h 68"/>
                <a:gd name="T6" fmla="*/ 30 w 71"/>
                <a:gd name="T7" fmla="*/ 14 h 68"/>
                <a:gd name="T8" fmla="*/ 43 w 71"/>
                <a:gd name="T9" fmla="*/ 3 h 68"/>
                <a:gd name="T10" fmla="*/ 55 w 71"/>
                <a:gd name="T11" fmla="*/ 0 h 68"/>
                <a:gd name="T12" fmla="*/ 68 w 71"/>
                <a:gd name="T13" fmla="*/ 5 h 68"/>
                <a:gd name="T14" fmla="*/ 70 w 71"/>
                <a:gd name="T15" fmla="*/ 21 h 68"/>
                <a:gd name="T16" fmla="*/ 59 w 71"/>
                <a:gd name="T17" fmla="*/ 68 h 68"/>
                <a:gd name="T18" fmla="*/ 42 w 71"/>
                <a:gd name="T19" fmla="*/ 68 h 68"/>
                <a:gd name="T20" fmla="*/ 51 w 71"/>
                <a:gd name="T21" fmla="*/ 25 h 68"/>
                <a:gd name="T22" fmla="*/ 52 w 71"/>
                <a:gd name="T23" fmla="*/ 18 h 68"/>
                <a:gd name="T24" fmla="*/ 50 w 71"/>
                <a:gd name="T25" fmla="*/ 15 h 68"/>
                <a:gd name="T26" fmla="*/ 46 w 71"/>
                <a:gd name="T27" fmla="*/ 14 h 68"/>
                <a:gd name="T28" fmla="*/ 38 w 71"/>
                <a:gd name="T29" fmla="*/ 17 h 68"/>
                <a:gd name="T30" fmla="*/ 27 w 71"/>
                <a:gd name="T31" fmla="*/ 26 h 68"/>
                <a:gd name="T32" fmla="*/ 18 w 71"/>
                <a:gd name="T33" fmla="*/ 68 h 68"/>
                <a:gd name="T34" fmla="*/ 0 w 71"/>
                <a:gd name="T35" fmla="*/ 68 h 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1" h="68">
                  <a:moveTo>
                    <a:pt x="0" y="68"/>
                  </a:moveTo>
                  <a:cubicBezTo>
                    <a:pt x="14" y="2"/>
                    <a:pt x="14" y="2"/>
                    <a:pt x="14" y="2"/>
                  </a:cubicBezTo>
                  <a:cubicBezTo>
                    <a:pt x="32" y="2"/>
                    <a:pt x="32" y="2"/>
                    <a:pt x="32" y="2"/>
                  </a:cubicBezTo>
                  <a:cubicBezTo>
                    <a:pt x="30" y="14"/>
                    <a:pt x="30" y="14"/>
                    <a:pt x="30" y="14"/>
                  </a:cubicBezTo>
                  <a:cubicBezTo>
                    <a:pt x="34" y="9"/>
                    <a:pt x="38" y="5"/>
                    <a:pt x="43" y="3"/>
                  </a:cubicBezTo>
                  <a:cubicBezTo>
                    <a:pt x="47" y="1"/>
                    <a:pt x="51" y="0"/>
                    <a:pt x="55" y="0"/>
                  </a:cubicBezTo>
                  <a:cubicBezTo>
                    <a:pt x="60" y="0"/>
                    <a:pt x="65" y="2"/>
                    <a:pt x="68" y="5"/>
                  </a:cubicBezTo>
                  <a:cubicBezTo>
                    <a:pt x="71" y="8"/>
                    <a:pt x="71" y="14"/>
                    <a:pt x="70" y="21"/>
                  </a:cubicBezTo>
                  <a:cubicBezTo>
                    <a:pt x="59" y="68"/>
                    <a:pt x="59" y="68"/>
                    <a:pt x="59" y="68"/>
                  </a:cubicBezTo>
                  <a:cubicBezTo>
                    <a:pt x="42" y="68"/>
                    <a:pt x="42" y="68"/>
                    <a:pt x="42" y="68"/>
                  </a:cubicBezTo>
                  <a:cubicBezTo>
                    <a:pt x="51" y="25"/>
                    <a:pt x="51" y="25"/>
                    <a:pt x="51" y="25"/>
                  </a:cubicBezTo>
                  <a:cubicBezTo>
                    <a:pt x="52" y="22"/>
                    <a:pt x="52" y="19"/>
                    <a:pt x="52" y="18"/>
                  </a:cubicBezTo>
                  <a:cubicBezTo>
                    <a:pt x="51" y="17"/>
                    <a:pt x="51" y="16"/>
                    <a:pt x="50" y="15"/>
                  </a:cubicBezTo>
                  <a:cubicBezTo>
                    <a:pt x="49" y="14"/>
                    <a:pt x="47" y="14"/>
                    <a:pt x="46" y="14"/>
                  </a:cubicBezTo>
                  <a:cubicBezTo>
                    <a:pt x="43" y="14"/>
                    <a:pt x="41" y="15"/>
                    <a:pt x="38" y="17"/>
                  </a:cubicBezTo>
                  <a:cubicBezTo>
                    <a:pt x="35" y="18"/>
                    <a:pt x="31" y="21"/>
                    <a:pt x="27" y="26"/>
                  </a:cubicBezTo>
                  <a:cubicBezTo>
                    <a:pt x="18" y="68"/>
                    <a:pt x="18" y="68"/>
                    <a:pt x="18" y="68"/>
                  </a:cubicBezTo>
                  <a:lnTo>
                    <a:pt x="0" y="6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8" name="Freeform 55"/>
            <p:cNvSpPr>
              <a:spLocks noEditPoints="1"/>
            </p:cNvSpPr>
            <p:nvPr userDrawn="1"/>
          </p:nvSpPr>
          <p:spPr bwMode="auto">
            <a:xfrm>
              <a:off x="5635" y="4157"/>
              <a:ext cx="37" cy="44"/>
            </a:xfrm>
            <a:custGeom>
              <a:avLst/>
              <a:gdLst>
                <a:gd name="T0" fmla="*/ 42 w 81"/>
                <a:gd name="T1" fmla="*/ 96 h 97"/>
                <a:gd name="T2" fmla="*/ 45 w 81"/>
                <a:gd name="T3" fmla="*/ 83 h 97"/>
                <a:gd name="T4" fmla="*/ 34 w 81"/>
                <a:gd name="T5" fmla="*/ 94 h 97"/>
                <a:gd name="T6" fmla="*/ 20 w 81"/>
                <a:gd name="T7" fmla="*/ 97 h 97"/>
                <a:gd name="T8" fmla="*/ 4 w 81"/>
                <a:gd name="T9" fmla="*/ 88 h 97"/>
                <a:gd name="T10" fmla="*/ 2 w 81"/>
                <a:gd name="T11" fmla="*/ 65 h 97"/>
                <a:gd name="T12" fmla="*/ 15 w 81"/>
                <a:gd name="T13" fmla="*/ 38 h 97"/>
                <a:gd name="T14" fmla="*/ 38 w 81"/>
                <a:gd name="T15" fmla="*/ 28 h 97"/>
                <a:gd name="T16" fmla="*/ 45 w 81"/>
                <a:gd name="T17" fmla="*/ 29 h 97"/>
                <a:gd name="T18" fmla="*/ 50 w 81"/>
                <a:gd name="T19" fmla="*/ 31 h 97"/>
                <a:gd name="T20" fmla="*/ 55 w 81"/>
                <a:gd name="T21" fmla="*/ 36 h 97"/>
                <a:gd name="T22" fmla="*/ 63 w 81"/>
                <a:gd name="T23" fmla="*/ 0 h 97"/>
                <a:gd name="T24" fmla="*/ 81 w 81"/>
                <a:gd name="T25" fmla="*/ 0 h 97"/>
                <a:gd name="T26" fmla="*/ 60 w 81"/>
                <a:gd name="T27" fmla="*/ 96 h 97"/>
                <a:gd name="T28" fmla="*/ 42 w 81"/>
                <a:gd name="T29" fmla="*/ 96 h 97"/>
                <a:gd name="T30" fmla="*/ 53 w 81"/>
                <a:gd name="T31" fmla="*/ 47 h 97"/>
                <a:gd name="T32" fmla="*/ 47 w 81"/>
                <a:gd name="T33" fmla="*/ 41 h 97"/>
                <a:gd name="T34" fmla="*/ 41 w 81"/>
                <a:gd name="T35" fmla="*/ 40 h 97"/>
                <a:gd name="T36" fmla="*/ 29 w 81"/>
                <a:gd name="T37" fmla="*/ 47 h 97"/>
                <a:gd name="T38" fmla="*/ 22 w 81"/>
                <a:gd name="T39" fmla="*/ 63 h 97"/>
                <a:gd name="T40" fmla="*/ 22 w 81"/>
                <a:gd name="T41" fmla="*/ 78 h 97"/>
                <a:gd name="T42" fmla="*/ 30 w 81"/>
                <a:gd name="T43" fmla="*/ 83 h 97"/>
                <a:gd name="T44" fmla="*/ 38 w 81"/>
                <a:gd name="T45" fmla="*/ 81 h 97"/>
                <a:gd name="T46" fmla="*/ 47 w 81"/>
                <a:gd name="T47" fmla="*/ 73 h 97"/>
                <a:gd name="T48" fmla="*/ 53 w 81"/>
                <a:gd name="T49" fmla="*/ 47 h 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1" h="97">
                  <a:moveTo>
                    <a:pt x="42" y="96"/>
                  </a:moveTo>
                  <a:cubicBezTo>
                    <a:pt x="45" y="83"/>
                    <a:pt x="45" y="83"/>
                    <a:pt x="45" y="83"/>
                  </a:cubicBezTo>
                  <a:cubicBezTo>
                    <a:pt x="41" y="88"/>
                    <a:pt x="38" y="92"/>
                    <a:pt x="34" y="94"/>
                  </a:cubicBezTo>
                  <a:cubicBezTo>
                    <a:pt x="30" y="96"/>
                    <a:pt x="25" y="97"/>
                    <a:pt x="20" y="97"/>
                  </a:cubicBezTo>
                  <a:cubicBezTo>
                    <a:pt x="12" y="97"/>
                    <a:pt x="7" y="94"/>
                    <a:pt x="4" y="88"/>
                  </a:cubicBezTo>
                  <a:cubicBezTo>
                    <a:pt x="0" y="82"/>
                    <a:pt x="0" y="74"/>
                    <a:pt x="2" y="65"/>
                  </a:cubicBezTo>
                  <a:cubicBezTo>
                    <a:pt x="5" y="54"/>
                    <a:pt x="9" y="45"/>
                    <a:pt x="15" y="38"/>
                  </a:cubicBezTo>
                  <a:cubicBezTo>
                    <a:pt x="22" y="31"/>
                    <a:pt x="29" y="28"/>
                    <a:pt x="38" y="28"/>
                  </a:cubicBezTo>
                  <a:cubicBezTo>
                    <a:pt x="41" y="28"/>
                    <a:pt x="43" y="28"/>
                    <a:pt x="45" y="29"/>
                  </a:cubicBezTo>
                  <a:cubicBezTo>
                    <a:pt x="47" y="29"/>
                    <a:pt x="48" y="30"/>
                    <a:pt x="50" y="31"/>
                  </a:cubicBezTo>
                  <a:cubicBezTo>
                    <a:pt x="52" y="32"/>
                    <a:pt x="53" y="34"/>
                    <a:pt x="55" y="36"/>
                  </a:cubicBezTo>
                  <a:cubicBezTo>
                    <a:pt x="63" y="0"/>
                    <a:pt x="63" y="0"/>
                    <a:pt x="63" y="0"/>
                  </a:cubicBezTo>
                  <a:cubicBezTo>
                    <a:pt x="81" y="0"/>
                    <a:pt x="81" y="0"/>
                    <a:pt x="81" y="0"/>
                  </a:cubicBezTo>
                  <a:cubicBezTo>
                    <a:pt x="60" y="96"/>
                    <a:pt x="60" y="96"/>
                    <a:pt x="60" y="96"/>
                  </a:cubicBezTo>
                  <a:lnTo>
                    <a:pt x="42" y="96"/>
                  </a:lnTo>
                  <a:close/>
                  <a:moveTo>
                    <a:pt x="53" y="47"/>
                  </a:moveTo>
                  <a:cubicBezTo>
                    <a:pt x="51" y="44"/>
                    <a:pt x="49" y="42"/>
                    <a:pt x="47" y="41"/>
                  </a:cubicBezTo>
                  <a:cubicBezTo>
                    <a:pt x="45" y="40"/>
                    <a:pt x="43" y="40"/>
                    <a:pt x="41" y="40"/>
                  </a:cubicBezTo>
                  <a:cubicBezTo>
                    <a:pt x="36" y="40"/>
                    <a:pt x="32" y="42"/>
                    <a:pt x="29" y="47"/>
                  </a:cubicBezTo>
                  <a:cubicBezTo>
                    <a:pt x="25" y="51"/>
                    <a:pt x="23" y="57"/>
                    <a:pt x="22" y="63"/>
                  </a:cubicBezTo>
                  <a:cubicBezTo>
                    <a:pt x="20" y="69"/>
                    <a:pt x="20" y="74"/>
                    <a:pt x="22" y="78"/>
                  </a:cubicBezTo>
                  <a:cubicBezTo>
                    <a:pt x="23" y="82"/>
                    <a:pt x="26" y="83"/>
                    <a:pt x="30" y="83"/>
                  </a:cubicBezTo>
                  <a:cubicBezTo>
                    <a:pt x="33" y="83"/>
                    <a:pt x="35" y="82"/>
                    <a:pt x="38" y="81"/>
                  </a:cubicBezTo>
                  <a:cubicBezTo>
                    <a:pt x="41" y="79"/>
                    <a:pt x="44" y="76"/>
                    <a:pt x="47" y="73"/>
                  </a:cubicBezTo>
                  <a:lnTo>
                    <a:pt x="53" y="4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9" name="Freeform 56"/>
            <p:cNvSpPr>
              <a:spLocks/>
            </p:cNvSpPr>
            <p:nvPr userDrawn="1"/>
          </p:nvSpPr>
          <p:spPr bwMode="auto">
            <a:xfrm>
              <a:off x="5125" y="4122"/>
              <a:ext cx="51" cy="79"/>
            </a:xfrm>
            <a:custGeom>
              <a:avLst/>
              <a:gdLst>
                <a:gd name="T0" fmla="*/ 17 w 51"/>
                <a:gd name="T1" fmla="*/ 0 h 79"/>
                <a:gd name="T2" fmla="*/ 51 w 51"/>
                <a:gd name="T3" fmla="*/ 0 h 79"/>
                <a:gd name="T4" fmla="*/ 34 w 51"/>
                <a:gd name="T5" fmla="*/ 79 h 79"/>
                <a:gd name="T6" fmla="*/ 0 w 51"/>
                <a:gd name="T7" fmla="*/ 79 h 79"/>
                <a:gd name="T8" fmla="*/ 17 w 51"/>
                <a:gd name="T9" fmla="*/ 0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79">
                  <a:moveTo>
                    <a:pt x="17" y="0"/>
                  </a:moveTo>
                  <a:lnTo>
                    <a:pt x="51" y="0"/>
                  </a:lnTo>
                  <a:lnTo>
                    <a:pt x="34" y="79"/>
                  </a:lnTo>
                  <a:lnTo>
                    <a:pt x="0" y="79"/>
                  </a:lnTo>
                  <a:lnTo>
                    <a:pt x="17"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0" name="Freeform 57"/>
            <p:cNvSpPr>
              <a:spLocks/>
            </p:cNvSpPr>
            <p:nvPr userDrawn="1"/>
          </p:nvSpPr>
          <p:spPr bwMode="auto">
            <a:xfrm>
              <a:off x="5125" y="4122"/>
              <a:ext cx="51" cy="79"/>
            </a:xfrm>
            <a:custGeom>
              <a:avLst/>
              <a:gdLst>
                <a:gd name="T0" fmla="*/ 17 w 51"/>
                <a:gd name="T1" fmla="*/ 0 h 79"/>
                <a:gd name="T2" fmla="*/ 51 w 51"/>
                <a:gd name="T3" fmla="*/ 0 h 79"/>
                <a:gd name="T4" fmla="*/ 34 w 51"/>
                <a:gd name="T5" fmla="*/ 79 h 79"/>
                <a:gd name="T6" fmla="*/ 0 w 51"/>
                <a:gd name="T7" fmla="*/ 79 h 79"/>
                <a:gd name="T8" fmla="*/ 17 w 51"/>
                <a:gd name="T9" fmla="*/ 0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79">
                  <a:moveTo>
                    <a:pt x="17" y="0"/>
                  </a:moveTo>
                  <a:lnTo>
                    <a:pt x="51" y="0"/>
                  </a:lnTo>
                  <a:lnTo>
                    <a:pt x="34" y="79"/>
                  </a:lnTo>
                  <a:lnTo>
                    <a:pt x="0" y="79"/>
                  </a:lnTo>
                  <a:lnTo>
                    <a:pt x="1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1" name="Freeform 58"/>
            <p:cNvSpPr>
              <a:spLocks noEditPoints="1"/>
            </p:cNvSpPr>
            <p:nvPr userDrawn="1"/>
          </p:nvSpPr>
          <p:spPr bwMode="auto">
            <a:xfrm>
              <a:off x="5169" y="4122"/>
              <a:ext cx="96" cy="79"/>
            </a:xfrm>
            <a:custGeom>
              <a:avLst/>
              <a:gdLst>
                <a:gd name="T0" fmla="*/ 92 w 209"/>
                <a:gd name="T1" fmla="*/ 68 h 172"/>
                <a:gd name="T2" fmla="*/ 100 w 209"/>
                <a:gd name="T3" fmla="*/ 31 h 172"/>
                <a:gd name="T4" fmla="*/ 132 w 209"/>
                <a:gd name="T5" fmla="*/ 48 h 172"/>
                <a:gd name="T6" fmla="*/ 92 w 209"/>
                <a:gd name="T7" fmla="*/ 68 h 172"/>
                <a:gd name="T8" fmla="*/ 0 w 209"/>
                <a:gd name="T9" fmla="*/ 172 h 172"/>
                <a:gd name="T10" fmla="*/ 70 w 209"/>
                <a:gd name="T11" fmla="*/ 172 h 172"/>
                <a:gd name="T12" fmla="*/ 84 w 209"/>
                <a:gd name="T13" fmla="*/ 106 h 172"/>
                <a:gd name="T14" fmla="*/ 117 w 209"/>
                <a:gd name="T15" fmla="*/ 121 h 172"/>
                <a:gd name="T16" fmla="*/ 106 w 209"/>
                <a:gd name="T17" fmla="*/ 172 h 172"/>
                <a:gd name="T18" fmla="*/ 176 w 209"/>
                <a:gd name="T19" fmla="*/ 172 h 172"/>
                <a:gd name="T20" fmla="*/ 187 w 209"/>
                <a:gd name="T21" fmla="*/ 116 h 172"/>
                <a:gd name="T22" fmla="*/ 162 w 209"/>
                <a:gd name="T23" fmla="*/ 83 h 172"/>
                <a:gd name="T24" fmla="*/ 203 w 209"/>
                <a:gd name="T25" fmla="*/ 44 h 172"/>
                <a:gd name="T26" fmla="*/ 149 w 209"/>
                <a:gd name="T27" fmla="*/ 0 h 172"/>
                <a:gd name="T28" fmla="*/ 36 w 209"/>
                <a:gd name="T29" fmla="*/ 0 h 172"/>
                <a:gd name="T30" fmla="*/ 0 w 209"/>
                <a:gd name="T31" fmla="*/ 172 h 1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9" h="172">
                  <a:moveTo>
                    <a:pt x="92" y="68"/>
                  </a:moveTo>
                  <a:cubicBezTo>
                    <a:pt x="100" y="31"/>
                    <a:pt x="100" y="31"/>
                    <a:pt x="100" y="31"/>
                  </a:cubicBezTo>
                  <a:cubicBezTo>
                    <a:pt x="120" y="31"/>
                    <a:pt x="136" y="31"/>
                    <a:pt x="132" y="48"/>
                  </a:cubicBezTo>
                  <a:cubicBezTo>
                    <a:pt x="127" y="70"/>
                    <a:pt x="119" y="68"/>
                    <a:pt x="92" y="68"/>
                  </a:cubicBezTo>
                  <a:moveTo>
                    <a:pt x="0" y="172"/>
                  </a:moveTo>
                  <a:cubicBezTo>
                    <a:pt x="70" y="172"/>
                    <a:pt x="70" y="172"/>
                    <a:pt x="70" y="172"/>
                  </a:cubicBezTo>
                  <a:cubicBezTo>
                    <a:pt x="84" y="106"/>
                    <a:pt x="84" y="106"/>
                    <a:pt x="84" y="106"/>
                  </a:cubicBezTo>
                  <a:cubicBezTo>
                    <a:pt x="110" y="105"/>
                    <a:pt x="119" y="108"/>
                    <a:pt x="117" y="121"/>
                  </a:cubicBezTo>
                  <a:cubicBezTo>
                    <a:pt x="106" y="172"/>
                    <a:pt x="106" y="172"/>
                    <a:pt x="106" y="172"/>
                  </a:cubicBezTo>
                  <a:cubicBezTo>
                    <a:pt x="176" y="172"/>
                    <a:pt x="176" y="172"/>
                    <a:pt x="176" y="172"/>
                  </a:cubicBezTo>
                  <a:cubicBezTo>
                    <a:pt x="187" y="116"/>
                    <a:pt x="187" y="116"/>
                    <a:pt x="187" y="116"/>
                  </a:cubicBezTo>
                  <a:cubicBezTo>
                    <a:pt x="189" y="109"/>
                    <a:pt x="193" y="91"/>
                    <a:pt x="162" y="83"/>
                  </a:cubicBezTo>
                  <a:cubicBezTo>
                    <a:pt x="193" y="74"/>
                    <a:pt x="200" y="56"/>
                    <a:pt x="203" y="44"/>
                  </a:cubicBezTo>
                  <a:cubicBezTo>
                    <a:pt x="209" y="15"/>
                    <a:pt x="185" y="0"/>
                    <a:pt x="149" y="0"/>
                  </a:cubicBezTo>
                  <a:cubicBezTo>
                    <a:pt x="36" y="0"/>
                    <a:pt x="36" y="0"/>
                    <a:pt x="36" y="0"/>
                  </a:cubicBezTo>
                  <a:lnTo>
                    <a:pt x="0" y="17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2" name="Freeform 59"/>
            <p:cNvSpPr>
              <a:spLocks/>
            </p:cNvSpPr>
            <p:nvPr userDrawn="1"/>
          </p:nvSpPr>
          <p:spPr bwMode="auto">
            <a:xfrm>
              <a:off x="5090" y="4126"/>
              <a:ext cx="150" cy="109"/>
            </a:xfrm>
            <a:custGeom>
              <a:avLst/>
              <a:gdLst>
                <a:gd name="T0" fmla="*/ 312 w 327"/>
                <a:gd name="T1" fmla="*/ 175 h 238"/>
                <a:gd name="T2" fmla="*/ 255 w 327"/>
                <a:gd name="T3" fmla="*/ 198 h 238"/>
                <a:gd name="T4" fmla="*/ 47 w 327"/>
                <a:gd name="T5" fmla="*/ 131 h 238"/>
                <a:gd name="T6" fmla="*/ 98 w 327"/>
                <a:gd name="T7" fmla="*/ 17 h 238"/>
                <a:gd name="T8" fmla="*/ 101 w 327"/>
                <a:gd name="T9" fmla="*/ 0 h 238"/>
                <a:gd name="T10" fmla="*/ 9 w 327"/>
                <a:gd name="T11" fmla="*/ 142 h 238"/>
                <a:gd name="T12" fmla="*/ 256 w 327"/>
                <a:gd name="T13" fmla="*/ 203 h 238"/>
                <a:gd name="T14" fmla="*/ 327 w 327"/>
                <a:gd name="T15" fmla="*/ 175 h 238"/>
                <a:gd name="T16" fmla="*/ 312 w 327"/>
                <a:gd name="T17" fmla="*/ 175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7" h="238">
                  <a:moveTo>
                    <a:pt x="312" y="175"/>
                  </a:moveTo>
                  <a:cubicBezTo>
                    <a:pt x="295" y="184"/>
                    <a:pt x="276" y="192"/>
                    <a:pt x="255" y="198"/>
                  </a:cubicBezTo>
                  <a:cubicBezTo>
                    <a:pt x="154" y="227"/>
                    <a:pt x="60" y="197"/>
                    <a:pt x="47" y="131"/>
                  </a:cubicBezTo>
                  <a:cubicBezTo>
                    <a:pt x="39" y="93"/>
                    <a:pt x="60" y="51"/>
                    <a:pt x="98" y="17"/>
                  </a:cubicBezTo>
                  <a:cubicBezTo>
                    <a:pt x="101" y="0"/>
                    <a:pt x="101" y="0"/>
                    <a:pt x="101" y="0"/>
                  </a:cubicBezTo>
                  <a:cubicBezTo>
                    <a:pt x="37" y="41"/>
                    <a:pt x="0" y="95"/>
                    <a:pt x="9" y="142"/>
                  </a:cubicBezTo>
                  <a:cubicBezTo>
                    <a:pt x="23" y="210"/>
                    <a:pt x="134" y="238"/>
                    <a:pt x="256" y="203"/>
                  </a:cubicBezTo>
                  <a:cubicBezTo>
                    <a:pt x="282" y="195"/>
                    <a:pt x="305" y="186"/>
                    <a:pt x="327" y="175"/>
                  </a:cubicBezTo>
                  <a:cubicBezTo>
                    <a:pt x="312" y="175"/>
                    <a:pt x="312" y="175"/>
                    <a:pt x="312" y="17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3" name="Freeform 60"/>
            <p:cNvSpPr>
              <a:spLocks/>
            </p:cNvSpPr>
            <p:nvPr userDrawn="1"/>
          </p:nvSpPr>
          <p:spPr bwMode="auto">
            <a:xfrm>
              <a:off x="5152" y="4089"/>
              <a:ext cx="150" cy="108"/>
            </a:xfrm>
            <a:custGeom>
              <a:avLst/>
              <a:gdLst>
                <a:gd name="T0" fmla="*/ 318 w 327"/>
                <a:gd name="T1" fmla="*/ 96 h 237"/>
                <a:gd name="T2" fmla="*/ 71 w 327"/>
                <a:gd name="T3" fmla="*/ 35 h 237"/>
                <a:gd name="T4" fmla="*/ 0 w 327"/>
                <a:gd name="T5" fmla="*/ 62 h 237"/>
                <a:gd name="T6" fmla="*/ 15 w 327"/>
                <a:gd name="T7" fmla="*/ 62 h 237"/>
                <a:gd name="T8" fmla="*/ 72 w 327"/>
                <a:gd name="T9" fmla="*/ 39 h 237"/>
                <a:gd name="T10" fmla="*/ 280 w 327"/>
                <a:gd name="T11" fmla="*/ 106 h 237"/>
                <a:gd name="T12" fmla="*/ 230 w 327"/>
                <a:gd name="T13" fmla="*/ 220 h 237"/>
                <a:gd name="T14" fmla="*/ 226 w 327"/>
                <a:gd name="T15" fmla="*/ 237 h 237"/>
                <a:gd name="T16" fmla="*/ 318 w 327"/>
                <a:gd name="T17" fmla="*/ 96 h 2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27" h="237">
                  <a:moveTo>
                    <a:pt x="318" y="96"/>
                  </a:moveTo>
                  <a:cubicBezTo>
                    <a:pt x="304" y="27"/>
                    <a:pt x="193" y="0"/>
                    <a:pt x="71" y="35"/>
                  </a:cubicBezTo>
                  <a:cubicBezTo>
                    <a:pt x="45" y="42"/>
                    <a:pt x="22" y="51"/>
                    <a:pt x="0" y="62"/>
                  </a:cubicBezTo>
                  <a:cubicBezTo>
                    <a:pt x="15" y="62"/>
                    <a:pt x="15" y="62"/>
                    <a:pt x="15" y="62"/>
                  </a:cubicBezTo>
                  <a:cubicBezTo>
                    <a:pt x="32" y="53"/>
                    <a:pt x="51" y="45"/>
                    <a:pt x="72" y="39"/>
                  </a:cubicBezTo>
                  <a:cubicBezTo>
                    <a:pt x="173" y="10"/>
                    <a:pt x="267" y="40"/>
                    <a:pt x="280" y="106"/>
                  </a:cubicBezTo>
                  <a:cubicBezTo>
                    <a:pt x="288" y="144"/>
                    <a:pt x="268" y="186"/>
                    <a:pt x="230" y="220"/>
                  </a:cubicBezTo>
                  <a:cubicBezTo>
                    <a:pt x="226" y="237"/>
                    <a:pt x="226" y="237"/>
                    <a:pt x="226" y="237"/>
                  </a:cubicBezTo>
                  <a:cubicBezTo>
                    <a:pt x="290" y="196"/>
                    <a:pt x="327" y="142"/>
                    <a:pt x="318" y="9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4104" name="Picture 3" descr="trane_logo_whit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5250" y="6494463"/>
            <a:ext cx="838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4024" r:id="rId1"/>
    <p:sldLayoutId id="2147484025" r:id="rId2"/>
    <p:sldLayoutId id="2147484026" r:id="rId3"/>
    <p:sldLayoutId id="2147484027" r:id="rId4"/>
  </p:sldLayoutIdLst>
  <p:timing>
    <p:tnLst>
      <p:par>
        <p:cTn id="1" dur="indefinite" restart="never" nodeType="tmRoot"/>
      </p:par>
    </p:tnLst>
  </p:timing>
  <p:hf sldNum="0" hdr="0" dt="0"/>
  <p:txStyles>
    <p:title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p:titleStyle>
    <p:bodyStyle>
      <a:lvl1pPr marL="227013" indent="-227013" algn="l" rtl="0" eaLnBrk="0" fontAlgn="base" hangingPunct="0">
        <a:spcBef>
          <a:spcPct val="20000"/>
        </a:spcBef>
        <a:spcAft>
          <a:spcPct val="0"/>
        </a:spcAft>
        <a:buClr>
          <a:srgbClr val="C00000"/>
        </a:buClr>
        <a:buSzPct val="110000"/>
        <a:buFont typeface="Arial" charset="0"/>
        <a:buChar char="•"/>
        <a:defRPr sz="2000" b="1" kern="1200">
          <a:solidFill>
            <a:srgbClr val="404040"/>
          </a:solidFill>
          <a:latin typeface="Arial" pitchFamily="34" charset="0"/>
          <a:ea typeface="+mn-ea"/>
          <a:cs typeface="Arial" pitchFamily="34" charset="0"/>
        </a:defRPr>
      </a:lvl1pPr>
      <a:lvl2pPr marL="457200" indent="-231775" algn="l" rtl="0" eaLnBrk="0" fontAlgn="base" hangingPunct="0">
        <a:spcBef>
          <a:spcPct val="20000"/>
        </a:spcBef>
        <a:spcAft>
          <a:spcPct val="0"/>
        </a:spcAft>
        <a:buClr>
          <a:srgbClr val="CC0000"/>
        </a:buClr>
        <a:buSzPct val="60000"/>
        <a:buFont typeface="Arial" charset="0"/>
        <a:buChar char="►"/>
        <a:defRPr b="1" kern="1200">
          <a:solidFill>
            <a:srgbClr val="404040"/>
          </a:solidFill>
          <a:latin typeface="Arial" pitchFamily="34" charset="0"/>
          <a:ea typeface="+mn-ea"/>
          <a:cs typeface="Arial" pitchFamily="34" charset="0"/>
        </a:defRPr>
      </a:lvl2pPr>
      <a:lvl3pPr marL="693738"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3pPr>
      <a:lvl4pPr marL="917575"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4pPr>
      <a:lvl5pPr marL="1150938" indent="-228600" algn="l" rtl="0" eaLnBrk="0" fontAlgn="base" hangingPunct="0">
        <a:spcBef>
          <a:spcPct val="20000"/>
        </a:spcBef>
        <a:spcAft>
          <a:spcPct val="0"/>
        </a:spcAft>
        <a:buFont typeface="Wingdings" pitchFamily="2" charset="2"/>
        <a:buChar char="§"/>
        <a:defRPr sz="1600" b="1" kern="1200">
          <a:solidFill>
            <a:srgbClr val="404040"/>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5.jpeg"/><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2.xml"/><Relationship Id="rId1" Type="http://schemas.openxmlformats.org/officeDocument/2006/relationships/slideLayout" Target="../slideLayouts/slideLayout3.xml"/><Relationship Id="rId4" Type="http://schemas.openxmlformats.org/officeDocument/2006/relationships/image" Target="../media/image7.png"/></Relationships>
</file>

<file path=ppt/slides/_rels/slide3.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jpe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11.jpeg"/><Relationship Id="rId11" Type="http://schemas.openxmlformats.org/officeDocument/2006/relationships/image" Target="../media/image16.png"/><Relationship Id="rId5" Type="http://schemas.openxmlformats.org/officeDocument/2006/relationships/image" Target="../media/image10.png"/><Relationship Id="rId10" Type="http://schemas.openxmlformats.org/officeDocument/2006/relationships/image" Target="../media/image15.png"/><Relationship Id="rId4" Type="http://schemas.openxmlformats.org/officeDocument/2006/relationships/image" Target="../media/image9.png"/><Relationship Id="rId9" Type="http://schemas.openxmlformats.org/officeDocument/2006/relationships/image" Target="../media/image14.png"/></Relationships>
</file>

<file path=ppt/slides/_rels/slide4.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17.png"/><Relationship Id="rId7" Type="http://schemas.openxmlformats.org/officeDocument/2006/relationships/image" Target="../media/image21.png"/><Relationship Id="rId2" Type="http://schemas.openxmlformats.org/officeDocument/2006/relationships/notesSlide" Target="../notesSlides/notesSlide4.xml"/><Relationship Id="rId1" Type="http://schemas.openxmlformats.org/officeDocument/2006/relationships/slideLayout" Target="../slideLayouts/slideLayout4.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 Id="rId9" Type="http://schemas.openxmlformats.org/officeDocument/2006/relationships/image" Target="../media/image23.jpeg"/></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23.jpeg"/><Relationship Id="rId5" Type="http://schemas.openxmlformats.org/officeDocument/2006/relationships/image" Target="../media/image26.png"/><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8.png"/><Relationship Id="rId7" Type="http://schemas.openxmlformats.org/officeDocument/2006/relationships/image" Target="../media/image12.jpeg"/><Relationship Id="rId12" Type="http://schemas.openxmlformats.org/officeDocument/2006/relationships/image" Target="../media/image27.png"/><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11.jpeg"/><Relationship Id="rId11" Type="http://schemas.openxmlformats.org/officeDocument/2006/relationships/image" Target="../media/image16.png"/><Relationship Id="rId5" Type="http://schemas.openxmlformats.org/officeDocument/2006/relationships/image" Target="../media/image10.png"/><Relationship Id="rId10" Type="http://schemas.openxmlformats.org/officeDocument/2006/relationships/image" Target="../media/image15.png"/><Relationship Id="rId4" Type="http://schemas.openxmlformats.org/officeDocument/2006/relationships/image" Target="../media/image9.png"/><Relationship Id="rId9" Type="http://schemas.openxmlformats.org/officeDocument/2006/relationships/image" Target="../media/image14.png"/></Relationships>
</file>

<file path=ppt/slides/_rels/slide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9.png"/><Relationship Id="rId7" Type="http://schemas.microsoft.com/office/2007/relationships/hdphoto" Target="../media/hdphoto1.wdp"/><Relationship Id="rId2" Type="http://schemas.openxmlformats.org/officeDocument/2006/relationships/notesSlide" Target="../notesSlides/notesSlide7.xml"/><Relationship Id="rId1" Type="http://schemas.openxmlformats.org/officeDocument/2006/relationships/slideLayout" Target="../slideLayouts/slideLayout4.xml"/><Relationship Id="rId6" Type="http://schemas.openxmlformats.org/officeDocument/2006/relationships/image" Target="../media/image32.png"/><Relationship Id="rId5" Type="http://schemas.openxmlformats.org/officeDocument/2006/relationships/image" Target="../media/image31.png"/><Relationship Id="rId10" Type="http://schemas.openxmlformats.org/officeDocument/2006/relationships/image" Target="../media/image7.png"/><Relationship Id="rId4" Type="http://schemas.openxmlformats.org/officeDocument/2006/relationships/image" Target="../media/image30.png"/><Relationship Id="rId9" Type="http://schemas.openxmlformats.org/officeDocument/2006/relationships/image" Target="../media/image34.jpeg"/></Relationships>
</file>

<file path=ppt/slides/_rels/slide9.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jpg"/><Relationship Id="rId2" Type="http://schemas.openxmlformats.org/officeDocument/2006/relationships/notesSlide" Target="../notesSlides/notesSlide8.xml"/><Relationship Id="rId1" Type="http://schemas.openxmlformats.org/officeDocument/2006/relationships/slideLayout" Target="../slideLayouts/slideLayout8.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10.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28.png"/><Relationship Id="rId7" Type="http://schemas.openxmlformats.org/officeDocument/2006/relationships/image" Target="../media/image43.png"/><Relationship Id="rId2" Type="http://schemas.openxmlformats.org/officeDocument/2006/relationships/notesSlide" Target="../notesSlides/notesSlide9.xml"/><Relationship Id="rId1" Type="http://schemas.openxmlformats.org/officeDocument/2006/relationships/slideLayout" Target="../slideLayouts/slideLayout4.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41.jpeg"/><Relationship Id="rId10" Type="http://schemas.openxmlformats.org/officeDocument/2006/relationships/image" Target="../media/image46.png"/><Relationship Id="rId4" Type="http://schemas.openxmlformats.org/officeDocument/2006/relationships/image" Target="../media/image40.jpeg"/><Relationship Id="rId9" Type="http://schemas.openxmlformats.org/officeDocument/2006/relationships/image" Target="../media/image45.png"/></Relationships>
</file>

<file path=ppt/slides/_rels/slide1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0.xml"/><Relationship Id="rId1" Type="http://schemas.openxmlformats.org/officeDocument/2006/relationships/slideLayout" Target="../slideLayouts/slideLayout4.xml"/><Relationship Id="rId5" Type="http://schemas.openxmlformats.org/officeDocument/2006/relationships/image" Target="../media/image50.png"/><Relationship Id="rId4" Type="http://schemas.openxmlformats.org/officeDocument/2006/relationships/image" Target="../media/image49.png"/></Relationships>
</file>

<file path=ppt/slides/_rels/slide12.xml.rels><?xml version="1.0" encoding="UTF-8" standalone="yes"?>
<Relationships xmlns="http://schemas.openxmlformats.org/package/2006/relationships"><Relationship Id="rId3" Type="http://schemas.openxmlformats.org/officeDocument/2006/relationships/image" Target="../media/image51.png"/><Relationship Id="rId7" Type="http://schemas.openxmlformats.org/officeDocument/2006/relationships/image" Target="../media/image55.png"/><Relationship Id="rId2" Type="http://schemas.openxmlformats.org/officeDocument/2006/relationships/notesSlide" Target="../notesSlides/notesSlide11.xml"/><Relationship Id="rId1" Type="http://schemas.openxmlformats.org/officeDocument/2006/relationships/slideLayout" Target="../slideLayouts/slideLayout4.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52.png"/></Relationships>
</file>

<file path=ppt/slides/_rels/slide1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2.xml"/><Relationship Id="rId1" Type="http://schemas.openxmlformats.org/officeDocument/2006/relationships/slideLayout" Target="../slideLayouts/slideLayout4.xml"/><Relationship Id="rId5" Type="http://schemas.openxmlformats.org/officeDocument/2006/relationships/image" Target="../media/image58.png"/><Relationship Id="rId4" Type="http://schemas.openxmlformats.org/officeDocument/2006/relationships/image" Target="../media/image57.png"/></Relationships>
</file>

<file path=ppt/slides/_rels/slide14.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60.jpeg"/></Relationships>
</file>

<file path=ppt/slides/_rels/slide15.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notesSlide" Target="../notesSlides/notesSlide14.xml"/><Relationship Id="rId1" Type="http://schemas.openxmlformats.org/officeDocument/2006/relationships/slideLayout" Target="../slideLayouts/slideLayout4.xml"/><Relationship Id="rId4" Type="http://schemas.openxmlformats.org/officeDocument/2006/relationships/image" Target="../media/image62.jpeg"/></Relationships>
</file>

<file path=ppt/slides/_rels/slide16.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15.xml"/><Relationship Id="rId1" Type="http://schemas.openxmlformats.org/officeDocument/2006/relationships/slideLayout" Target="../slideLayouts/slideLayout3.xml"/><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3" Type="http://schemas.openxmlformats.org/officeDocument/2006/relationships/image" Target="../media/image64.gif"/><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image" Target="../media/image65.png"/></Relationships>
</file>

<file path=ppt/slides/_rels/slide18.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66.png"/><Relationship Id="rId7" Type="http://schemas.openxmlformats.org/officeDocument/2006/relationships/image" Target="../media/image70.jpeg"/><Relationship Id="rId2" Type="http://schemas.openxmlformats.org/officeDocument/2006/relationships/notesSlide" Target="../notesSlides/notesSlide17.xml"/><Relationship Id="rId1" Type="http://schemas.openxmlformats.org/officeDocument/2006/relationships/slideLayout" Target="../slideLayouts/slideLayout4.xml"/><Relationship Id="rId6" Type="http://schemas.openxmlformats.org/officeDocument/2006/relationships/image" Target="../media/image69.jpeg"/><Relationship Id="rId5" Type="http://schemas.openxmlformats.org/officeDocument/2006/relationships/image" Target="../media/image68.jpeg"/><Relationship Id="rId4" Type="http://schemas.openxmlformats.org/officeDocument/2006/relationships/image" Target="../media/image67.png"/><Relationship Id="rId9" Type="http://schemas.openxmlformats.org/officeDocument/2006/relationships/image" Target="../media/image72.png"/></Relationships>
</file>

<file path=ppt/slides/_rels/slide19.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18.xml"/><Relationship Id="rId1" Type="http://schemas.openxmlformats.org/officeDocument/2006/relationships/slideLayout" Target="../slideLayouts/slideLayout4.xml"/><Relationship Id="rId4" Type="http://schemas.openxmlformats.org/officeDocument/2006/relationships/image" Target="../media/image74.png"/></Relationships>
</file>

<file path=ppt/slides/_rels/slide20.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76.jpeg"/></Relationships>
</file>

<file path=ppt/slides/_rels/slide21.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20.xml"/><Relationship Id="rId1" Type="http://schemas.openxmlformats.org/officeDocument/2006/relationships/slideLayout" Target="../slideLayouts/slideLayout4.xml"/><Relationship Id="rId5" Type="http://schemas.openxmlformats.org/officeDocument/2006/relationships/image" Target="../media/image72.png"/><Relationship Id="rId4" Type="http://schemas.openxmlformats.org/officeDocument/2006/relationships/image" Target="../media/image66.png"/></Relationships>
</file>

<file path=ppt/slides/_rels/slide2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8" Type="http://schemas.openxmlformats.org/officeDocument/2006/relationships/image" Target="../media/image86.png"/><Relationship Id="rId3" Type="http://schemas.openxmlformats.org/officeDocument/2006/relationships/image" Target="../media/image81.jpeg"/><Relationship Id="rId7" Type="http://schemas.openxmlformats.org/officeDocument/2006/relationships/image" Target="../media/image85.png"/><Relationship Id="rId2" Type="http://schemas.openxmlformats.org/officeDocument/2006/relationships/notesSlide" Target="../notesSlides/notesSlide22.xml"/><Relationship Id="rId1" Type="http://schemas.openxmlformats.org/officeDocument/2006/relationships/slideLayout" Target="../slideLayouts/slideLayout1.xml"/><Relationship Id="rId6" Type="http://schemas.openxmlformats.org/officeDocument/2006/relationships/image" Target="../media/image84.png"/><Relationship Id="rId11" Type="http://schemas.openxmlformats.org/officeDocument/2006/relationships/image" Target="../media/image89.png"/><Relationship Id="rId5" Type="http://schemas.openxmlformats.org/officeDocument/2006/relationships/image" Target="../media/image83.png"/><Relationship Id="rId10" Type="http://schemas.openxmlformats.org/officeDocument/2006/relationships/image" Target="../media/image88.png"/><Relationship Id="rId4" Type="http://schemas.openxmlformats.org/officeDocument/2006/relationships/image" Target="../media/image82.png"/><Relationship Id="rId9" Type="http://schemas.openxmlformats.org/officeDocument/2006/relationships/image" Target="../media/image87.png"/></Relationships>
</file>

<file path=ppt/slides/_rels/slide26.xml.rels><?xml version="1.0" encoding="UTF-8" standalone="yes"?>
<Relationships xmlns="http://schemas.openxmlformats.org/package/2006/relationships"><Relationship Id="rId8" Type="http://schemas.openxmlformats.org/officeDocument/2006/relationships/image" Target="../media/image95.png"/><Relationship Id="rId13" Type="http://schemas.openxmlformats.org/officeDocument/2006/relationships/image" Target="../media/image100.png"/><Relationship Id="rId3" Type="http://schemas.openxmlformats.org/officeDocument/2006/relationships/image" Target="../media/image90.png"/><Relationship Id="rId7" Type="http://schemas.openxmlformats.org/officeDocument/2006/relationships/image" Target="../media/image94.png"/><Relationship Id="rId12" Type="http://schemas.openxmlformats.org/officeDocument/2006/relationships/image" Target="../media/image99.png"/><Relationship Id="rId2" Type="http://schemas.openxmlformats.org/officeDocument/2006/relationships/notesSlide" Target="../notesSlides/notesSlide23.xml"/><Relationship Id="rId1" Type="http://schemas.openxmlformats.org/officeDocument/2006/relationships/slideLayout" Target="../slideLayouts/slideLayout4.xml"/><Relationship Id="rId6" Type="http://schemas.openxmlformats.org/officeDocument/2006/relationships/image" Target="../media/image93.png"/><Relationship Id="rId11" Type="http://schemas.openxmlformats.org/officeDocument/2006/relationships/image" Target="../media/image98.png"/><Relationship Id="rId5" Type="http://schemas.openxmlformats.org/officeDocument/2006/relationships/image" Target="../media/image92.png"/><Relationship Id="rId10" Type="http://schemas.openxmlformats.org/officeDocument/2006/relationships/image" Target="../media/image97.png"/><Relationship Id="rId4" Type="http://schemas.openxmlformats.org/officeDocument/2006/relationships/image" Target="../media/image91.png"/><Relationship Id="rId9" Type="http://schemas.openxmlformats.org/officeDocument/2006/relationships/image" Target="../media/image96.png"/><Relationship Id="rId14" Type="http://schemas.openxmlformats.org/officeDocument/2006/relationships/image" Target="../media/image10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609600"/>
            <a:ext cx="9144000" cy="1524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4034" name="Picture 2" descr="Sig-Corp_tag_485-CG9 [Converted]"/>
          <p:cNvPicPr>
            <a:picLocks noChangeAspect="1" noChangeArrowheads="1"/>
          </p:cNvPicPr>
          <p:nvPr/>
        </p:nvPicPr>
        <p:blipFill>
          <a:blip r:embed="rId3" cstate="print"/>
          <a:srcRect/>
          <a:stretch>
            <a:fillRect/>
          </a:stretch>
        </p:blipFill>
        <p:spPr bwMode="auto">
          <a:xfrm>
            <a:off x="1447800" y="3450173"/>
            <a:ext cx="6804025" cy="2136775"/>
          </a:xfrm>
          <a:prstGeom prst="rect">
            <a:avLst/>
          </a:prstGeom>
          <a:noFill/>
          <a:ln w="9525">
            <a:noFill/>
            <a:miter lim="800000"/>
            <a:headEnd/>
            <a:tailEnd/>
          </a:ln>
        </p:spPr>
      </p:pic>
      <p:pic>
        <p:nvPicPr>
          <p:cNvPr id="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1852" y="516723"/>
            <a:ext cx="3505200" cy="23876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 name="Picture 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943600" y="304800"/>
            <a:ext cx="2650193" cy="2646755"/>
          </a:xfrm>
          <a:prstGeom prst="rect">
            <a:avLst/>
          </a:prstGeom>
        </p:spPr>
      </p:pic>
    </p:spTree>
    <p:extLst>
      <p:ext uri="{BB962C8B-B14F-4D97-AF65-F5344CB8AC3E}">
        <p14:creationId xmlns:p14="http://schemas.microsoft.com/office/powerpoint/2010/main" val="3613154522"/>
      </p:ext>
    </p:extLst>
  </p:cSld>
  <p:clrMapOvr>
    <a:masterClrMapping/>
  </p:clrMapOvr>
  <p:transition spd="med"/>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p:txBody>
          <a:bodyPr/>
          <a:lstStyle/>
          <a:p>
            <a:pPr eaLnBrk="1" hangingPunct="1"/>
            <a:r>
              <a:rPr lang="en-US" sz="2400" i="1" dirty="0" smtClean="0">
                <a:solidFill>
                  <a:schemeClr val="tx2"/>
                </a:solidFill>
                <a:latin typeface="Arial" charset="0"/>
                <a:cs typeface="Arial" charset="0"/>
              </a:rPr>
              <a:t>E</a:t>
            </a:r>
            <a:r>
              <a:rPr lang="en-US" sz="2400" dirty="0" smtClean="0">
                <a:latin typeface="Arial" charset="0"/>
                <a:cs typeface="Arial" charset="0"/>
              </a:rPr>
              <a:t>CTV – the Evolution of the Trane CenTraVac Chiller</a:t>
            </a:r>
          </a:p>
        </p:txBody>
      </p:sp>
      <p:sp>
        <p:nvSpPr>
          <p:cNvPr id="11270" name="Footer Placeholder 4"/>
          <p:cNvSpPr>
            <a:spLocks noGrp="1"/>
          </p:cNvSpPr>
          <p:nvPr>
            <p:ph type="ftr" sz="quarter" idx="10"/>
          </p:nvPr>
        </p:nvSpPr>
        <p:spPr bwMode="auto">
          <a:xfrm>
            <a:off x="2590800" y="65532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
        <p:nvSpPr>
          <p:cNvPr id="10" name="Rounded Rectangle 9"/>
          <p:cNvSpPr/>
          <p:nvPr/>
        </p:nvSpPr>
        <p:spPr bwMode="auto">
          <a:xfrm>
            <a:off x="161925" y="58674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r>
              <a:rPr lang="en-US" b="1" dirty="0">
                <a:solidFill>
                  <a:prstClr val="white"/>
                </a:solidFill>
                <a:latin typeface="+mn-lt"/>
                <a:cs typeface="+mn-cs"/>
              </a:rPr>
              <a:t>The Trane CenTraVac</a:t>
            </a:r>
            <a:r>
              <a:rPr lang="en-US" b="1" dirty="0">
                <a:solidFill>
                  <a:prstClr val="white"/>
                </a:solidFill>
                <a:latin typeface="+mn-lt"/>
              </a:rPr>
              <a:t>™ </a:t>
            </a:r>
            <a:r>
              <a:rPr lang="ru-RU" b="1" dirty="0" smtClean="0">
                <a:solidFill>
                  <a:prstClr val="white"/>
                </a:solidFill>
                <a:latin typeface="+mn-lt"/>
              </a:rPr>
              <a:t>Разработан, чтобы обеспечить потребности заказчиков</a:t>
            </a:r>
            <a:endParaRPr lang="en-US" b="1" dirty="0">
              <a:solidFill>
                <a:prstClr val="white"/>
              </a:solidFill>
              <a:latin typeface="+mn-lt"/>
            </a:endParaRPr>
          </a:p>
        </p:txBody>
      </p:sp>
      <p:sp>
        <p:nvSpPr>
          <p:cNvPr id="11" name="Text Box 6"/>
          <p:cNvSpPr txBox="1">
            <a:spLocks noChangeArrowheads="1"/>
          </p:cNvSpPr>
          <p:nvPr/>
        </p:nvSpPr>
        <p:spPr bwMode="auto">
          <a:xfrm>
            <a:off x="1295400" y="1381125"/>
            <a:ext cx="6019800"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ctr" hangingPunct="1">
              <a:lnSpc>
                <a:spcPct val="130000"/>
              </a:lnSpc>
            </a:pPr>
            <a:r>
              <a:rPr lang="ru-RU" sz="1600" b="1" dirty="0" smtClean="0">
                <a:solidFill>
                  <a:srgbClr val="FFFFFF"/>
                </a:solidFill>
                <a:latin typeface="Verdana" pitchFamily="34" charset="0"/>
              </a:rPr>
              <a:t>Эксперты в индустрии</a:t>
            </a:r>
            <a:endParaRPr lang="en-US" sz="1600" b="1" dirty="0">
              <a:solidFill>
                <a:srgbClr val="FFFFFF"/>
              </a:solidFill>
              <a:latin typeface="Verdana" pitchFamily="34" charset="0"/>
            </a:endParaRPr>
          </a:p>
          <a:p>
            <a:pPr algn="ctr" eaLnBrk="1" fontAlgn="ctr" hangingPunct="1">
              <a:lnSpc>
                <a:spcPct val="130000"/>
              </a:lnSpc>
            </a:pPr>
            <a:r>
              <a:rPr lang="ru-RU" sz="1600" b="1" dirty="0" smtClean="0">
                <a:solidFill>
                  <a:srgbClr val="FFFFFF"/>
                </a:solidFill>
                <a:latin typeface="Verdana" pitchFamily="34" charset="0"/>
              </a:rPr>
              <a:t>Надежность</a:t>
            </a:r>
            <a:r>
              <a:rPr lang="en-US" sz="1600" b="1" dirty="0" smtClean="0">
                <a:solidFill>
                  <a:srgbClr val="FFFFFF"/>
                </a:solidFill>
                <a:latin typeface="Verdana" pitchFamily="34" charset="0"/>
              </a:rPr>
              <a:t>/</a:t>
            </a:r>
            <a:r>
              <a:rPr lang="ru-RU" sz="1600" b="1" dirty="0" smtClean="0">
                <a:solidFill>
                  <a:srgbClr val="FFFFFF"/>
                </a:solidFill>
                <a:latin typeface="Verdana" pitchFamily="34" charset="0"/>
              </a:rPr>
              <a:t>Качество</a:t>
            </a:r>
            <a:endParaRPr lang="en-US" sz="1600" b="1" dirty="0">
              <a:solidFill>
                <a:srgbClr val="FFFFFF"/>
              </a:solidFill>
              <a:latin typeface="Verdana" pitchFamily="34" charset="0"/>
            </a:endParaRPr>
          </a:p>
          <a:p>
            <a:pPr algn="ctr" eaLnBrk="1" fontAlgn="ctr" hangingPunct="1">
              <a:lnSpc>
                <a:spcPct val="130000"/>
              </a:lnSpc>
            </a:pPr>
            <a:r>
              <a:rPr lang="ru-RU" sz="1600" b="1" dirty="0" smtClean="0">
                <a:solidFill>
                  <a:srgbClr val="FFFFFF"/>
                </a:solidFill>
                <a:latin typeface="Verdana" pitchFamily="34" charset="0"/>
              </a:rPr>
              <a:t>Обусловлены Экологическими</a:t>
            </a:r>
            <a:r>
              <a:rPr lang="en-US" sz="1600" b="1" dirty="0" smtClean="0">
                <a:solidFill>
                  <a:srgbClr val="FFFFFF"/>
                </a:solidFill>
                <a:latin typeface="Verdana" pitchFamily="34" charset="0"/>
              </a:rPr>
              <a:t> </a:t>
            </a:r>
            <a:r>
              <a:rPr lang="ru-RU" sz="1600" b="1" dirty="0" smtClean="0">
                <a:solidFill>
                  <a:srgbClr val="FFFFFF"/>
                </a:solidFill>
                <a:latin typeface="Verdana" pitchFamily="34" charset="0"/>
              </a:rPr>
              <a:t>и</a:t>
            </a:r>
          </a:p>
          <a:p>
            <a:pPr algn="ctr" eaLnBrk="1" fontAlgn="ctr" hangingPunct="1">
              <a:lnSpc>
                <a:spcPct val="130000"/>
              </a:lnSpc>
            </a:pPr>
            <a:r>
              <a:rPr lang="ru-RU" sz="1600" b="1" dirty="0">
                <a:solidFill>
                  <a:srgbClr val="FFFFFF"/>
                </a:solidFill>
                <a:latin typeface="Verdana" pitchFamily="34" charset="0"/>
              </a:rPr>
              <a:t>Э</a:t>
            </a:r>
            <a:r>
              <a:rPr lang="ru-RU" sz="1600" b="1" dirty="0" smtClean="0">
                <a:solidFill>
                  <a:srgbClr val="FFFFFF"/>
                </a:solidFill>
                <a:latin typeface="Verdana" pitchFamily="34" charset="0"/>
              </a:rPr>
              <a:t>кономическими нуждами</a:t>
            </a:r>
            <a:endParaRPr lang="en-US" sz="1600" b="1" dirty="0">
              <a:solidFill>
                <a:srgbClr val="FFFFFF"/>
              </a:solidFill>
              <a:latin typeface="Verdana" pitchFamily="34" charset="0"/>
            </a:endParaRPr>
          </a:p>
          <a:p>
            <a:pPr algn="ctr" eaLnBrk="1" fontAlgn="ctr" hangingPunct="1">
              <a:lnSpc>
                <a:spcPct val="130000"/>
              </a:lnSpc>
            </a:pPr>
            <a:r>
              <a:rPr lang="ru-RU" sz="1600" b="1" dirty="0" smtClean="0">
                <a:solidFill>
                  <a:srgbClr val="FFFFFF"/>
                </a:solidFill>
                <a:latin typeface="Verdana" pitchFamily="34" charset="0"/>
              </a:rPr>
              <a:t>Современные технологии</a:t>
            </a:r>
            <a:endParaRPr lang="en-US" sz="1600" b="1" dirty="0">
              <a:solidFill>
                <a:srgbClr val="FFFFFF"/>
              </a:solidFill>
              <a:latin typeface="Verdana" pitchFamily="34" charset="0"/>
            </a:endParaRPr>
          </a:p>
        </p:txBody>
      </p:sp>
      <p:pic>
        <p:nvPicPr>
          <p:cNvPr id="14" name="Picture 2" descr="C:\Users\lakrg\AppData\Local\Temp\SNAGHTML1d79f15.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856" y="3085131"/>
            <a:ext cx="4095338" cy="276588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wipe dir="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Rectangle 205"/>
          <p:cNvSpPr/>
          <p:nvPr/>
        </p:nvSpPr>
        <p:spPr>
          <a:xfrm>
            <a:off x="4261614" y="762000"/>
            <a:ext cx="3121849" cy="2265362"/>
          </a:xfrm>
          <a:prstGeom prst="rect">
            <a:avLst/>
          </a:prstGeom>
          <a:solidFill>
            <a:srgbClr val="CC99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a:p>
        </p:txBody>
      </p:sp>
      <p:cxnSp>
        <p:nvCxnSpPr>
          <p:cNvPr id="201" name="Straight Connector 200"/>
          <p:cNvCxnSpPr/>
          <p:nvPr/>
        </p:nvCxnSpPr>
        <p:spPr bwMode="auto">
          <a:xfrm rot="5400000">
            <a:off x="5880099" y="3338513"/>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bwMode="auto">
          <a:xfrm rot="5400000">
            <a:off x="6642099" y="3338513"/>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bwMode="auto">
          <a:xfrm rot="5400000">
            <a:off x="-1746249" y="3432175"/>
            <a:ext cx="4545012"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bwMode="auto">
          <a:xfrm rot="5400000">
            <a:off x="-9842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bwMode="auto">
          <a:xfrm rot="5400000">
            <a:off x="-2222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bwMode="auto">
          <a:xfrm rot="5400000">
            <a:off x="539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bwMode="auto">
          <a:xfrm rot="5400000">
            <a:off x="1301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bwMode="auto">
          <a:xfrm rot="5400000">
            <a:off x="2063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bwMode="auto">
          <a:xfrm rot="5400000">
            <a:off x="2825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bwMode="auto">
          <a:xfrm rot="5400000">
            <a:off x="3587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bwMode="auto">
          <a:xfrm rot="5400000">
            <a:off x="4349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bwMode="auto">
          <a:xfrm rot="5400000">
            <a:off x="5113337" y="3430588"/>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46100" y="5257801"/>
            <a:ext cx="90741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1935" name="TextBox 110"/>
          <p:cNvSpPr txBox="1">
            <a:spLocks noChangeArrowheads="1"/>
          </p:cNvSpPr>
          <p:nvPr/>
        </p:nvSpPr>
        <p:spPr bwMode="auto">
          <a:xfrm rot="-5400000">
            <a:off x="244475"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1940</a:t>
            </a:r>
          </a:p>
        </p:txBody>
      </p:sp>
      <p:cxnSp>
        <p:nvCxnSpPr>
          <p:cNvPr id="112" name="Straight Connector 111"/>
          <p:cNvCxnSpPr/>
          <p:nvPr/>
        </p:nvCxnSpPr>
        <p:spPr>
          <a:xfrm rot="5400000">
            <a:off x="18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5400000">
            <a:off x="335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5400000">
            <a:off x="451644" y="5333207"/>
            <a:ext cx="1524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5400000">
            <a:off x="640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rot="5400000">
            <a:off x="792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rot="5400000">
            <a:off x="945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rot="5400000">
            <a:off x="1097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5400000">
            <a:off x="1212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rot="5400000">
            <a:off x="1402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rot="5400000">
            <a:off x="1554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rot="5400000">
            <a:off x="1707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a:off x="1859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rot="5400000">
            <a:off x="1974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5400000">
            <a:off x="2164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rot="5400000">
            <a:off x="2316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rot="5400000">
            <a:off x="2469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5400000">
            <a:off x="2621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rot="5400000">
            <a:off x="2736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rot="5400000">
            <a:off x="2926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rot="5400000">
            <a:off x="3078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rot="5400000">
            <a:off x="3231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rot="5400000">
            <a:off x="3383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rot="5400000">
            <a:off x="3498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5400000">
            <a:off x="3688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rot="5400000">
            <a:off x="3840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5400000">
            <a:off x="399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rot="5400000">
            <a:off x="4145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rot="5400000">
            <a:off x="4260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rot="5400000">
            <a:off x="4450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5400000">
            <a:off x="4602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rot="5400000">
            <a:off x="4755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rot="5400000">
            <a:off x="4907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5022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52141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53665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55189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5400000">
            <a:off x="56713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rot="5400000">
            <a:off x="5786438" y="5332413"/>
            <a:ext cx="150812"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rot="5400000">
            <a:off x="5974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rot="5400000">
            <a:off x="6126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5400000">
            <a:off x="6279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5400000">
            <a:off x="6431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5400000">
            <a:off x="6546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rot="5400000">
            <a:off x="6736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5400000">
            <a:off x="6888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rot="5400000">
            <a:off x="7041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rot="5400000">
            <a:off x="7193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a:off x="7308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1984" name="TextBox 163"/>
          <p:cNvSpPr txBox="1">
            <a:spLocks noChangeArrowheads="1"/>
          </p:cNvSpPr>
          <p:nvPr/>
        </p:nvSpPr>
        <p:spPr bwMode="auto">
          <a:xfrm rot="-5400000">
            <a:off x="1006475"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1950</a:t>
            </a:r>
          </a:p>
        </p:txBody>
      </p:sp>
      <p:sp>
        <p:nvSpPr>
          <p:cNvPr id="81985" name="TextBox 164"/>
          <p:cNvSpPr txBox="1">
            <a:spLocks noChangeArrowheads="1"/>
          </p:cNvSpPr>
          <p:nvPr/>
        </p:nvSpPr>
        <p:spPr bwMode="auto">
          <a:xfrm rot="-5400000">
            <a:off x="1770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1960</a:t>
            </a:r>
          </a:p>
        </p:txBody>
      </p:sp>
      <p:sp>
        <p:nvSpPr>
          <p:cNvPr id="81986" name="TextBox 165"/>
          <p:cNvSpPr txBox="1">
            <a:spLocks noChangeArrowheads="1"/>
          </p:cNvSpPr>
          <p:nvPr/>
        </p:nvSpPr>
        <p:spPr bwMode="auto">
          <a:xfrm rot="-5400000">
            <a:off x="2532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1970</a:t>
            </a:r>
          </a:p>
        </p:txBody>
      </p:sp>
      <p:sp>
        <p:nvSpPr>
          <p:cNvPr id="81987" name="TextBox 166"/>
          <p:cNvSpPr txBox="1">
            <a:spLocks noChangeArrowheads="1"/>
          </p:cNvSpPr>
          <p:nvPr/>
        </p:nvSpPr>
        <p:spPr bwMode="auto">
          <a:xfrm rot="-5400000">
            <a:off x="3294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1980</a:t>
            </a:r>
          </a:p>
        </p:txBody>
      </p:sp>
      <p:sp>
        <p:nvSpPr>
          <p:cNvPr id="81988" name="TextBox 167"/>
          <p:cNvSpPr txBox="1">
            <a:spLocks noChangeArrowheads="1"/>
          </p:cNvSpPr>
          <p:nvPr/>
        </p:nvSpPr>
        <p:spPr bwMode="auto">
          <a:xfrm rot="-5400000">
            <a:off x="4056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1990</a:t>
            </a:r>
          </a:p>
        </p:txBody>
      </p:sp>
      <p:sp>
        <p:nvSpPr>
          <p:cNvPr id="81989" name="TextBox 168"/>
          <p:cNvSpPr txBox="1">
            <a:spLocks noChangeArrowheads="1"/>
          </p:cNvSpPr>
          <p:nvPr/>
        </p:nvSpPr>
        <p:spPr bwMode="auto">
          <a:xfrm rot="-5400000">
            <a:off x="4818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2000</a:t>
            </a:r>
          </a:p>
        </p:txBody>
      </p:sp>
      <p:sp>
        <p:nvSpPr>
          <p:cNvPr id="81990" name="TextBox 169"/>
          <p:cNvSpPr txBox="1">
            <a:spLocks noChangeArrowheads="1"/>
          </p:cNvSpPr>
          <p:nvPr/>
        </p:nvSpPr>
        <p:spPr bwMode="auto">
          <a:xfrm rot="-5400000">
            <a:off x="5580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2010</a:t>
            </a:r>
          </a:p>
        </p:txBody>
      </p:sp>
      <p:sp>
        <p:nvSpPr>
          <p:cNvPr id="81991" name="TextBox 170"/>
          <p:cNvSpPr txBox="1">
            <a:spLocks noChangeArrowheads="1"/>
          </p:cNvSpPr>
          <p:nvPr/>
        </p:nvSpPr>
        <p:spPr bwMode="auto">
          <a:xfrm rot="-5400000">
            <a:off x="6342063" y="5635626"/>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2020</a:t>
            </a:r>
          </a:p>
        </p:txBody>
      </p:sp>
      <p:sp>
        <p:nvSpPr>
          <p:cNvPr id="81992" name="TextBox 171"/>
          <p:cNvSpPr txBox="1">
            <a:spLocks noChangeArrowheads="1"/>
          </p:cNvSpPr>
          <p:nvPr/>
        </p:nvSpPr>
        <p:spPr bwMode="auto">
          <a:xfrm rot="-5400000">
            <a:off x="7104063" y="5635626"/>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2030</a:t>
            </a:r>
          </a:p>
        </p:txBody>
      </p:sp>
      <p:cxnSp>
        <p:nvCxnSpPr>
          <p:cNvPr id="173" name="Straight Connector 172"/>
          <p:cNvCxnSpPr/>
          <p:nvPr/>
        </p:nvCxnSpPr>
        <p:spPr>
          <a:xfrm rot="5400000">
            <a:off x="7498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rot="5400000">
            <a:off x="7650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rot="5400000">
            <a:off x="780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97" name="Straight Connector 165"/>
          <p:cNvCxnSpPr>
            <a:cxnSpLocks noChangeShapeType="1"/>
          </p:cNvCxnSpPr>
          <p:nvPr/>
        </p:nvCxnSpPr>
        <p:spPr bwMode="auto">
          <a:xfrm rot="16200000" flipH="1">
            <a:off x="3116263" y="4102100"/>
            <a:ext cx="3200400" cy="0"/>
          </a:xfrm>
          <a:prstGeom prst="line">
            <a:avLst/>
          </a:prstGeom>
          <a:noFill/>
          <a:ln w="38100" algn="ctr">
            <a:solidFill>
              <a:srgbClr val="FF3300"/>
            </a:solidFill>
            <a:round/>
            <a:headEnd/>
            <a:tailEnd/>
          </a:ln>
        </p:spPr>
      </p:cxnSp>
      <p:sp>
        <p:nvSpPr>
          <p:cNvPr id="89" name="Rectangle 88"/>
          <p:cNvSpPr/>
          <p:nvPr/>
        </p:nvSpPr>
        <p:spPr bwMode="auto">
          <a:xfrm>
            <a:off x="374650" y="4064000"/>
            <a:ext cx="3352801" cy="1066800"/>
          </a:xfrm>
          <a:prstGeom prst="rect">
            <a:avLst/>
          </a:pr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90" name="Rectangle 89"/>
          <p:cNvSpPr/>
          <p:nvPr/>
        </p:nvSpPr>
        <p:spPr bwMode="auto">
          <a:xfrm>
            <a:off x="1365250" y="2971800"/>
            <a:ext cx="3351213" cy="1582738"/>
          </a:xfrm>
          <a:prstGeom prst="rect">
            <a:avLst/>
          </a:prstGeom>
          <a:solidFill>
            <a:schemeClr val="tx1">
              <a:lumMod val="75000"/>
              <a:lumOff val="2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176" name="Rectangle 175"/>
          <p:cNvSpPr/>
          <p:nvPr/>
        </p:nvSpPr>
        <p:spPr bwMode="auto">
          <a:xfrm>
            <a:off x="374650" y="4749800"/>
            <a:ext cx="9906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100" dirty="0"/>
              <a:t>TURBOVAC</a:t>
            </a:r>
          </a:p>
        </p:txBody>
      </p:sp>
      <p:sp>
        <p:nvSpPr>
          <p:cNvPr id="177" name="Rectangle 176"/>
          <p:cNvSpPr/>
          <p:nvPr/>
        </p:nvSpPr>
        <p:spPr bwMode="auto">
          <a:xfrm>
            <a:off x="1387224" y="3505200"/>
            <a:ext cx="26670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CenTraVac - CV - CVHB</a:t>
            </a:r>
          </a:p>
        </p:txBody>
      </p:sp>
      <p:sp>
        <p:nvSpPr>
          <p:cNvPr id="178" name="Rectangle 177"/>
          <p:cNvSpPr/>
          <p:nvPr/>
        </p:nvSpPr>
        <p:spPr bwMode="auto">
          <a:xfrm>
            <a:off x="2355850" y="4173538"/>
            <a:ext cx="13716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PCV - CVHA</a:t>
            </a:r>
          </a:p>
        </p:txBody>
      </p:sp>
      <p:sp>
        <p:nvSpPr>
          <p:cNvPr id="179" name="Rectangle 178"/>
          <p:cNvSpPr/>
          <p:nvPr/>
        </p:nvSpPr>
        <p:spPr bwMode="auto">
          <a:xfrm>
            <a:off x="3727451" y="3073400"/>
            <a:ext cx="989013"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CVHE</a:t>
            </a:r>
          </a:p>
        </p:txBody>
      </p:sp>
      <p:sp>
        <p:nvSpPr>
          <p:cNvPr id="95" name="Right Arrow 94"/>
          <p:cNvSpPr/>
          <p:nvPr/>
        </p:nvSpPr>
        <p:spPr bwMode="auto">
          <a:xfrm>
            <a:off x="373943" y="4444620"/>
            <a:ext cx="8600845" cy="381000"/>
          </a:xfrm>
          <a:prstGeom prst="rightArrow">
            <a:avLst/>
          </a:prstGeom>
          <a:solidFill>
            <a:schemeClr val="accent4">
              <a:lumMod val="75000"/>
            </a:schemeClr>
          </a:solidFill>
          <a:ln w="19050">
            <a:noFill/>
          </a:ln>
          <a:scene3d>
            <a:camera prst="orthographicFront"/>
            <a:lightRig rig="sunse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buClrTx/>
              <a:buSzTx/>
              <a:buFontTx/>
              <a:buNone/>
              <a:defRPr/>
            </a:pPr>
            <a:r>
              <a:rPr lang="en-US" sz="1200" dirty="0" smtClean="0"/>
              <a:t>                                            R-113 (40 </a:t>
            </a:r>
            <a:r>
              <a:rPr lang="en-US" sz="1200" dirty="0"/>
              <a:t>years)</a:t>
            </a:r>
          </a:p>
        </p:txBody>
      </p:sp>
      <p:sp>
        <p:nvSpPr>
          <p:cNvPr id="96" name="Right Arrow 95"/>
          <p:cNvSpPr/>
          <p:nvPr/>
        </p:nvSpPr>
        <p:spPr bwMode="auto">
          <a:xfrm>
            <a:off x="1364699" y="3733800"/>
            <a:ext cx="7636426" cy="381000"/>
          </a:xfrm>
          <a:prstGeom prst="rightArrow">
            <a:avLst/>
          </a:prstGeom>
          <a:solidFill>
            <a:schemeClr val="tx1">
              <a:lumMod val="65000"/>
              <a:lumOff val="35000"/>
            </a:schemeClr>
          </a:solidFill>
          <a:ln w="19050">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buClrTx/>
              <a:buSzTx/>
              <a:buFontTx/>
              <a:buNone/>
              <a:defRPr/>
            </a:pPr>
            <a:r>
              <a:rPr lang="en-US" sz="1200" dirty="0" smtClean="0"/>
              <a:t>                                    R-11 (50 </a:t>
            </a:r>
            <a:r>
              <a:rPr lang="en-US" sz="1200" dirty="0"/>
              <a:t>years)</a:t>
            </a:r>
          </a:p>
        </p:txBody>
      </p:sp>
      <p:sp>
        <p:nvSpPr>
          <p:cNvPr id="82009" name="TextBox 193"/>
          <p:cNvSpPr txBox="1">
            <a:spLocks noChangeArrowheads="1"/>
          </p:cNvSpPr>
          <p:nvPr/>
        </p:nvSpPr>
        <p:spPr bwMode="auto">
          <a:xfrm>
            <a:off x="558686" y="4064000"/>
            <a:ext cx="736714" cy="336550"/>
          </a:xfrm>
          <a:prstGeom prst="rect">
            <a:avLst/>
          </a:prstGeom>
          <a:noFill/>
          <a:ln w="9525">
            <a:noFill/>
            <a:miter lim="800000"/>
            <a:headEnd/>
            <a:tailEnd/>
          </a:ln>
        </p:spPr>
        <p:txBody>
          <a:bodyPr wrap="none">
            <a:spAutoFit/>
          </a:bodyPr>
          <a:lstStyle/>
          <a:p>
            <a:pPr>
              <a:spcBef>
                <a:spcPct val="0"/>
              </a:spcBef>
              <a:buClrTx/>
              <a:buSzTx/>
              <a:buFontTx/>
              <a:buNone/>
            </a:pPr>
            <a:r>
              <a:rPr lang="en-US" sz="1600" dirty="0"/>
              <a:t>R-113</a:t>
            </a:r>
          </a:p>
        </p:txBody>
      </p:sp>
      <p:sp>
        <p:nvSpPr>
          <p:cNvPr id="82010" name="TextBox 197"/>
          <p:cNvSpPr txBox="1">
            <a:spLocks noChangeArrowheads="1"/>
          </p:cNvSpPr>
          <p:nvPr/>
        </p:nvSpPr>
        <p:spPr bwMode="auto">
          <a:xfrm>
            <a:off x="1364699" y="2971800"/>
            <a:ext cx="623985" cy="336550"/>
          </a:xfrm>
          <a:prstGeom prst="rect">
            <a:avLst/>
          </a:prstGeom>
          <a:noFill/>
          <a:ln w="9525">
            <a:noFill/>
            <a:miter lim="800000"/>
            <a:headEnd/>
            <a:tailEnd/>
          </a:ln>
        </p:spPr>
        <p:txBody>
          <a:bodyPr wrap="none">
            <a:spAutoFit/>
          </a:bodyPr>
          <a:lstStyle/>
          <a:p>
            <a:pPr>
              <a:spcBef>
                <a:spcPct val="0"/>
              </a:spcBef>
              <a:buClrTx/>
              <a:buSzTx/>
              <a:buFontTx/>
              <a:buNone/>
            </a:pPr>
            <a:r>
              <a:rPr lang="en-US" sz="1600" dirty="0"/>
              <a:t>R-11</a:t>
            </a:r>
          </a:p>
        </p:txBody>
      </p:sp>
      <p:pic>
        <p:nvPicPr>
          <p:cNvPr id="221" name="Picture 109"/>
          <p:cNvPicPr>
            <a:picLocks noChangeAspect="1" noChangeArrowheads="1"/>
          </p:cNvPicPr>
          <p:nvPr/>
        </p:nvPicPr>
        <p:blipFill>
          <a:blip r:embed="rId3" cstate="print">
            <a:clrChange>
              <a:clrFrom>
                <a:srgbClr val="FFFFFF"/>
              </a:clrFrom>
              <a:clrTo>
                <a:srgbClr val="FFFFFF">
                  <a:alpha val="0"/>
                </a:srgbClr>
              </a:clrTo>
            </a:clrChange>
            <a:grayscl/>
          </a:blip>
          <a:srcRect/>
          <a:stretch>
            <a:fillRect/>
          </a:stretch>
        </p:blipFill>
        <p:spPr bwMode="auto">
          <a:xfrm>
            <a:off x="44450" y="3846513"/>
            <a:ext cx="565150" cy="790575"/>
          </a:xfrm>
          <a:prstGeom prst="rect">
            <a:avLst/>
          </a:prstGeom>
          <a:ln w="19050">
            <a:noFill/>
          </a:ln>
          <a:effectLst>
            <a:outerShdw blurRad="292100" dist="139700" dir="2700000" algn="tl" rotWithShape="0">
              <a:srgbClr val="333333">
                <a:alpha val="65000"/>
              </a:srgbClr>
            </a:outerShdw>
          </a:effectLst>
        </p:spPr>
      </p:pic>
      <p:pic>
        <p:nvPicPr>
          <p:cNvPr id="223" name="Picture 12" descr="CTV302"/>
          <p:cNvPicPr>
            <a:picLocks noChangeAspect="1" noChangeArrowheads="1"/>
          </p:cNvPicPr>
          <p:nvPr/>
        </p:nvPicPr>
        <p:blipFill>
          <a:blip r:embed="rId4" cstate="print">
            <a:clrChange>
              <a:clrFrom>
                <a:srgbClr val="FFFFFF"/>
              </a:clrFrom>
              <a:clrTo>
                <a:srgbClr val="FFFFFF">
                  <a:alpha val="0"/>
                </a:srgbClr>
              </a:clrTo>
            </a:clrChange>
          </a:blip>
          <a:srcRect l="1538" t="2333" b="4327"/>
          <a:stretch>
            <a:fillRect/>
          </a:stretch>
        </p:blipFill>
        <p:spPr bwMode="auto">
          <a:xfrm>
            <a:off x="3733800" y="4029075"/>
            <a:ext cx="838200" cy="523875"/>
          </a:xfrm>
          <a:prstGeom prst="rect">
            <a:avLst/>
          </a:prstGeom>
          <a:ln w="19050">
            <a:noFill/>
          </a:ln>
          <a:effectLst>
            <a:outerShdw blurRad="292100" dist="139700" dir="2700000" algn="tl" rotWithShape="0">
              <a:srgbClr val="333333">
                <a:alpha val="65000"/>
              </a:srgbClr>
            </a:outerShdw>
          </a:effectLst>
        </p:spPr>
      </p:pic>
      <p:pic>
        <p:nvPicPr>
          <p:cNvPr id="225" name="Picture 3" descr="ctv312"/>
          <p:cNvPicPr>
            <a:picLocks noChangeAspect="1" noChangeArrowheads="1"/>
          </p:cNvPicPr>
          <p:nvPr/>
        </p:nvPicPr>
        <p:blipFill>
          <a:blip r:embed="rId5" cstate="print">
            <a:clrChange>
              <a:clrFrom>
                <a:srgbClr val="FFFFFF"/>
              </a:clrFrom>
              <a:clrTo>
                <a:srgbClr val="FFFFFF">
                  <a:alpha val="0"/>
                </a:srgbClr>
              </a:clrTo>
            </a:clrChange>
          </a:blip>
          <a:srcRect t="16263" r="1818" b="14037"/>
          <a:stretch>
            <a:fillRect/>
          </a:stretch>
        </p:blipFill>
        <p:spPr bwMode="auto">
          <a:xfrm>
            <a:off x="1866900" y="2895600"/>
            <a:ext cx="1096963" cy="609600"/>
          </a:xfrm>
          <a:prstGeom prst="rect">
            <a:avLst/>
          </a:prstGeom>
          <a:ln w="19050">
            <a:noFill/>
          </a:ln>
          <a:effectLst>
            <a:outerShdw blurRad="292100" dist="139700" dir="2700000" algn="tl" rotWithShape="0">
              <a:srgbClr val="333333">
                <a:alpha val="65000"/>
              </a:srgbClr>
            </a:outerShdw>
          </a:effectLst>
        </p:spPr>
      </p:pic>
      <p:pic>
        <p:nvPicPr>
          <p:cNvPr id="16386" name="Picture 2"/>
          <p:cNvPicPr>
            <a:picLocks noChangeAspect="1" noChangeArrowheads="1"/>
          </p:cNvPicPr>
          <p:nvPr/>
        </p:nvPicPr>
        <p:blipFill>
          <a:blip r:embed="rId6" cstate="print">
            <a:clrChange>
              <a:clrFrom>
                <a:srgbClr val="FFFFFF"/>
              </a:clrFrom>
              <a:clrTo>
                <a:srgbClr val="FFFFFF">
                  <a:alpha val="0"/>
                </a:srgbClr>
              </a:clrTo>
            </a:clrChange>
          </a:blip>
          <a:srcRect/>
          <a:stretch>
            <a:fillRect/>
          </a:stretch>
        </p:blipFill>
        <p:spPr bwMode="auto">
          <a:xfrm>
            <a:off x="755650" y="3343275"/>
            <a:ext cx="927100" cy="685800"/>
          </a:xfrm>
          <a:prstGeom prst="rect">
            <a:avLst/>
          </a:prstGeom>
          <a:ln>
            <a:noFill/>
          </a:ln>
          <a:effectLst>
            <a:outerShdw blurRad="292100" dist="139700" dir="2700000" algn="tl" rotWithShape="0">
              <a:srgbClr val="333333">
                <a:alpha val="65000"/>
              </a:srgbClr>
            </a:outerShdw>
          </a:effectLst>
        </p:spPr>
      </p:pic>
      <p:pic>
        <p:nvPicPr>
          <p:cNvPr id="16387" name="Picture 3"/>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3030102" y="2894817"/>
            <a:ext cx="719138" cy="596900"/>
          </a:xfrm>
          <a:prstGeom prst="rect">
            <a:avLst/>
          </a:prstGeom>
          <a:ln>
            <a:noFill/>
          </a:ln>
          <a:effectLst>
            <a:outerShdw blurRad="292100" dist="139700" dir="2700000" algn="tl" rotWithShape="0">
              <a:srgbClr val="333333">
                <a:alpha val="65000"/>
              </a:srgbClr>
            </a:outerShdw>
          </a:effectLst>
        </p:spPr>
      </p:pic>
      <p:sp>
        <p:nvSpPr>
          <p:cNvPr id="82022" name="TextBox 166"/>
          <p:cNvSpPr txBox="1">
            <a:spLocks noChangeArrowheads="1"/>
          </p:cNvSpPr>
          <p:nvPr/>
        </p:nvSpPr>
        <p:spPr bwMode="auto">
          <a:xfrm rot="-5400000">
            <a:off x="4160837" y="4052888"/>
            <a:ext cx="1381125" cy="260350"/>
          </a:xfrm>
          <a:prstGeom prst="rect">
            <a:avLst/>
          </a:prstGeom>
          <a:solidFill>
            <a:srgbClr val="FF7D7D"/>
          </a:solidFill>
          <a:ln w="25400">
            <a:solidFill>
              <a:srgbClr val="FF0000"/>
            </a:solidFill>
            <a:miter lim="800000"/>
            <a:headEnd/>
            <a:tailEnd/>
          </a:ln>
        </p:spPr>
        <p:txBody>
          <a:bodyPr wrap="none">
            <a:spAutoFit/>
          </a:bodyPr>
          <a:lstStyle/>
          <a:p>
            <a:pPr algn="ctr">
              <a:spcBef>
                <a:spcPct val="0"/>
              </a:spcBef>
              <a:buClrTx/>
              <a:buSzTx/>
              <a:buFontTx/>
              <a:buNone/>
            </a:pPr>
            <a:r>
              <a:rPr lang="en-US" sz="1100"/>
              <a:t>Montreal Protocol</a:t>
            </a:r>
          </a:p>
        </p:txBody>
      </p:sp>
      <p:grpSp>
        <p:nvGrpSpPr>
          <p:cNvPr id="4" name="Rounded Rectangle 188"/>
          <p:cNvGrpSpPr>
            <a:grpSpLocks/>
          </p:cNvGrpSpPr>
          <p:nvPr/>
        </p:nvGrpSpPr>
        <p:grpSpPr bwMode="auto">
          <a:xfrm>
            <a:off x="381000" y="739435"/>
            <a:ext cx="3211513" cy="2143465"/>
            <a:chOff x="207" y="810"/>
            <a:chExt cx="2587" cy="1521"/>
          </a:xfrm>
        </p:grpSpPr>
        <p:pic>
          <p:nvPicPr>
            <p:cNvPr id="82024" name="Rounded Rectangle 188"/>
            <p:cNvPicPr>
              <a:picLocks noChangeArrowheads="1"/>
            </p:cNvPicPr>
            <p:nvPr/>
          </p:nvPicPr>
          <p:blipFill>
            <a:blip r:embed="rId8" cstate="print"/>
            <a:srcRect/>
            <a:stretch>
              <a:fillRect/>
            </a:stretch>
          </p:blipFill>
          <p:spPr bwMode="auto">
            <a:xfrm>
              <a:off x="207" y="810"/>
              <a:ext cx="2358" cy="1521"/>
            </a:xfrm>
            <a:prstGeom prst="rect">
              <a:avLst/>
            </a:prstGeom>
            <a:noFill/>
            <a:ln w="9525">
              <a:noFill/>
              <a:miter lim="800000"/>
              <a:headEnd/>
              <a:tailEnd/>
            </a:ln>
          </p:spPr>
        </p:pic>
        <p:sp>
          <p:nvSpPr>
            <p:cNvPr id="82025" name="Text Box 105"/>
            <p:cNvSpPr txBox="1">
              <a:spLocks noChangeArrowheads="1"/>
            </p:cNvSpPr>
            <p:nvPr/>
          </p:nvSpPr>
          <p:spPr bwMode="auto">
            <a:xfrm>
              <a:off x="270" y="865"/>
              <a:ext cx="2524" cy="1442"/>
            </a:xfrm>
            <a:prstGeom prst="rect">
              <a:avLst/>
            </a:prstGeom>
            <a:noFill/>
            <a:ln w="9525">
              <a:noFill/>
              <a:miter lim="800000"/>
              <a:headEnd/>
              <a:tailEnd/>
            </a:ln>
          </p:spPr>
          <p:txBody>
            <a:bodyPr wrap="none" anchor="ctr"/>
            <a:lstStyle/>
            <a:p>
              <a:pPr marL="342900" indent="-342900">
                <a:buClr>
                  <a:srgbClr val="D52B1E"/>
                </a:buClr>
                <a:buFontTx/>
                <a:buNone/>
              </a:pPr>
              <a:r>
                <a:rPr lang="ru-RU" sz="1200" b="1" dirty="0" smtClean="0">
                  <a:cs typeface="Arial" charset="0"/>
                </a:rPr>
                <a:t>Усилия </a:t>
              </a:r>
              <a:r>
                <a:rPr lang="en-US" sz="1200" b="1" dirty="0" smtClean="0">
                  <a:cs typeface="Arial" charset="0"/>
                </a:rPr>
                <a:t>Trane </a:t>
              </a:r>
              <a:r>
                <a:rPr lang="ru-RU" sz="1200" b="1" dirty="0" smtClean="0">
                  <a:cs typeface="Arial" charset="0"/>
                </a:rPr>
                <a:t>сосредоточены на:</a:t>
              </a:r>
              <a:endParaRPr lang="en-US" sz="12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Надежности установок</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Механической эффективности</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Решениях по сбережению энергии</a:t>
              </a:r>
              <a:endParaRPr lang="ru-RU" sz="1000" b="1" dirty="0"/>
            </a:p>
            <a:p>
              <a:pPr marL="342900" indent="-342900">
                <a:buClr>
                  <a:srgbClr val="D52B1E"/>
                </a:buClr>
                <a:buFontTx/>
                <a:buNone/>
              </a:pPr>
              <a:r>
                <a:rPr lang="ru-RU" sz="1000" b="1" dirty="0">
                  <a:cs typeface="Arial" charset="0"/>
                </a:rPr>
                <a:t> </a:t>
              </a:r>
              <a:r>
                <a:rPr lang="ru-RU" sz="1000" b="1" dirty="0" smtClean="0">
                  <a:cs typeface="Arial" charset="0"/>
                </a:rPr>
                <a:t>        </a:t>
              </a:r>
              <a:r>
                <a:rPr lang="en-US" sz="800" b="1" dirty="0" smtClean="0">
                  <a:cs typeface="Arial" charset="0"/>
                </a:rPr>
                <a:t>(ICE</a:t>
              </a:r>
              <a:r>
                <a:rPr lang="en-US" sz="800" b="1" dirty="0">
                  <a:cs typeface="Arial" charset="0"/>
                </a:rPr>
                <a:t>, HR, </a:t>
              </a:r>
              <a:r>
                <a:rPr lang="en-US" sz="800" b="1" dirty="0" err="1">
                  <a:cs typeface="Arial" charset="0"/>
                </a:rPr>
                <a:t>EarthWise</a:t>
              </a:r>
              <a:r>
                <a:rPr lang="en-US" sz="800" b="1" dirty="0">
                  <a:cs typeface="Arial" charset="0"/>
                </a:rPr>
                <a:t> </a:t>
              </a:r>
              <a:r>
                <a:rPr lang="ru-RU" sz="800" b="1" dirty="0" smtClean="0">
                  <a:cs typeface="Arial" charset="0"/>
                </a:rPr>
                <a:t>серии встречных потоков</a:t>
              </a:r>
              <a:r>
                <a:rPr lang="en-US" sz="1000" b="1" dirty="0" smtClean="0">
                  <a:cs typeface="Arial" charset="0"/>
                </a:rPr>
                <a:t>)</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Оптимальному соотношению </a:t>
              </a:r>
            </a:p>
            <a:p>
              <a:pPr marL="342900" indent="-342900">
                <a:buClr>
                  <a:srgbClr val="D52B1E"/>
                </a:buClr>
                <a:buFontTx/>
                <a:buNone/>
              </a:pPr>
              <a:r>
                <a:rPr lang="ru-RU" sz="1000" b="1" dirty="0" smtClean="0">
                  <a:cs typeface="Arial" charset="0"/>
                </a:rPr>
                <a:t>производительности и воздействия на </a:t>
              </a:r>
            </a:p>
            <a:p>
              <a:pPr marL="342900" indent="-342900">
                <a:buClr>
                  <a:srgbClr val="D52B1E"/>
                </a:buClr>
                <a:buFontTx/>
                <a:buNone/>
              </a:pPr>
              <a:r>
                <a:rPr lang="ru-RU" sz="1000" b="1" dirty="0" smtClean="0">
                  <a:cs typeface="Arial" charset="0"/>
                </a:rPr>
                <a:t>окружающую среду</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cs typeface="Arial" charset="0"/>
                </a:rPr>
                <a:t>Низкий</a:t>
              </a:r>
              <a:r>
                <a:rPr lang="en-US" sz="1000" b="1" dirty="0" smtClean="0">
                  <a:cs typeface="Arial" charset="0"/>
                </a:rPr>
                <a:t> </a:t>
              </a:r>
              <a:r>
                <a:rPr lang="en-US" sz="1000" b="1" dirty="0">
                  <a:cs typeface="Arial" charset="0"/>
                </a:rPr>
                <a:t>ODP</a:t>
              </a:r>
            </a:p>
            <a:p>
              <a:pPr marL="800100" lvl="1" indent="-342900">
                <a:buClr>
                  <a:srgbClr val="D52B1E"/>
                </a:buClr>
                <a:buFontTx/>
                <a:buNone/>
              </a:pPr>
              <a:r>
                <a:rPr lang="en-US" sz="1000" b="1" dirty="0" smtClean="0">
                  <a:cs typeface="Arial" charset="0"/>
                </a:rPr>
                <a:t>-</a:t>
              </a:r>
              <a:r>
                <a:rPr lang="ru-RU" sz="1000" b="1" dirty="0" smtClean="0">
                  <a:cs typeface="Arial" charset="0"/>
                </a:rPr>
                <a:t>Низкий</a:t>
              </a:r>
              <a:r>
                <a:rPr lang="en-US" sz="1000" b="1" dirty="0" smtClean="0">
                  <a:cs typeface="Arial" charset="0"/>
                </a:rPr>
                <a:t> </a:t>
              </a:r>
              <a:r>
                <a:rPr lang="en-US" sz="1000" b="1" dirty="0">
                  <a:cs typeface="Arial" charset="0"/>
                </a:rPr>
                <a:t>GWP</a:t>
              </a:r>
            </a:p>
            <a:p>
              <a:pPr marL="800100" lvl="1" indent="-342900">
                <a:buClr>
                  <a:srgbClr val="D52B1E"/>
                </a:buClr>
                <a:buFontTx/>
                <a:buNone/>
              </a:pPr>
              <a:r>
                <a:rPr lang="en-US" sz="1000" b="1" dirty="0" smtClean="0">
                  <a:cs typeface="Arial" charset="0"/>
                </a:rPr>
                <a:t>-</a:t>
              </a:r>
              <a:r>
                <a:rPr lang="ru-RU" sz="1000" b="1" dirty="0" smtClean="0">
                  <a:cs typeface="Arial" charset="0"/>
                </a:rPr>
                <a:t>Холодильная эффективность</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cs typeface="Arial" charset="0"/>
                </a:rPr>
                <a:t>Низкая вероятность утечек</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t>Быстрый распад в атмосфере</a:t>
              </a:r>
              <a:endParaRPr lang="en-US" sz="1000" b="1" dirty="0">
                <a:cs typeface="Arial" charset="0"/>
              </a:endParaRPr>
            </a:p>
          </p:txBody>
        </p:sp>
      </p:grpSp>
      <p:grpSp>
        <p:nvGrpSpPr>
          <p:cNvPr id="5" name="Group 117"/>
          <p:cNvGrpSpPr>
            <a:grpSpLocks/>
          </p:cNvGrpSpPr>
          <p:nvPr/>
        </p:nvGrpSpPr>
        <p:grpSpPr bwMode="auto">
          <a:xfrm>
            <a:off x="3575049" y="762000"/>
            <a:ext cx="3811591" cy="2286000"/>
            <a:chOff x="3974835" y="1092200"/>
            <a:chExt cx="2860514" cy="2286000"/>
          </a:xfrm>
        </p:grpSpPr>
        <p:grpSp>
          <p:nvGrpSpPr>
            <p:cNvPr id="6" name="Group 186"/>
            <p:cNvGrpSpPr>
              <a:grpSpLocks/>
            </p:cNvGrpSpPr>
            <p:nvPr/>
          </p:nvGrpSpPr>
          <p:grpSpPr bwMode="auto">
            <a:xfrm>
              <a:off x="4114551" y="1092200"/>
              <a:ext cx="2720798" cy="2286000"/>
              <a:chOff x="4114550" y="1092200"/>
              <a:chExt cx="2720468" cy="2286000"/>
            </a:xfrm>
          </p:grpSpPr>
          <p:sp>
            <p:nvSpPr>
              <p:cNvPr id="171" name="Rectangle 170"/>
              <p:cNvSpPr/>
              <p:nvPr/>
            </p:nvSpPr>
            <p:spPr>
              <a:xfrm>
                <a:off x="4514485" y="1092200"/>
                <a:ext cx="1746355" cy="2286000"/>
              </a:xfrm>
              <a:prstGeom prst="rect">
                <a:avLst/>
              </a:prstGeom>
              <a:solidFill>
                <a:srgbClr val="CC99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172" name="Rectangle 171"/>
              <p:cNvSpPr/>
              <p:nvPr/>
            </p:nvSpPr>
            <p:spPr>
              <a:xfrm>
                <a:off x="4114550" y="2997200"/>
                <a:ext cx="2718083"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CVHE</a:t>
                </a:r>
              </a:p>
            </p:txBody>
          </p:sp>
          <p:sp>
            <p:nvSpPr>
              <p:cNvPr id="182" name="Rectangle 181"/>
              <p:cNvSpPr/>
              <p:nvPr/>
            </p:nvSpPr>
            <p:spPr>
              <a:xfrm>
                <a:off x="5028946" y="2616200"/>
                <a:ext cx="1806072"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CVHF</a:t>
                </a:r>
              </a:p>
            </p:txBody>
          </p:sp>
          <p:sp>
            <p:nvSpPr>
              <p:cNvPr id="183" name="Rectangle 182"/>
              <p:cNvSpPr/>
              <p:nvPr/>
            </p:nvSpPr>
            <p:spPr>
              <a:xfrm>
                <a:off x="5181346" y="1930400"/>
                <a:ext cx="1653672"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CDHF</a:t>
                </a:r>
              </a:p>
            </p:txBody>
          </p:sp>
          <p:sp>
            <p:nvSpPr>
              <p:cNvPr id="82032" name="TextBox 198"/>
              <p:cNvSpPr txBox="1">
                <a:spLocks noChangeArrowheads="1"/>
              </p:cNvSpPr>
              <p:nvPr/>
            </p:nvSpPr>
            <p:spPr bwMode="auto">
              <a:xfrm>
                <a:off x="5001207" y="1131076"/>
                <a:ext cx="7366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t>R-123</a:t>
                </a:r>
              </a:p>
            </p:txBody>
          </p:sp>
        </p:grpSp>
        <p:pic>
          <p:nvPicPr>
            <p:cNvPr id="111" name="Picture 3"/>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3974835" y="2663825"/>
              <a:ext cx="719221" cy="596900"/>
            </a:xfrm>
            <a:prstGeom prst="rect">
              <a:avLst/>
            </a:prstGeom>
            <a:ln>
              <a:noFill/>
            </a:ln>
            <a:effectLst>
              <a:outerShdw blurRad="292100" dist="139700" dir="2700000" algn="tl" rotWithShape="0">
                <a:srgbClr val="333333">
                  <a:alpha val="65000"/>
                </a:srgbClr>
              </a:outerShdw>
            </a:effectLst>
          </p:spPr>
        </p:pic>
      </p:grpSp>
      <p:sp>
        <p:nvSpPr>
          <p:cNvPr id="82036" name="Rectangle 2"/>
          <p:cNvSpPr>
            <a:spLocks noChangeArrowheads="1"/>
          </p:cNvSpPr>
          <p:nvPr/>
        </p:nvSpPr>
        <p:spPr bwMode="auto">
          <a:xfrm>
            <a:off x="95250" y="120650"/>
            <a:ext cx="7548563" cy="609600"/>
          </a:xfrm>
          <a:prstGeom prst="rect">
            <a:avLst/>
          </a:prstGeom>
          <a:noFill/>
          <a:ln w="9525">
            <a:noFill/>
            <a:miter lim="800000"/>
            <a:headEnd/>
            <a:tailEnd/>
          </a:ln>
        </p:spPr>
        <p:txBody>
          <a:bodyPr anchor="b"/>
          <a:lstStyle/>
          <a:p>
            <a:pPr>
              <a:lnSpc>
                <a:spcPct val="85000"/>
              </a:lnSpc>
            </a:pPr>
            <a:r>
              <a:rPr lang="ru-RU" sz="2800" b="1" dirty="0"/>
              <a:t>Хронология использования фреонов</a:t>
            </a:r>
            <a:endParaRPr lang="en-US" sz="2800" b="1" dirty="0"/>
          </a:p>
          <a:p>
            <a:pPr>
              <a:lnSpc>
                <a:spcPct val="85000"/>
              </a:lnSpc>
            </a:pPr>
            <a:r>
              <a:rPr lang="ru-RU" b="1" dirty="0"/>
              <a:t>Тогда, сейчас, </a:t>
            </a:r>
            <a:r>
              <a:rPr lang="ru-RU" b="1" dirty="0" smtClean="0"/>
              <a:t>всегда?</a:t>
            </a:r>
            <a:endParaRPr lang="en-US" b="1" dirty="0"/>
          </a:p>
        </p:txBody>
      </p:sp>
      <p:sp>
        <p:nvSpPr>
          <p:cNvPr id="168" name="Rounded Rectangle 167"/>
          <p:cNvSpPr/>
          <p:nvPr/>
        </p:nvSpPr>
        <p:spPr bwMode="auto">
          <a:xfrm>
            <a:off x="161925" y="62484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lnSpc>
                <a:spcPct val="80000"/>
              </a:lnSpc>
              <a:spcBef>
                <a:spcPct val="30000"/>
              </a:spcBef>
              <a:buClr>
                <a:schemeClr val="tx1"/>
              </a:buClr>
              <a:buSzPct val="50000"/>
              <a:buFont typeface="Calibri" pitchFamily="34" charset="0"/>
              <a:buNone/>
            </a:pPr>
            <a:r>
              <a:rPr lang="ru-RU" i="1" dirty="0" smtClean="0">
                <a:solidFill>
                  <a:schemeClr val="bg1"/>
                </a:solidFill>
              </a:rPr>
              <a:t>Итак</a:t>
            </a:r>
            <a:r>
              <a:rPr lang="en-US" i="1" dirty="0" smtClean="0">
                <a:solidFill>
                  <a:schemeClr val="bg1"/>
                </a:solidFill>
              </a:rPr>
              <a:t>… </a:t>
            </a:r>
            <a:r>
              <a:rPr lang="ru-RU" i="1" dirty="0" smtClean="0">
                <a:solidFill>
                  <a:schemeClr val="bg1"/>
                </a:solidFill>
              </a:rPr>
              <a:t>куда двигаться</a:t>
            </a:r>
            <a:r>
              <a:rPr lang="en-US" i="1" dirty="0" smtClean="0">
                <a:solidFill>
                  <a:schemeClr val="bg1"/>
                </a:solidFill>
              </a:rPr>
              <a:t>?  </a:t>
            </a:r>
            <a:r>
              <a:rPr lang="ru-RU" i="1" dirty="0" smtClean="0">
                <a:solidFill>
                  <a:schemeClr val="bg1"/>
                </a:solidFill>
              </a:rPr>
              <a:t>Будем ли мы готовы</a:t>
            </a:r>
            <a:r>
              <a:rPr lang="en-US" i="1" dirty="0" smtClean="0">
                <a:solidFill>
                  <a:schemeClr val="bg1"/>
                </a:solidFill>
              </a:rPr>
              <a:t>?</a:t>
            </a:r>
            <a:endParaRPr lang="en-US" i="1" dirty="0">
              <a:solidFill>
                <a:schemeClr val="bg1"/>
              </a:solidFill>
            </a:endParaRPr>
          </a:p>
        </p:txBody>
      </p:sp>
      <p:cxnSp>
        <p:nvCxnSpPr>
          <p:cNvPr id="189" name="Straight Connector 188"/>
          <p:cNvCxnSpPr/>
          <p:nvPr/>
        </p:nvCxnSpPr>
        <p:spPr>
          <a:xfrm rot="5400000">
            <a:off x="7962106" y="5312570"/>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rot="5400000">
            <a:off x="8077200" y="5349876"/>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rot="5400000">
            <a:off x="82684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5400000">
            <a:off x="84208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rot="5400000">
            <a:off x="85732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rot="5400000">
            <a:off x="87256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rot="5400000">
            <a:off x="8840787" y="5349876"/>
            <a:ext cx="150812"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rot="5400000">
            <a:off x="9028906" y="5312570"/>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9" name="TextBox 168"/>
          <p:cNvSpPr txBox="1">
            <a:spLocks noChangeArrowheads="1"/>
          </p:cNvSpPr>
          <p:nvPr/>
        </p:nvSpPr>
        <p:spPr bwMode="auto">
          <a:xfrm rot="-5400000">
            <a:off x="7870824" y="5653089"/>
            <a:ext cx="600075" cy="339725"/>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2035</a:t>
            </a:r>
          </a:p>
        </p:txBody>
      </p:sp>
      <p:sp>
        <p:nvSpPr>
          <p:cNvPr id="200" name="TextBox 169"/>
          <p:cNvSpPr txBox="1">
            <a:spLocks noChangeArrowheads="1"/>
          </p:cNvSpPr>
          <p:nvPr/>
        </p:nvSpPr>
        <p:spPr bwMode="auto">
          <a:xfrm rot="-5400000">
            <a:off x="8632824" y="5653089"/>
            <a:ext cx="600075" cy="339725"/>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2040</a:t>
            </a:r>
          </a:p>
        </p:txBody>
      </p:sp>
      <p:pic>
        <p:nvPicPr>
          <p:cNvPr id="203" name="Picture 7"/>
          <p:cNvPicPr>
            <a:picLocks noChangeAspect="1" noChangeArrowheads="1"/>
          </p:cNvPicPr>
          <p:nvPr/>
        </p:nvPicPr>
        <p:blipFill>
          <a:blip r:embed="rId9" cstate="print">
            <a:clrChange>
              <a:clrFrom>
                <a:srgbClr val="FFFFFF"/>
              </a:clrFrom>
              <a:clrTo>
                <a:srgbClr val="FFFFFF">
                  <a:alpha val="0"/>
                </a:srgbClr>
              </a:clrTo>
            </a:clrChange>
          </a:blip>
          <a:srcRect/>
          <a:stretch>
            <a:fillRect/>
          </a:stretch>
        </p:blipFill>
        <p:spPr bwMode="auto">
          <a:xfrm>
            <a:off x="4337309" y="1428776"/>
            <a:ext cx="1104900" cy="609600"/>
          </a:xfrm>
          <a:prstGeom prst="rect">
            <a:avLst/>
          </a:prstGeom>
          <a:ln>
            <a:noFill/>
          </a:ln>
          <a:effectLst>
            <a:outerShdw blurRad="292100" dist="139700" dir="2700000" algn="tl" rotWithShape="0">
              <a:srgbClr val="333333">
                <a:alpha val="65000"/>
              </a:srgbClr>
            </a:outerShdw>
          </a:effectLst>
        </p:spPr>
      </p:pic>
      <p:pic>
        <p:nvPicPr>
          <p:cNvPr id="205" name="Picture 5"/>
          <p:cNvPicPr>
            <a:picLocks noChangeAspect="1" noChangeArrowheads="1"/>
          </p:cNvPicPr>
          <p:nvPr/>
        </p:nvPicPr>
        <p:blipFill>
          <a:blip r:embed="rId10" cstate="print">
            <a:clrChange>
              <a:clrFrom>
                <a:srgbClr val="FFFFFF"/>
              </a:clrFrom>
              <a:clrTo>
                <a:srgbClr val="FFFFFF">
                  <a:alpha val="0"/>
                </a:srgbClr>
              </a:clrTo>
            </a:clrChange>
          </a:blip>
          <a:srcRect/>
          <a:stretch>
            <a:fillRect/>
          </a:stretch>
        </p:blipFill>
        <p:spPr bwMode="auto">
          <a:xfrm>
            <a:off x="4578145" y="2014537"/>
            <a:ext cx="793750" cy="542925"/>
          </a:xfrm>
          <a:prstGeom prst="rect">
            <a:avLst/>
          </a:prstGeom>
          <a:ln>
            <a:noFill/>
          </a:ln>
          <a:effectLst>
            <a:outerShdw blurRad="292100" dist="139700" dir="2700000" algn="tl" rotWithShape="0">
              <a:srgbClr val="333333">
                <a:alpha val="65000"/>
              </a:srgbClr>
            </a:outerShdw>
          </a:effectLst>
        </p:spPr>
      </p:pic>
      <p:sp>
        <p:nvSpPr>
          <p:cNvPr id="210" name="Right Arrow 209"/>
          <p:cNvSpPr/>
          <p:nvPr/>
        </p:nvSpPr>
        <p:spPr>
          <a:xfrm>
            <a:off x="4294188" y="1123551"/>
            <a:ext cx="4680601" cy="381000"/>
          </a:xfrm>
          <a:prstGeom prst="rightArrow">
            <a:avLst/>
          </a:prstGeom>
          <a:solidFill>
            <a:schemeClr val="bg2">
              <a:lumMod val="50000"/>
            </a:schemeClr>
          </a:solidFill>
          <a:ln w="19050">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200" dirty="0" smtClean="0"/>
              <a:t>R-123 (+</a:t>
            </a:r>
            <a:r>
              <a:rPr lang="en-US" sz="1200" dirty="0"/>
              <a:t>35 years)</a:t>
            </a:r>
          </a:p>
        </p:txBody>
      </p:sp>
      <p:pic>
        <p:nvPicPr>
          <p:cNvPr id="212" name="Picture 1"/>
          <p:cNvPicPr>
            <a:picLocks noChangeAspect="1" noChangeArrowheads="1"/>
          </p:cNvPicPr>
          <p:nvPr/>
        </p:nvPicPr>
        <p:blipFill>
          <a:blip r:embed="rId11" cstate="print"/>
          <a:srcRect t="9921" b="20628"/>
          <a:stretch>
            <a:fillRect/>
          </a:stretch>
        </p:blipFill>
        <p:spPr bwMode="auto">
          <a:xfrm>
            <a:off x="7239000" y="76200"/>
            <a:ext cx="1871663" cy="533400"/>
          </a:xfrm>
          <a:prstGeom prst="rect">
            <a:avLst/>
          </a:prstGeom>
          <a:noFill/>
          <a:ln w="9525">
            <a:noFill/>
            <a:miter lim="800000"/>
            <a:headEnd/>
            <a:tailEnd/>
          </a:ln>
        </p:spPr>
      </p:pic>
      <p:sp>
        <p:nvSpPr>
          <p:cNvPr id="2" name="Rectangle 1"/>
          <p:cNvSpPr/>
          <p:nvPr/>
        </p:nvSpPr>
        <p:spPr>
          <a:xfrm rot="419337">
            <a:off x="7181736" y="349450"/>
            <a:ext cx="1062804" cy="5386090"/>
          </a:xfrm>
          <a:prstGeom prst="rect">
            <a:avLst/>
          </a:prstGeom>
          <a:noFill/>
        </p:spPr>
        <p:txBody>
          <a:bodyPr wrap="squar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r>
              <a:rPr lang="en-US" sz="34400" b="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rPr>
              <a:t>?</a:t>
            </a:r>
            <a:endParaRPr lang="en-US" sz="344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spTree>
    <p:extLst>
      <p:ext uri="{BB962C8B-B14F-4D97-AF65-F5344CB8AC3E}">
        <p14:creationId xmlns:p14="http://schemas.microsoft.com/office/powerpoint/2010/main" val="42254001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p:cNvPicPr>
            <a:picLocks noChangeAspect="1" noChangeArrowheads="1"/>
          </p:cNvPicPr>
          <p:nvPr/>
        </p:nvPicPr>
        <p:blipFill>
          <a:blip r:embed="rId3"/>
          <a:srcRect/>
          <a:stretch>
            <a:fillRect/>
          </a:stretch>
        </p:blipFill>
        <p:spPr bwMode="auto">
          <a:xfrm>
            <a:off x="292100" y="828675"/>
            <a:ext cx="4083050" cy="5440363"/>
          </a:xfrm>
          <a:prstGeom prst="rect">
            <a:avLst/>
          </a:prstGeom>
          <a:noFill/>
          <a:ln w="25400" cap="flat" cmpd="sng">
            <a:solidFill>
              <a:schemeClr val="bg1">
                <a:lumMod val="65000"/>
              </a:schemeClr>
            </a:solidFill>
            <a:prstDash val="solid"/>
            <a:miter lim="800000"/>
            <a:headEnd type="none" w="med" len="med"/>
            <a:tailEnd type="none" w="med" len="med"/>
          </a:ln>
        </p:spPr>
      </p:pic>
      <p:sp>
        <p:nvSpPr>
          <p:cNvPr id="3076" name="Title 1"/>
          <p:cNvSpPr>
            <a:spLocks noGrp="1"/>
          </p:cNvSpPr>
          <p:nvPr>
            <p:ph type="title"/>
          </p:nvPr>
        </p:nvSpPr>
        <p:spPr>
          <a:xfrm>
            <a:off x="1828800" y="-76200"/>
            <a:ext cx="8229600" cy="642269"/>
          </a:xfrm>
        </p:spPr>
        <p:txBody>
          <a:bodyPr lIns="90488" tIns="44450" rIns="90488" bIns="44450"/>
          <a:lstStyle/>
          <a:p>
            <a:pPr eaLnBrk="1" hangingPunct="1"/>
            <a:r>
              <a:rPr lang="en-US" sz="3000" dirty="0" smtClean="0">
                <a:effectLst>
                  <a:outerShdw blurRad="38100" dist="38100" dir="2700000" algn="tl">
                    <a:srgbClr val="000000">
                      <a:alpha val="43137"/>
                    </a:srgbClr>
                  </a:outerShdw>
                </a:effectLst>
                <a:latin typeface="Arial" charset="0"/>
                <a:cs typeface="Arial" charset="0"/>
              </a:rPr>
              <a:t>ASHRAE Journal</a:t>
            </a:r>
            <a:endParaRPr lang="en-US" sz="1800" dirty="0" smtClean="0">
              <a:effectLst>
                <a:outerShdw blurRad="38100" dist="38100" dir="2700000" algn="tl">
                  <a:srgbClr val="000000">
                    <a:alpha val="43137"/>
                  </a:srgbClr>
                </a:outerShdw>
              </a:effectLst>
              <a:latin typeface="Arial" charset="0"/>
              <a:cs typeface="Arial" charset="0"/>
            </a:endParaRPr>
          </a:p>
        </p:txBody>
      </p:sp>
      <p:pic>
        <p:nvPicPr>
          <p:cNvPr id="33797" name="Picture 5"/>
          <p:cNvPicPr>
            <a:picLocks noChangeAspect="1" noChangeArrowheads="1"/>
          </p:cNvPicPr>
          <p:nvPr/>
        </p:nvPicPr>
        <p:blipFill>
          <a:blip r:embed="rId4"/>
          <a:srcRect l="5060" r="10882"/>
          <a:stretch>
            <a:fillRect/>
          </a:stretch>
        </p:blipFill>
        <p:spPr bwMode="auto">
          <a:xfrm>
            <a:off x="5334000" y="114979"/>
            <a:ext cx="3690398" cy="851140"/>
          </a:xfrm>
          <a:prstGeom prst="rect">
            <a:avLst/>
          </a:prstGeom>
          <a:noFill/>
          <a:ln w="25400" cap="flat" cmpd="sng">
            <a:solidFill>
              <a:srgbClr val="C00000"/>
            </a:solidFill>
            <a:prstDash val="solid"/>
            <a:miter lim="800000"/>
            <a:headEnd type="none" w="med" len="med"/>
            <a:tailEnd type="none" w="med" len="med"/>
          </a:ln>
          <a:effectLst>
            <a:outerShdw blurRad="50800" dist="25400" dir="2700000" algn="tl" rotWithShape="0">
              <a:prstClr val="black">
                <a:alpha val="40000"/>
              </a:prstClr>
            </a:outerShdw>
          </a:effectLst>
        </p:spPr>
      </p:pic>
      <p:pic>
        <p:nvPicPr>
          <p:cNvPr id="33799" name="Picture 7"/>
          <p:cNvPicPr>
            <a:picLocks noChangeAspect="1" noChangeArrowheads="1"/>
          </p:cNvPicPr>
          <p:nvPr/>
        </p:nvPicPr>
        <p:blipFill>
          <a:blip r:embed="rId5"/>
          <a:srcRect l="5713" r="10392"/>
          <a:stretch>
            <a:fillRect/>
          </a:stretch>
        </p:blipFill>
        <p:spPr bwMode="auto">
          <a:xfrm>
            <a:off x="2133313" y="2252777"/>
            <a:ext cx="6916939" cy="928302"/>
          </a:xfrm>
          <a:prstGeom prst="rect">
            <a:avLst/>
          </a:prstGeom>
          <a:noFill/>
          <a:ln w="25400" cap="flat" cmpd="sng">
            <a:solidFill>
              <a:srgbClr val="C00000"/>
            </a:solidFill>
            <a:prstDash val="solid"/>
            <a:miter lim="800000"/>
            <a:headEnd type="none" w="med" len="med"/>
            <a:tailEnd type="none" w="med" len="med"/>
          </a:ln>
          <a:effectLst>
            <a:outerShdw blurRad="50800" dist="25400" dir="2700000" algn="tl" rotWithShape="0">
              <a:prstClr val="black">
                <a:alpha val="40000"/>
              </a:prstClr>
            </a:outerShdw>
          </a:effectLst>
        </p:spPr>
      </p:pic>
      <p:pic>
        <p:nvPicPr>
          <p:cNvPr id="33800" name="Picture 8"/>
          <p:cNvPicPr>
            <a:picLocks noChangeAspect="1" noChangeArrowheads="1"/>
          </p:cNvPicPr>
          <p:nvPr/>
        </p:nvPicPr>
        <p:blipFill>
          <a:blip r:embed="rId6"/>
          <a:srcRect l="5549" r="10556"/>
          <a:stretch>
            <a:fillRect/>
          </a:stretch>
        </p:blipFill>
        <p:spPr bwMode="auto">
          <a:xfrm>
            <a:off x="1848272" y="1066800"/>
            <a:ext cx="6686128" cy="1021330"/>
          </a:xfrm>
          <a:prstGeom prst="rect">
            <a:avLst/>
          </a:prstGeom>
          <a:noFill/>
          <a:ln w="25400" cap="flat" cmpd="sng">
            <a:solidFill>
              <a:srgbClr val="C00000"/>
            </a:solidFill>
            <a:prstDash val="solid"/>
            <a:miter lim="800000"/>
            <a:headEnd type="none" w="med" len="med"/>
            <a:tailEnd type="none" w="med" len="med"/>
          </a:ln>
          <a:effectLst>
            <a:outerShdw blurRad="50800" dist="25400" dir="2700000" algn="tl" rotWithShape="0">
              <a:prstClr val="black">
                <a:alpha val="40000"/>
              </a:prstClr>
            </a:outerShdw>
          </a:effectLst>
        </p:spPr>
      </p:pic>
      <p:sp>
        <p:nvSpPr>
          <p:cNvPr id="3081" name="Footer Placeholder 4"/>
          <p:cNvSpPr>
            <a:spLocks noGrp="1"/>
          </p:cNvSpPr>
          <p:nvPr>
            <p:ph type="ftr" sz="quarter" idx="10"/>
          </p:nvPr>
        </p:nvSpPr>
        <p:spPr bwMode="auto">
          <a:xfrm>
            <a:off x="2590800" y="65532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sz="2400" b="1" i="1">
                <a:solidFill>
                  <a:schemeClr val="tx1"/>
                </a:solidFill>
                <a:latin typeface="Times New Roman" pitchFamily="18" charset="0"/>
              </a:defRPr>
            </a:lvl1pPr>
            <a:lvl2pPr marL="742950" indent="-285750">
              <a:defRPr sz="2400" b="1" i="1">
                <a:solidFill>
                  <a:schemeClr val="tx1"/>
                </a:solidFill>
                <a:latin typeface="Times New Roman" pitchFamily="18" charset="0"/>
              </a:defRPr>
            </a:lvl2pPr>
            <a:lvl3pPr marL="1143000" indent="-228600">
              <a:defRPr sz="2400" b="1" i="1">
                <a:solidFill>
                  <a:schemeClr val="tx1"/>
                </a:solidFill>
                <a:latin typeface="Times New Roman" pitchFamily="18" charset="0"/>
              </a:defRPr>
            </a:lvl3pPr>
            <a:lvl4pPr marL="1600200" indent="-228600">
              <a:defRPr sz="2400" b="1" i="1">
                <a:solidFill>
                  <a:schemeClr val="tx1"/>
                </a:solidFill>
                <a:latin typeface="Times New Roman" pitchFamily="18" charset="0"/>
              </a:defRPr>
            </a:lvl4pPr>
            <a:lvl5pPr marL="2057400" indent="-228600">
              <a:defRPr sz="2400" b="1" i="1">
                <a:solidFill>
                  <a:schemeClr val="tx1"/>
                </a:solidFill>
                <a:latin typeface="Times New Roman" pitchFamily="18" charset="0"/>
              </a:defRPr>
            </a:lvl5pPr>
            <a:lvl6pPr marL="2514600" indent="-228600" algn="r" eaLnBrk="0" fontAlgn="base" hangingPunct="0">
              <a:spcBef>
                <a:spcPct val="0"/>
              </a:spcBef>
              <a:spcAft>
                <a:spcPct val="0"/>
              </a:spcAft>
              <a:defRPr sz="2400" b="1" i="1">
                <a:solidFill>
                  <a:schemeClr val="tx1"/>
                </a:solidFill>
                <a:latin typeface="Times New Roman" pitchFamily="18" charset="0"/>
              </a:defRPr>
            </a:lvl6pPr>
            <a:lvl7pPr marL="2971800" indent="-228600" algn="r" eaLnBrk="0" fontAlgn="base" hangingPunct="0">
              <a:spcBef>
                <a:spcPct val="0"/>
              </a:spcBef>
              <a:spcAft>
                <a:spcPct val="0"/>
              </a:spcAft>
              <a:defRPr sz="2400" b="1" i="1">
                <a:solidFill>
                  <a:schemeClr val="tx1"/>
                </a:solidFill>
                <a:latin typeface="Times New Roman" pitchFamily="18" charset="0"/>
              </a:defRPr>
            </a:lvl7pPr>
            <a:lvl8pPr marL="3429000" indent="-228600" algn="r" eaLnBrk="0" fontAlgn="base" hangingPunct="0">
              <a:spcBef>
                <a:spcPct val="0"/>
              </a:spcBef>
              <a:spcAft>
                <a:spcPct val="0"/>
              </a:spcAft>
              <a:defRPr sz="2400" b="1" i="1">
                <a:solidFill>
                  <a:schemeClr val="tx1"/>
                </a:solidFill>
                <a:latin typeface="Times New Roman" pitchFamily="18" charset="0"/>
              </a:defRPr>
            </a:lvl8pPr>
            <a:lvl9pPr marL="3886200" indent="-228600" algn="r" eaLnBrk="0" fontAlgn="base" hangingPunct="0">
              <a:spcBef>
                <a:spcPct val="0"/>
              </a:spcBef>
              <a:spcAft>
                <a:spcPct val="0"/>
              </a:spcAft>
              <a:defRPr sz="2400" b="1" i="1">
                <a:solidFill>
                  <a:schemeClr val="tx1"/>
                </a:solidFill>
                <a:latin typeface="Times New Roman" pitchFamily="18" charset="0"/>
              </a:defRPr>
            </a:lvl9pPr>
          </a:lstStyle>
          <a:p>
            <a:r>
              <a:rPr lang="en-US" sz="900" i="0" smtClean="0">
                <a:solidFill>
                  <a:srgbClr val="D9D9D9"/>
                </a:solidFill>
                <a:latin typeface="Arial" charset="0"/>
                <a:cs typeface="Arial" charset="0"/>
              </a:rPr>
              <a:t>CONFIDENTIAL AND PROPRIETARY INFORMATION OF TRANE</a:t>
            </a:r>
          </a:p>
        </p:txBody>
      </p:sp>
      <p:pic>
        <p:nvPicPr>
          <p:cNvPr id="12291" name="Picture 3"/>
          <p:cNvPicPr>
            <a:picLocks noChangeAspect="1" noChangeArrowheads="1"/>
          </p:cNvPicPr>
          <p:nvPr/>
        </p:nvPicPr>
        <p:blipFill>
          <a:blip r:embed="rId7"/>
          <a:srcRect/>
          <a:stretch>
            <a:fillRect/>
          </a:stretch>
        </p:blipFill>
        <p:spPr bwMode="auto">
          <a:xfrm rot="21164942">
            <a:off x="140144" y="91355"/>
            <a:ext cx="1552575" cy="2062163"/>
          </a:xfrm>
          <a:prstGeom prst="rect">
            <a:avLst/>
          </a:prstGeom>
          <a:noFill/>
          <a:ln w="44450">
            <a:noFill/>
            <a:miter lim="800000"/>
            <a:headEnd/>
            <a:tailEnd/>
          </a:ln>
          <a:effectLst>
            <a:outerShdw blurRad="50800" dist="38100" dir="2700000" algn="tl" rotWithShape="0">
              <a:prstClr val="black">
                <a:alpha val="40000"/>
              </a:prstClr>
            </a:outerShdw>
          </a:effectLst>
        </p:spPr>
      </p:pic>
      <p:sp>
        <p:nvSpPr>
          <p:cNvPr id="2" name="TextBox 1"/>
          <p:cNvSpPr txBox="1"/>
          <p:nvPr/>
        </p:nvSpPr>
        <p:spPr>
          <a:xfrm>
            <a:off x="1967239" y="371272"/>
            <a:ext cx="1107996" cy="338554"/>
          </a:xfrm>
          <a:prstGeom prst="rect">
            <a:avLst/>
          </a:prstGeom>
          <a:noFill/>
        </p:spPr>
        <p:txBody>
          <a:bodyPr wrap="none" rtlCol="0">
            <a:spAutoFit/>
          </a:bodyPr>
          <a:lstStyle/>
          <a:p>
            <a:r>
              <a:rPr lang="en-US" sz="1600" i="1" dirty="0" smtClean="0"/>
              <a:t>July 2010</a:t>
            </a:r>
            <a:endParaRPr lang="en-US" sz="1600" i="1" dirty="0"/>
          </a:p>
        </p:txBody>
      </p:sp>
      <p:pic>
        <p:nvPicPr>
          <p:cNvPr id="14" name="Picture 13" descr="PPP_IGLOB_CLP_BinaryWorld_02_H"/>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7200" y="3588844"/>
            <a:ext cx="6477000" cy="225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14"/>
          <p:cNvSpPr txBox="1">
            <a:spLocks noChangeArrowheads="1"/>
          </p:cNvSpPr>
          <p:nvPr/>
        </p:nvSpPr>
        <p:spPr bwMode="auto">
          <a:xfrm>
            <a:off x="2590800" y="3886200"/>
            <a:ext cx="4038600" cy="2292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r>
              <a:rPr lang="en-US" dirty="0" smtClean="0">
                <a:solidFill>
                  <a:srgbClr val="000000"/>
                </a:solidFill>
              </a:rPr>
              <a:t>22 </a:t>
            </a:r>
            <a:r>
              <a:rPr lang="ru-RU" dirty="0" smtClean="0">
                <a:solidFill>
                  <a:srgbClr val="000000"/>
                </a:solidFill>
              </a:rPr>
              <a:t>года назад компания </a:t>
            </a:r>
            <a:r>
              <a:rPr lang="en-US" dirty="0" smtClean="0">
                <a:solidFill>
                  <a:srgbClr val="000000"/>
                </a:solidFill>
              </a:rPr>
              <a:t>Trane </a:t>
            </a:r>
            <a:r>
              <a:rPr lang="ru-RU" dirty="0" smtClean="0">
                <a:solidFill>
                  <a:srgbClr val="000000"/>
                </a:solidFill>
              </a:rPr>
              <a:t>подняла вопросы истощения озонового слоя, глобального потепления и энергетической эффективности, считая их одинаково важными.</a:t>
            </a:r>
            <a:endParaRPr lang="en-US" dirty="0">
              <a:solidFill>
                <a:srgbClr val="000000"/>
              </a:solidFill>
            </a:endParaRPr>
          </a:p>
          <a:p>
            <a:endParaRPr lang="en-US" sz="300" dirty="0">
              <a:solidFill>
                <a:srgbClr val="000000"/>
              </a:solidFill>
            </a:endParaRPr>
          </a:p>
          <a:p>
            <a:r>
              <a:rPr lang="en-US" sz="2000" dirty="0">
                <a:solidFill>
                  <a:srgbClr val="000000"/>
                </a:solidFill>
              </a:rPr>
              <a:t> </a:t>
            </a:r>
            <a:r>
              <a:rPr lang="en-US" sz="2000" dirty="0" smtClean="0">
                <a:solidFill>
                  <a:srgbClr val="000000"/>
                </a:solidFill>
              </a:rPr>
              <a:t> </a:t>
            </a:r>
            <a:r>
              <a:rPr lang="en-US" sz="1200" dirty="0" smtClean="0">
                <a:solidFill>
                  <a:srgbClr val="000000"/>
                </a:solidFill>
              </a:rPr>
              <a:t>As </a:t>
            </a:r>
            <a:r>
              <a:rPr lang="en-US" sz="1200" dirty="0">
                <a:solidFill>
                  <a:srgbClr val="000000"/>
                </a:solidFill>
              </a:rPr>
              <a:t>stated in 1991 Trane Article for HPAC Magazine.</a:t>
            </a:r>
          </a:p>
          <a:p>
            <a:pPr eaLnBrk="1" hangingPunct="1"/>
            <a:endParaRPr lang="en-US" sz="1200" dirty="0">
              <a:solidFill>
                <a:srgbClr val="000000"/>
              </a:solidFill>
            </a:endParaRPr>
          </a:p>
        </p:txBody>
      </p:sp>
      <p:pic>
        <p:nvPicPr>
          <p:cNvPr id="13" name="Picture 2" descr="HPAC- Old"/>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501420" y="3335518"/>
            <a:ext cx="2114128" cy="2659542"/>
          </a:xfrm>
          <a:prstGeom prst="rect">
            <a:avLst/>
          </a:prstGeom>
          <a:noFill/>
          <a:ln w="3175">
            <a:solidFill>
              <a:srgbClr val="000000"/>
            </a:solidFill>
            <a:miter lim="800000"/>
            <a:headEnd/>
            <a:tailEnd/>
          </a:ln>
          <a:effectLst>
            <a:outerShdw dist="107763" dir="27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32148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1684625" y="762000"/>
            <a:ext cx="1485920" cy="707886"/>
          </a:xfrm>
          <a:prstGeom prst="rect">
            <a:avLst/>
          </a:prstGeom>
          <a:noFill/>
        </p:spPr>
        <p:txBody>
          <a:bodyPr wrap="none" rtlCol="0">
            <a:spAutoFit/>
          </a:bodyPr>
          <a:lstStyle/>
          <a:p>
            <a:r>
              <a:rPr lang="ru-RU" sz="2000" b="1" dirty="0" err="1" smtClean="0"/>
              <a:t>ХлорФтор</a:t>
            </a:r>
            <a:endParaRPr lang="ru-RU" sz="2000" b="1" dirty="0" smtClean="0"/>
          </a:p>
          <a:p>
            <a:r>
              <a:rPr lang="ru-RU" sz="2000" b="1" dirty="0" smtClean="0"/>
              <a:t>Углероды</a:t>
            </a:r>
            <a:endParaRPr lang="en-US" sz="2000" b="1" dirty="0"/>
          </a:p>
        </p:txBody>
      </p:sp>
      <p:sp>
        <p:nvSpPr>
          <p:cNvPr id="7" name="TextBox 6"/>
          <p:cNvSpPr txBox="1"/>
          <p:nvPr/>
        </p:nvSpPr>
        <p:spPr>
          <a:xfrm>
            <a:off x="1447800" y="2311007"/>
            <a:ext cx="2148986" cy="954107"/>
          </a:xfrm>
          <a:prstGeom prst="rect">
            <a:avLst/>
          </a:prstGeom>
          <a:noFill/>
        </p:spPr>
        <p:txBody>
          <a:bodyPr wrap="none" rtlCol="0">
            <a:spAutoFit/>
          </a:bodyPr>
          <a:lstStyle/>
          <a:p>
            <a:r>
              <a:rPr lang="ru-RU" sz="3600" b="1" dirty="0"/>
              <a:t> </a:t>
            </a:r>
            <a:r>
              <a:rPr lang="ru-RU" sz="2000" b="1" dirty="0" err="1" smtClean="0"/>
              <a:t>Гидрохлор</a:t>
            </a:r>
            <a:endParaRPr lang="ru-RU" sz="2000" b="1" dirty="0" smtClean="0"/>
          </a:p>
          <a:p>
            <a:r>
              <a:rPr lang="ru-RU" sz="2000" b="1" dirty="0" err="1" smtClean="0"/>
              <a:t>фторуглероды</a:t>
            </a:r>
            <a:endParaRPr lang="en-US" sz="2000" b="1" dirty="0"/>
          </a:p>
        </p:txBody>
      </p:sp>
      <p:sp>
        <p:nvSpPr>
          <p:cNvPr id="17" name="TextBox 16"/>
          <p:cNvSpPr txBox="1"/>
          <p:nvPr/>
        </p:nvSpPr>
        <p:spPr>
          <a:xfrm>
            <a:off x="3657600" y="2366048"/>
            <a:ext cx="1615763" cy="707886"/>
          </a:xfrm>
          <a:prstGeom prst="rect">
            <a:avLst/>
          </a:prstGeom>
          <a:noFill/>
        </p:spPr>
        <p:txBody>
          <a:bodyPr wrap="none" rtlCol="0">
            <a:spAutoFit/>
          </a:bodyPr>
          <a:lstStyle/>
          <a:p>
            <a:r>
              <a:rPr lang="ru-RU" sz="2000" b="1" dirty="0" err="1" smtClean="0"/>
              <a:t>Гидрофтор</a:t>
            </a:r>
            <a:endParaRPr lang="ru-RU" sz="2000" b="1" dirty="0" smtClean="0"/>
          </a:p>
          <a:p>
            <a:r>
              <a:rPr lang="ru-RU" sz="2000" b="1" dirty="0" smtClean="0"/>
              <a:t>углероды</a:t>
            </a:r>
            <a:endParaRPr lang="en-US" sz="2000" b="1" dirty="0"/>
          </a:p>
        </p:txBody>
      </p:sp>
      <p:sp>
        <p:nvSpPr>
          <p:cNvPr id="14" name="Cloud 13"/>
          <p:cNvSpPr/>
          <p:nvPr/>
        </p:nvSpPr>
        <p:spPr>
          <a:xfrm>
            <a:off x="517634" y="990600"/>
            <a:ext cx="1237690" cy="819833"/>
          </a:xfrm>
          <a:prstGeom prst="cloud">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smtClean="0">
                <a:solidFill>
                  <a:schemeClr val="tx1"/>
                </a:solidFill>
              </a:rPr>
              <a:t>R-12</a:t>
            </a:r>
            <a:br>
              <a:rPr lang="en-US" sz="1600" b="1" dirty="0" smtClean="0">
                <a:solidFill>
                  <a:schemeClr val="tx1"/>
                </a:solidFill>
              </a:rPr>
            </a:br>
            <a:r>
              <a:rPr lang="en-US" sz="1600" b="1" dirty="0" smtClean="0">
                <a:solidFill>
                  <a:schemeClr val="tx1"/>
                </a:solidFill>
              </a:rPr>
              <a:t>R-11</a:t>
            </a:r>
            <a:endParaRPr lang="en-US" sz="1600" b="1" dirty="0">
              <a:solidFill>
                <a:schemeClr val="tx1"/>
              </a:solidFill>
            </a:endParaRPr>
          </a:p>
        </p:txBody>
      </p:sp>
      <p:sp>
        <p:nvSpPr>
          <p:cNvPr id="21" name="Cloud 20"/>
          <p:cNvSpPr/>
          <p:nvPr/>
        </p:nvSpPr>
        <p:spPr>
          <a:xfrm>
            <a:off x="76200" y="2602462"/>
            <a:ext cx="1371600" cy="819833"/>
          </a:xfrm>
          <a:prstGeom prst="cloud">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smtClean="0">
                <a:solidFill>
                  <a:schemeClr val="tx1"/>
                </a:solidFill>
              </a:rPr>
              <a:t>R-22</a:t>
            </a:r>
            <a:br>
              <a:rPr lang="en-US" sz="1600" b="1" dirty="0" smtClean="0">
                <a:solidFill>
                  <a:schemeClr val="tx1"/>
                </a:solidFill>
              </a:rPr>
            </a:br>
            <a:r>
              <a:rPr lang="en-US" sz="1600" b="1" dirty="0" smtClean="0">
                <a:solidFill>
                  <a:schemeClr val="tx1"/>
                </a:solidFill>
              </a:rPr>
              <a:t>R-123</a:t>
            </a:r>
            <a:endParaRPr lang="en-US" sz="1600" b="1" dirty="0">
              <a:solidFill>
                <a:schemeClr val="tx1"/>
              </a:solidFill>
            </a:endParaRPr>
          </a:p>
        </p:txBody>
      </p:sp>
      <p:sp>
        <p:nvSpPr>
          <p:cNvPr id="24" name="Cloud 23"/>
          <p:cNvSpPr/>
          <p:nvPr/>
        </p:nvSpPr>
        <p:spPr>
          <a:xfrm>
            <a:off x="4572000" y="1524000"/>
            <a:ext cx="1401543" cy="864694"/>
          </a:xfrm>
          <a:prstGeom prst="cloud">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solidFill>
                <a:schemeClr val="tx1"/>
              </a:solidFill>
            </a:endParaRPr>
          </a:p>
          <a:p>
            <a:pPr algn="ctr"/>
            <a:r>
              <a:rPr lang="en-US" sz="1400" b="1" dirty="0" smtClean="0">
                <a:solidFill>
                  <a:schemeClr val="tx1"/>
                </a:solidFill>
              </a:rPr>
              <a:t>R-134a</a:t>
            </a:r>
          </a:p>
          <a:p>
            <a:pPr algn="ctr"/>
            <a:r>
              <a:rPr lang="en-US" sz="1400" dirty="0" smtClean="0">
                <a:solidFill>
                  <a:schemeClr val="tx1"/>
                </a:solidFill>
              </a:rPr>
              <a:t>R-245fa</a:t>
            </a:r>
            <a:r>
              <a:rPr lang="en-US" sz="1400" b="1" dirty="0" smtClean="0">
                <a:solidFill>
                  <a:schemeClr val="tx1"/>
                </a:solidFill>
              </a:rPr>
              <a:t>     </a:t>
            </a:r>
            <a:r>
              <a:rPr lang="en-US" sz="1400" b="1" dirty="0" smtClean="0">
                <a:solidFill>
                  <a:schemeClr val="bg1"/>
                </a:solidFill>
              </a:rPr>
              <a:t>x</a:t>
            </a:r>
          </a:p>
          <a:p>
            <a:pPr algn="ctr"/>
            <a:endParaRPr lang="en-US" sz="1400" b="1" dirty="0">
              <a:solidFill>
                <a:schemeClr val="bg1"/>
              </a:solidFill>
            </a:endParaRPr>
          </a:p>
        </p:txBody>
      </p:sp>
      <p:sp>
        <p:nvSpPr>
          <p:cNvPr id="25" name="Cloud 24"/>
          <p:cNvSpPr/>
          <p:nvPr/>
        </p:nvSpPr>
        <p:spPr>
          <a:xfrm>
            <a:off x="5227857" y="1923367"/>
            <a:ext cx="1401543" cy="864694"/>
          </a:xfrm>
          <a:prstGeom prst="cloud">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tx1"/>
                </a:solidFill>
              </a:rPr>
              <a:t>R-410A</a:t>
            </a:r>
          </a:p>
          <a:p>
            <a:pPr algn="ctr"/>
            <a:r>
              <a:rPr lang="en-US" sz="1400" b="1" dirty="0" smtClean="0">
                <a:solidFill>
                  <a:schemeClr val="tx1"/>
                </a:solidFill>
              </a:rPr>
              <a:t>R-407C</a:t>
            </a:r>
          </a:p>
          <a:p>
            <a:pPr algn="ctr"/>
            <a:r>
              <a:rPr lang="en-US" sz="1400" b="1" dirty="0" smtClean="0">
                <a:solidFill>
                  <a:schemeClr val="tx1"/>
                </a:solidFill>
              </a:rPr>
              <a:t>R-404A</a:t>
            </a:r>
          </a:p>
        </p:txBody>
      </p:sp>
      <p:sp>
        <p:nvSpPr>
          <p:cNvPr id="20" name="TextBox 19"/>
          <p:cNvSpPr txBox="1"/>
          <p:nvPr/>
        </p:nvSpPr>
        <p:spPr>
          <a:xfrm>
            <a:off x="7649943" y="838200"/>
            <a:ext cx="917239" cy="400110"/>
          </a:xfrm>
          <a:prstGeom prst="rect">
            <a:avLst/>
          </a:prstGeom>
          <a:noFill/>
        </p:spPr>
        <p:txBody>
          <a:bodyPr wrap="none" rtlCol="0">
            <a:spAutoFit/>
          </a:bodyPr>
          <a:lstStyle/>
          <a:p>
            <a:r>
              <a:rPr lang="en-US" dirty="0" smtClean="0"/>
              <a:t>→ </a:t>
            </a:r>
            <a:r>
              <a:rPr lang="en-US" sz="2000" b="1" dirty="0" smtClean="0"/>
              <a:t>ODP</a:t>
            </a:r>
            <a:endParaRPr lang="en-US" sz="2000" b="1" dirty="0"/>
          </a:p>
        </p:txBody>
      </p:sp>
      <p:pic>
        <p:nvPicPr>
          <p:cNvPr id="2051"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154510" y="838200"/>
            <a:ext cx="457200" cy="50735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2"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60877" y="1371600"/>
            <a:ext cx="457200" cy="50563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3" name="TextBox 32"/>
          <p:cNvSpPr txBox="1"/>
          <p:nvPr/>
        </p:nvSpPr>
        <p:spPr>
          <a:xfrm>
            <a:off x="7620000" y="1371600"/>
            <a:ext cx="977127" cy="400110"/>
          </a:xfrm>
          <a:prstGeom prst="rect">
            <a:avLst/>
          </a:prstGeom>
          <a:noFill/>
        </p:spPr>
        <p:txBody>
          <a:bodyPr wrap="none" rtlCol="0">
            <a:spAutoFit/>
          </a:bodyPr>
          <a:lstStyle/>
          <a:p>
            <a:r>
              <a:rPr lang="en-US" dirty="0" smtClean="0"/>
              <a:t>→ </a:t>
            </a:r>
            <a:r>
              <a:rPr lang="en-US" sz="2000" b="1" dirty="0" smtClean="0"/>
              <a:t>GWP</a:t>
            </a:r>
            <a:endParaRPr lang="en-US" sz="2000" b="1" dirty="0"/>
          </a:p>
        </p:txBody>
      </p:sp>
      <p:sp>
        <p:nvSpPr>
          <p:cNvPr id="29" name="Right Arrow 28"/>
          <p:cNvSpPr/>
          <p:nvPr/>
        </p:nvSpPr>
        <p:spPr>
          <a:xfrm rot="4775867">
            <a:off x="1838096" y="1702723"/>
            <a:ext cx="1146873" cy="638978"/>
          </a:xfrm>
          <a:prstGeom prst="rightArrow">
            <a:avLst>
              <a:gd name="adj1" fmla="val 63639"/>
              <a:gd name="adj2" fmla="val 5363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400" b="1" dirty="0" smtClean="0"/>
              <a:t>Низкий</a:t>
            </a:r>
            <a:r>
              <a:rPr lang="en-US" sz="1400" b="1" dirty="0" smtClean="0"/>
              <a:t> ODP</a:t>
            </a:r>
            <a:endParaRPr lang="en-US" sz="1400" b="1" dirty="0"/>
          </a:p>
        </p:txBody>
      </p:sp>
      <p:sp>
        <p:nvSpPr>
          <p:cNvPr id="38" name="Right Arrow 37"/>
          <p:cNvSpPr/>
          <p:nvPr/>
        </p:nvSpPr>
        <p:spPr>
          <a:xfrm rot="2648828">
            <a:off x="2894337" y="1544780"/>
            <a:ext cx="1529448" cy="614909"/>
          </a:xfrm>
          <a:prstGeom prst="rightArrow">
            <a:avLst>
              <a:gd name="adj1" fmla="val 63639"/>
              <a:gd name="adj2" fmla="val 53636"/>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400" b="1" dirty="0"/>
              <a:t>О</a:t>
            </a:r>
            <a:r>
              <a:rPr lang="ru-RU" sz="1400" b="1" dirty="0" smtClean="0"/>
              <a:t>тсутствует</a:t>
            </a:r>
            <a:r>
              <a:rPr lang="en-US" sz="1400" b="1" dirty="0" smtClean="0"/>
              <a:t> ODP</a:t>
            </a:r>
            <a:endParaRPr lang="en-US" sz="1400" b="1" dirty="0"/>
          </a:p>
        </p:txBody>
      </p:sp>
      <p:sp>
        <p:nvSpPr>
          <p:cNvPr id="80" name="Rectangle 41"/>
          <p:cNvSpPr txBox="1">
            <a:spLocks noChangeArrowheads="1"/>
          </p:cNvSpPr>
          <p:nvPr/>
        </p:nvSpPr>
        <p:spPr bwMode="auto">
          <a:xfrm>
            <a:off x="76200" y="0"/>
            <a:ext cx="8229600" cy="685800"/>
          </a:xfrm>
          <a:prstGeom prst="rect">
            <a:avLst/>
          </a:prstGeom>
          <a:noFill/>
          <a:ln w="9525">
            <a:noFill/>
            <a:miter lim="800000"/>
            <a:headEnd/>
            <a:tailEnd/>
          </a:ln>
        </p:spPr>
        <p:txBody>
          <a:bodyPr vert="horz" wrap="square" lIns="182880" tIns="45720" rIns="91440" bIns="45720" numCol="1" rtlCol="0" anchor="ctr" anchorCtr="0" compatLnSpc="1">
            <a:prstTxWarp prst="textNoShape">
              <a:avLst/>
            </a:prstTxWarp>
            <a:normAutofit fontScale="82500" lnSpcReduction="20000"/>
          </a:bodyPr>
          <a:lst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a:lstStyle>
          <a:p>
            <a:pPr eaLnBrk="1" fontAlgn="auto" hangingPunct="1">
              <a:spcAft>
                <a:spcPts val="0"/>
              </a:spcAft>
              <a:defRPr/>
            </a:pPr>
            <a:r>
              <a:rPr lang="ru-RU" sz="3600" dirty="0" smtClean="0"/>
              <a:t>Обсуждение фреонов</a:t>
            </a:r>
            <a:r>
              <a:rPr lang="en-US" sz="2200" dirty="0" smtClean="0"/>
              <a:t/>
            </a:r>
            <a:br>
              <a:rPr lang="en-US" sz="2200" dirty="0" smtClean="0"/>
            </a:br>
            <a:r>
              <a:rPr lang="ru-RU" sz="2000" i="1" dirty="0" smtClean="0"/>
              <a:t>Рассуждения на тему ЧТО и ПОЧЕМУ?</a:t>
            </a:r>
            <a:endParaRPr lang="en-US" sz="2000" i="1" dirty="0" smtClean="0"/>
          </a:p>
        </p:txBody>
      </p:sp>
      <p:pic>
        <p:nvPicPr>
          <p:cNvPr id="606210" name="Picture 2" descr="C:\Users\lakrg\AppData\Local\Temp\SNAGHTML546b754a.PNG"/>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65017" y="4005822"/>
            <a:ext cx="1845795" cy="1361108"/>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p:cNvGrpSpPr/>
          <p:nvPr/>
        </p:nvGrpSpPr>
        <p:grpSpPr>
          <a:xfrm>
            <a:off x="2381441" y="2820143"/>
            <a:ext cx="3515894" cy="2371359"/>
            <a:chOff x="2381441" y="2820143"/>
            <a:chExt cx="3515894" cy="2371359"/>
          </a:xfrm>
        </p:grpSpPr>
        <p:sp>
          <p:nvSpPr>
            <p:cNvPr id="81" name="Right Arrow 80"/>
            <p:cNvSpPr/>
            <p:nvPr/>
          </p:nvSpPr>
          <p:spPr>
            <a:xfrm rot="1500000">
              <a:off x="2381441" y="3831875"/>
              <a:ext cx="3515894" cy="402965"/>
            </a:xfrm>
            <a:prstGeom prst="rightArrow">
              <a:avLst>
                <a:gd name="adj1" fmla="val 63639"/>
                <a:gd name="adj2" fmla="val 53636"/>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t>“De-</a:t>
              </a:r>
              <a:r>
                <a:rPr lang="en-US" sz="1400" dirty="0" err="1"/>
                <a:t>Minimis</a:t>
              </a:r>
              <a:r>
                <a:rPr lang="en-US" sz="1400" dirty="0"/>
                <a:t>” </a:t>
              </a:r>
              <a:r>
                <a:rPr lang="en-US" sz="1400" dirty="0" smtClean="0"/>
                <a:t>ODP/GWP</a:t>
              </a:r>
              <a:endParaRPr lang="en-US" sz="1400" dirty="0"/>
            </a:p>
          </p:txBody>
        </p:sp>
        <p:sp>
          <p:nvSpPr>
            <p:cNvPr id="82" name="Right Arrow 81"/>
            <p:cNvSpPr/>
            <p:nvPr/>
          </p:nvSpPr>
          <p:spPr>
            <a:xfrm rot="2700000">
              <a:off x="4253719" y="3821659"/>
              <a:ext cx="2371359" cy="368327"/>
            </a:xfrm>
            <a:prstGeom prst="rightArrow">
              <a:avLst>
                <a:gd name="adj1" fmla="val 63639"/>
                <a:gd name="adj2" fmla="val 53636"/>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t>“</a:t>
              </a:r>
              <a:r>
                <a:rPr lang="en-US" sz="1400" dirty="0" smtClean="0"/>
                <a:t>De-</a:t>
              </a:r>
              <a:r>
                <a:rPr lang="en-US" sz="1400" dirty="0" err="1" smtClean="0"/>
                <a:t>Minimis</a:t>
              </a:r>
              <a:r>
                <a:rPr lang="en-US" sz="1400" dirty="0"/>
                <a:t> </a:t>
              </a:r>
              <a:r>
                <a:rPr lang="en-US" sz="1400" dirty="0" smtClean="0"/>
                <a:t>ODP/GWP</a:t>
              </a:r>
              <a:endParaRPr lang="en-US" sz="1400" dirty="0"/>
            </a:p>
          </p:txBody>
        </p:sp>
      </p:grpSp>
      <p:grpSp>
        <p:nvGrpSpPr>
          <p:cNvPr id="5" name="Group 4"/>
          <p:cNvGrpSpPr/>
          <p:nvPr/>
        </p:nvGrpSpPr>
        <p:grpSpPr>
          <a:xfrm>
            <a:off x="5591768" y="4916269"/>
            <a:ext cx="3323632" cy="1027331"/>
            <a:chOff x="5591768" y="4916269"/>
            <a:chExt cx="3323632" cy="1027331"/>
          </a:xfrm>
        </p:grpSpPr>
        <p:sp>
          <p:nvSpPr>
            <p:cNvPr id="23" name="Cloud 22"/>
            <p:cNvSpPr/>
            <p:nvPr/>
          </p:nvSpPr>
          <p:spPr>
            <a:xfrm>
              <a:off x="6970643" y="5005123"/>
              <a:ext cx="1944757" cy="938477"/>
            </a:xfrm>
            <a:prstGeom prst="cloud">
              <a:avLst/>
            </a:prstGeom>
            <a:solidFill>
              <a:schemeClr val="bg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tx1"/>
                  </a:solidFill>
                </a:rPr>
                <a:t>R-1234yf</a:t>
              </a:r>
              <a:br>
                <a:rPr lang="en-US" sz="1400" b="1" dirty="0" smtClean="0">
                  <a:solidFill>
                    <a:schemeClr val="tx1"/>
                  </a:solidFill>
                </a:rPr>
              </a:br>
              <a:r>
                <a:rPr lang="en-US" sz="1400" b="1" dirty="0" smtClean="0">
                  <a:solidFill>
                    <a:schemeClr val="tx1"/>
                  </a:solidFill>
                </a:rPr>
                <a:t>R-1234ze</a:t>
              </a:r>
            </a:p>
            <a:p>
              <a:pPr algn="ctr"/>
              <a:r>
                <a:rPr lang="en-US" sz="1200" dirty="0" smtClean="0">
                  <a:solidFill>
                    <a:schemeClr val="tx1"/>
                  </a:solidFill>
                </a:rPr>
                <a:t>… many more</a:t>
              </a:r>
              <a:endParaRPr lang="en-US" sz="1200" dirty="0">
                <a:solidFill>
                  <a:schemeClr val="tx1"/>
                </a:solidFill>
              </a:endParaRPr>
            </a:p>
          </p:txBody>
        </p:sp>
        <p:sp>
          <p:nvSpPr>
            <p:cNvPr id="19" name="TextBox 18"/>
            <p:cNvSpPr txBox="1"/>
            <p:nvPr/>
          </p:nvSpPr>
          <p:spPr>
            <a:xfrm>
              <a:off x="5591768" y="4916269"/>
              <a:ext cx="1415772" cy="646331"/>
            </a:xfrm>
            <a:prstGeom prst="rect">
              <a:avLst/>
            </a:prstGeom>
            <a:noFill/>
          </p:spPr>
          <p:txBody>
            <a:bodyPr wrap="none" rtlCol="0">
              <a:spAutoFit/>
            </a:bodyPr>
            <a:lstStyle/>
            <a:p>
              <a:r>
                <a:rPr lang="en-US" sz="3600" b="1" dirty="0" smtClean="0"/>
                <a:t>HFOs</a:t>
              </a:r>
              <a:endParaRPr lang="en-US" sz="3600" b="1" dirty="0"/>
            </a:p>
          </p:txBody>
        </p:sp>
      </p:grpSp>
      <p:sp>
        <p:nvSpPr>
          <p:cNvPr id="4" name="Explosion 1 3"/>
          <p:cNvSpPr/>
          <p:nvPr/>
        </p:nvSpPr>
        <p:spPr>
          <a:xfrm>
            <a:off x="2362201" y="4686376"/>
            <a:ext cx="3229568" cy="1257224"/>
          </a:xfrm>
          <a:prstGeom prst="irregularSeal1">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ru-RU" sz="1600" dirty="0" smtClean="0"/>
              <a:t>Период жизни в атмосфере</a:t>
            </a:r>
            <a:endParaRPr lang="en-US" sz="1600" dirty="0"/>
          </a:p>
        </p:txBody>
      </p:sp>
      <p:sp>
        <p:nvSpPr>
          <p:cNvPr id="26" name="Rounded Rectangle 25"/>
          <p:cNvSpPr/>
          <p:nvPr/>
        </p:nvSpPr>
        <p:spPr bwMode="auto">
          <a:xfrm>
            <a:off x="127492" y="6068568"/>
            <a:ext cx="8839200" cy="3810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lnSpc>
                <a:spcPct val="80000"/>
              </a:lnSpc>
              <a:spcBef>
                <a:spcPct val="30000"/>
              </a:spcBef>
              <a:buClr>
                <a:schemeClr val="tx1"/>
              </a:buClr>
              <a:buSzPct val="50000"/>
              <a:buFont typeface="Calibri" pitchFamily="34" charset="0"/>
              <a:buNone/>
            </a:pPr>
            <a:r>
              <a:rPr lang="ru-RU" dirty="0" smtClean="0">
                <a:solidFill>
                  <a:schemeClr val="bg1"/>
                </a:solidFill>
              </a:rPr>
              <a:t>Начинается самое интересное</a:t>
            </a:r>
            <a:r>
              <a:rPr lang="en-US" dirty="0" smtClean="0">
                <a:solidFill>
                  <a:schemeClr val="bg1"/>
                </a:solidFill>
              </a:rPr>
              <a:t>… </a:t>
            </a:r>
            <a:endParaRPr lang="en-US" dirty="0">
              <a:solidFill>
                <a:schemeClr val="bg1"/>
              </a:solidFill>
            </a:endParaRPr>
          </a:p>
        </p:txBody>
      </p:sp>
      <p:grpSp>
        <p:nvGrpSpPr>
          <p:cNvPr id="3" name="Group 2"/>
          <p:cNvGrpSpPr/>
          <p:nvPr/>
        </p:nvGrpSpPr>
        <p:grpSpPr>
          <a:xfrm>
            <a:off x="6934200" y="2203095"/>
            <a:ext cx="2045974" cy="2438400"/>
            <a:chOff x="6934200" y="2133600"/>
            <a:chExt cx="2045974" cy="2438400"/>
          </a:xfrm>
        </p:grpSpPr>
        <p:sp>
          <p:nvSpPr>
            <p:cNvPr id="27" name="Text Box 14"/>
            <p:cNvSpPr txBox="1">
              <a:spLocks noChangeArrowheads="1"/>
            </p:cNvSpPr>
            <p:nvPr/>
          </p:nvSpPr>
          <p:spPr bwMode="auto">
            <a:xfrm>
              <a:off x="6934200" y="4141113"/>
              <a:ext cx="2045974" cy="430887"/>
            </a:xfrm>
            <a:prstGeom prst="rect">
              <a:avLst/>
            </a:prstGeom>
            <a:solidFill>
              <a:schemeClr val="bg1">
                <a:lumMod val="85000"/>
              </a:schemeClr>
            </a:solidFill>
            <a:ln>
              <a:noFill/>
            </a:ln>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r>
                <a:rPr lang="en-US" sz="1100" dirty="0" smtClean="0">
                  <a:solidFill>
                    <a:srgbClr val="000000"/>
                  </a:solidFill>
                </a:rPr>
                <a:t>As </a:t>
              </a:r>
              <a:r>
                <a:rPr lang="en-US" sz="1100" dirty="0">
                  <a:solidFill>
                    <a:srgbClr val="000000"/>
                  </a:solidFill>
                </a:rPr>
                <a:t>stated in 1991 Trane </a:t>
              </a:r>
              <a:endParaRPr lang="en-US" sz="1100" dirty="0" smtClean="0">
                <a:solidFill>
                  <a:srgbClr val="000000"/>
                </a:solidFill>
              </a:endParaRPr>
            </a:p>
            <a:p>
              <a:r>
                <a:rPr lang="en-US" sz="1100" dirty="0" smtClean="0">
                  <a:solidFill>
                    <a:srgbClr val="000000"/>
                  </a:solidFill>
                </a:rPr>
                <a:t>Article for </a:t>
              </a:r>
              <a:r>
                <a:rPr lang="en-US" sz="1100" dirty="0">
                  <a:solidFill>
                    <a:srgbClr val="000000"/>
                  </a:solidFill>
                </a:rPr>
                <a:t>HPAC Magazine</a:t>
              </a:r>
              <a:r>
                <a:rPr lang="en-US" sz="1100" dirty="0" smtClean="0">
                  <a:solidFill>
                    <a:srgbClr val="000000"/>
                  </a:solidFill>
                </a:rPr>
                <a:t>.</a:t>
              </a:r>
              <a:endParaRPr lang="en-US" sz="1100" dirty="0">
                <a:solidFill>
                  <a:srgbClr val="000000"/>
                </a:solidFill>
              </a:endParaRPr>
            </a:p>
          </p:txBody>
        </p:sp>
        <p:pic>
          <p:nvPicPr>
            <p:cNvPr id="28" name="Picture 2" descr="HPAC- Ol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60877" y="2133600"/>
              <a:ext cx="1602123" cy="2015448"/>
            </a:xfrm>
            <a:prstGeom prst="rect">
              <a:avLst/>
            </a:prstGeom>
            <a:noFill/>
            <a:ln w="3175">
              <a:solidFill>
                <a:srgbClr val="000000"/>
              </a:solidFill>
              <a:miter lim="800000"/>
              <a:headEnd/>
              <a:tailEnd/>
            </a:ln>
            <a:effectLst>
              <a:outerShdw dist="107763" dir="2700000" algn="ctr" rotWithShape="0">
                <a:srgbClr val="808080">
                  <a:alpha val="50000"/>
                </a:srgbClr>
              </a:outerShdw>
            </a:effectLst>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924077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ppt_x"/>
                                          </p:val>
                                        </p:tav>
                                        <p:tav tm="100000">
                                          <p:val>
                                            <p:strVal val="#ppt_x"/>
                                          </p:val>
                                        </p:tav>
                                      </p:tavLst>
                                    </p:anim>
                                    <p:anim calcmode="lin" valueType="num">
                                      <p:cBhvr additive="base">
                                        <p:cTn id="8" dur="500" fill="hold"/>
                                        <p:tgtEl>
                                          <p:spTgt spid="2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8"/>
                                        </p:tgtEl>
                                        <p:attrNameLst>
                                          <p:attrName>style.visibility</p:attrName>
                                        </p:attrNameLst>
                                      </p:cBhvr>
                                      <p:to>
                                        <p:strVal val="visible"/>
                                      </p:to>
                                    </p:set>
                                    <p:animEffect transition="in" filter="wipe(down)">
                                      <p:cBhvr>
                                        <p:cTn id="21" dur="500"/>
                                        <p:tgtEl>
                                          <p:spTgt spid="38"/>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down)">
                                      <p:cBhvr>
                                        <p:cTn id="24" dur="500"/>
                                        <p:tgtEl>
                                          <p:spTgt spid="17"/>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wipe(down)">
                                      <p:cBhvr>
                                        <p:cTn id="27" dur="500"/>
                                        <p:tgtEl>
                                          <p:spTgt spid="25"/>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24"/>
                                        </p:tgtEl>
                                        <p:attrNameLst>
                                          <p:attrName>style.visibility</p:attrName>
                                        </p:attrNameLst>
                                      </p:cBhvr>
                                      <p:to>
                                        <p:strVal val="visible"/>
                                      </p:to>
                                    </p:set>
                                    <p:animEffect transition="in" filter="wipe(down)">
                                      <p:cBhvr>
                                        <p:cTn id="30" dur="500"/>
                                        <p:tgtEl>
                                          <p:spTgt spid="24"/>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nodeType="click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circle(in)">
                                      <p:cBhvr>
                                        <p:cTn id="35" dur="2000"/>
                                        <p:tgtEl>
                                          <p:spTgt spid="3"/>
                                        </p:tgtEl>
                                      </p:cBhvr>
                                    </p:animEffect>
                                  </p:childTnLst>
                                </p:cTn>
                              </p:par>
                            </p:childTnLst>
                          </p:cTn>
                        </p:par>
                      </p:childTnLst>
                    </p:cTn>
                  </p:par>
                  <p:par>
                    <p:cTn id="36" fill="hold">
                      <p:stCondLst>
                        <p:cond delay="indefinite"/>
                      </p:stCondLst>
                      <p:childTnLst>
                        <p:par>
                          <p:cTn id="37" fill="hold">
                            <p:stCondLst>
                              <p:cond delay="0"/>
                            </p:stCondLst>
                            <p:childTnLst>
                              <p:par>
                                <p:cTn id="38" presetID="31"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anim calcmode="lin" valueType="num">
                                      <p:cBhvr>
                                        <p:cTn id="40" dur="1000" fill="hold"/>
                                        <p:tgtEl>
                                          <p:spTgt spid="6"/>
                                        </p:tgtEl>
                                        <p:attrNameLst>
                                          <p:attrName>ppt_w</p:attrName>
                                        </p:attrNameLst>
                                      </p:cBhvr>
                                      <p:tavLst>
                                        <p:tav tm="0">
                                          <p:val>
                                            <p:fltVal val="0"/>
                                          </p:val>
                                        </p:tav>
                                        <p:tav tm="100000">
                                          <p:val>
                                            <p:strVal val="#ppt_w"/>
                                          </p:val>
                                        </p:tav>
                                      </p:tavLst>
                                    </p:anim>
                                    <p:anim calcmode="lin" valueType="num">
                                      <p:cBhvr>
                                        <p:cTn id="41" dur="1000" fill="hold"/>
                                        <p:tgtEl>
                                          <p:spTgt spid="6"/>
                                        </p:tgtEl>
                                        <p:attrNameLst>
                                          <p:attrName>ppt_h</p:attrName>
                                        </p:attrNameLst>
                                      </p:cBhvr>
                                      <p:tavLst>
                                        <p:tav tm="0">
                                          <p:val>
                                            <p:fltVal val="0"/>
                                          </p:val>
                                        </p:tav>
                                        <p:tav tm="100000">
                                          <p:val>
                                            <p:strVal val="#ppt_h"/>
                                          </p:val>
                                        </p:tav>
                                      </p:tavLst>
                                    </p:anim>
                                    <p:anim calcmode="lin" valueType="num">
                                      <p:cBhvr>
                                        <p:cTn id="42" dur="1000" fill="hold"/>
                                        <p:tgtEl>
                                          <p:spTgt spid="6"/>
                                        </p:tgtEl>
                                        <p:attrNameLst>
                                          <p:attrName>style.rotation</p:attrName>
                                        </p:attrNameLst>
                                      </p:cBhvr>
                                      <p:tavLst>
                                        <p:tav tm="0">
                                          <p:val>
                                            <p:fltVal val="90"/>
                                          </p:val>
                                        </p:tav>
                                        <p:tav tm="100000">
                                          <p:val>
                                            <p:fltVal val="0"/>
                                          </p:val>
                                        </p:tav>
                                      </p:tavLst>
                                    </p:anim>
                                    <p:animEffect transition="in" filter="fade">
                                      <p:cBhvr>
                                        <p:cTn id="43" dur="1000"/>
                                        <p:tgtEl>
                                          <p:spTgt spid="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nodeType="click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wipe(down)">
                                      <p:cBhvr>
                                        <p:cTn id="48" dur="500"/>
                                        <p:tgtEl>
                                          <p:spTgt spid="5"/>
                                        </p:tgtEl>
                                      </p:cBhvr>
                                    </p:animEffect>
                                  </p:childTnLst>
                                </p:cTn>
                              </p:par>
                            </p:childTnLst>
                          </p:cTn>
                        </p:par>
                      </p:childTnLst>
                    </p:cTn>
                  </p:par>
                  <p:par>
                    <p:cTn id="49" fill="hold">
                      <p:stCondLst>
                        <p:cond delay="indefinite"/>
                      </p:stCondLst>
                      <p:childTnLst>
                        <p:par>
                          <p:cTn id="50" fill="hold">
                            <p:stCondLst>
                              <p:cond delay="0"/>
                            </p:stCondLst>
                            <p:childTnLst>
                              <p:par>
                                <p:cTn id="51" presetID="21" presetClass="entr" presetSubtype="1" fill="hold" grpId="0" nodeType="click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wheel(1)">
                                      <p:cBhvr>
                                        <p:cTn id="53"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p:bldP spid="21" grpId="0" animBg="1"/>
      <p:bldP spid="24" grpId="0" animBg="1"/>
      <p:bldP spid="25" grpId="0" animBg="1"/>
      <p:bldP spid="29" grpId="0" animBg="1"/>
      <p:bldP spid="38" grpId="0" animBg="1"/>
      <p:bldP spid="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 name="Rectangle 205"/>
          <p:cNvSpPr/>
          <p:nvPr/>
        </p:nvSpPr>
        <p:spPr>
          <a:xfrm>
            <a:off x="4261614" y="762000"/>
            <a:ext cx="3121849" cy="2265362"/>
          </a:xfrm>
          <a:prstGeom prst="rect">
            <a:avLst/>
          </a:prstGeom>
          <a:solidFill>
            <a:srgbClr val="CC99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a:p>
        </p:txBody>
      </p:sp>
      <p:cxnSp>
        <p:nvCxnSpPr>
          <p:cNvPr id="201" name="Straight Connector 200"/>
          <p:cNvCxnSpPr/>
          <p:nvPr/>
        </p:nvCxnSpPr>
        <p:spPr bwMode="auto">
          <a:xfrm rot="5400000">
            <a:off x="5880099" y="3338513"/>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bwMode="auto">
          <a:xfrm rot="5400000">
            <a:off x="6642099" y="3338513"/>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bwMode="auto">
          <a:xfrm rot="5400000">
            <a:off x="-1746249" y="3432175"/>
            <a:ext cx="4545012"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bwMode="auto">
          <a:xfrm rot="5400000">
            <a:off x="-9842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bwMode="auto">
          <a:xfrm rot="5400000">
            <a:off x="-2222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bwMode="auto">
          <a:xfrm rot="5400000">
            <a:off x="539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bwMode="auto">
          <a:xfrm rot="5400000">
            <a:off x="1301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bwMode="auto">
          <a:xfrm rot="5400000">
            <a:off x="2063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bwMode="auto">
          <a:xfrm rot="5400000">
            <a:off x="2825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bwMode="auto">
          <a:xfrm rot="5400000">
            <a:off x="3587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bwMode="auto">
          <a:xfrm rot="5400000">
            <a:off x="4349750" y="3430588"/>
            <a:ext cx="4545013" cy="158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bwMode="auto">
          <a:xfrm rot="5400000">
            <a:off x="5113337" y="3430588"/>
            <a:ext cx="454501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46100" y="5257801"/>
            <a:ext cx="90741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1935" name="TextBox 110"/>
          <p:cNvSpPr txBox="1">
            <a:spLocks noChangeArrowheads="1"/>
          </p:cNvSpPr>
          <p:nvPr/>
        </p:nvSpPr>
        <p:spPr bwMode="auto">
          <a:xfrm rot="-5400000">
            <a:off x="244475"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1940</a:t>
            </a:r>
          </a:p>
        </p:txBody>
      </p:sp>
      <p:cxnSp>
        <p:nvCxnSpPr>
          <p:cNvPr id="112" name="Straight Connector 111"/>
          <p:cNvCxnSpPr/>
          <p:nvPr/>
        </p:nvCxnSpPr>
        <p:spPr>
          <a:xfrm rot="5400000">
            <a:off x="18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rot="5400000">
            <a:off x="335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rot="5400000">
            <a:off x="451644" y="5333207"/>
            <a:ext cx="1524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rot="5400000">
            <a:off x="640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rot="5400000">
            <a:off x="792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rot="5400000">
            <a:off x="945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Straight Connector 121"/>
          <p:cNvCxnSpPr/>
          <p:nvPr/>
        </p:nvCxnSpPr>
        <p:spPr>
          <a:xfrm rot="5400000">
            <a:off x="1097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rot="5400000">
            <a:off x="1212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rot="5400000">
            <a:off x="1402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rot="5400000">
            <a:off x="1554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rot="5400000">
            <a:off x="1707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a:off x="1859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rot="5400000">
            <a:off x="1974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rot="5400000">
            <a:off x="2164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rot="5400000">
            <a:off x="2316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rot="5400000">
            <a:off x="2469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rot="5400000">
            <a:off x="2621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rot="5400000">
            <a:off x="2736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rot="5400000">
            <a:off x="2926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rot="5400000">
            <a:off x="3078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rot="5400000">
            <a:off x="3231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p:cNvCxnSpPr/>
          <p:nvPr/>
        </p:nvCxnSpPr>
        <p:spPr>
          <a:xfrm rot="5400000">
            <a:off x="3383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rot="5400000">
            <a:off x="3498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rot="5400000">
            <a:off x="3688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rot="5400000">
            <a:off x="3840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rot="5400000">
            <a:off x="399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rot="5400000">
            <a:off x="4145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rot="5400000">
            <a:off x="4260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rot="5400000">
            <a:off x="4450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5400000">
            <a:off x="4602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rot="5400000">
            <a:off x="4755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rot="5400000">
            <a:off x="4907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5022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52141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53665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55189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rot="5400000">
            <a:off x="5671344" y="5295107"/>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rot="5400000">
            <a:off x="5786438" y="5332413"/>
            <a:ext cx="150812"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rot="5400000">
            <a:off x="5974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rot="5400000">
            <a:off x="6126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rot="5400000">
            <a:off x="6279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5400000">
            <a:off x="6431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5400000">
            <a:off x="6546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rot="5400000">
            <a:off x="6736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rot="5400000">
            <a:off x="6888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rot="5400000">
            <a:off x="7041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rot="5400000">
            <a:off x="71937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a:off x="7308851" y="5332413"/>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1984" name="TextBox 163"/>
          <p:cNvSpPr txBox="1">
            <a:spLocks noChangeArrowheads="1"/>
          </p:cNvSpPr>
          <p:nvPr/>
        </p:nvSpPr>
        <p:spPr bwMode="auto">
          <a:xfrm rot="-5400000">
            <a:off x="1006475"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1950</a:t>
            </a:r>
          </a:p>
        </p:txBody>
      </p:sp>
      <p:sp>
        <p:nvSpPr>
          <p:cNvPr id="81985" name="TextBox 164"/>
          <p:cNvSpPr txBox="1">
            <a:spLocks noChangeArrowheads="1"/>
          </p:cNvSpPr>
          <p:nvPr/>
        </p:nvSpPr>
        <p:spPr bwMode="auto">
          <a:xfrm rot="-5400000">
            <a:off x="1770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1960</a:t>
            </a:r>
          </a:p>
        </p:txBody>
      </p:sp>
      <p:sp>
        <p:nvSpPr>
          <p:cNvPr id="81986" name="TextBox 165"/>
          <p:cNvSpPr txBox="1">
            <a:spLocks noChangeArrowheads="1"/>
          </p:cNvSpPr>
          <p:nvPr/>
        </p:nvSpPr>
        <p:spPr bwMode="auto">
          <a:xfrm rot="-5400000">
            <a:off x="2532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1970</a:t>
            </a:r>
          </a:p>
        </p:txBody>
      </p:sp>
      <p:sp>
        <p:nvSpPr>
          <p:cNvPr id="81987" name="TextBox 166"/>
          <p:cNvSpPr txBox="1">
            <a:spLocks noChangeArrowheads="1"/>
          </p:cNvSpPr>
          <p:nvPr/>
        </p:nvSpPr>
        <p:spPr bwMode="auto">
          <a:xfrm rot="-5400000">
            <a:off x="3294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1980</a:t>
            </a:r>
          </a:p>
        </p:txBody>
      </p:sp>
      <p:sp>
        <p:nvSpPr>
          <p:cNvPr id="81988" name="TextBox 167"/>
          <p:cNvSpPr txBox="1">
            <a:spLocks noChangeArrowheads="1"/>
          </p:cNvSpPr>
          <p:nvPr/>
        </p:nvSpPr>
        <p:spPr bwMode="auto">
          <a:xfrm rot="-5400000">
            <a:off x="4056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1990</a:t>
            </a:r>
          </a:p>
        </p:txBody>
      </p:sp>
      <p:sp>
        <p:nvSpPr>
          <p:cNvPr id="81989" name="TextBox 168"/>
          <p:cNvSpPr txBox="1">
            <a:spLocks noChangeArrowheads="1"/>
          </p:cNvSpPr>
          <p:nvPr/>
        </p:nvSpPr>
        <p:spPr bwMode="auto">
          <a:xfrm rot="-5400000">
            <a:off x="4818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2000</a:t>
            </a:r>
          </a:p>
        </p:txBody>
      </p:sp>
      <p:sp>
        <p:nvSpPr>
          <p:cNvPr id="81990" name="TextBox 169"/>
          <p:cNvSpPr txBox="1">
            <a:spLocks noChangeArrowheads="1"/>
          </p:cNvSpPr>
          <p:nvPr/>
        </p:nvSpPr>
        <p:spPr bwMode="auto">
          <a:xfrm rot="-5400000">
            <a:off x="5580063" y="5637213"/>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2010</a:t>
            </a:r>
          </a:p>
        </p:txBody>
      </p:sp>
      <p:sp>
        <p:nvSpPr>
          <p:cNvPr id="81991" name="TextBox 170"/>
          <p:cNvSpPr txBox="1">
            <a:spLocks noChangeArrowheads="1"/>
          </p:cNvSpPr>
          <p:nvPr/>
        </p:nvSpPr>
        <p:spPr bwMode="auto">
          <a:xfrm rot="-5400000">
            <a:off x="6342063" y="5635626"/>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2020</a:t>
            </a:r>
          </a:p>
        </p:txBody>
      </p:sp>
      <p:sp>
        <p:nvSpPr>
          <p:cNvPr id="81992" name="TextBox 171"/>
          <p:cNvSpPr txBox="1">
            <a:spLocks noChangeArrowheads="1"/>
          </p:cNvSpPr>
          <p:nvPr/>
        </p:nvSpPr>
        <p:spPr bwMode="auto">
          <a:xfrm rot="-5400000">
            <a:off x="7104063" y="5635626"/>
            <a:ext cx="5969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2030</a:t>
            </a:r>
          </a:p>
        </p:txBody>
      </p:sp>
      <p:cxnSp>
        <p:nvCxnSpPr>
          <p:cNvPr id="173" name="Straight Connector 172"/>
          <p:cNvCxnSpPr/>
          <p:nvPr/>
        </p:nvCxnSpPr>
        <p:spPr>
          <a:xfrm rot="5400000">
            <a:off x="74985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rot="5400000">
            <a:off x="76509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rot="5400000">
            <a:off x="7803357" y="5295107"/>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97" name="Straight Connector 165"/>
          <p:cNvCxnSpPr>
            <a:cxnSpLocks noChangeShapeType="1"/>
          </p:cNvCxnSpPr>
          <p:nvPr/>
        </p:nvCxnSpPr>
        <p:spPr bwMode="auto">
          <a:xfrm rot="16200000" flipH="1">
            <a:off x="3116263" y="4102100"/>
            <a:ext cx="3200400" cy="0"/>
          </a:xfrm>
          <a:prstGeom prst="line">
            <a:avLst/>
          </a:prstGeom>
          <a:noFill/>
          <a:ln w="38100" algn="ctr">
            <a:solidFill>
              <a:srgbClr val="FF3300"/>
            </a:solidFill>
            <a:round/>
            <a:headEnd/>
            <a:tailEnd/>
          </a:ln>
        </p:spPr>
      </p:cxnSp>
      <p:sp>
        <p:nvSpPr>
          <p:cNvPr id="89" name="Rectangle 88"/>
          <p:cNvSpPr/>
          <p:nvPr/>
        </p:nvSpPr>
        <p:spPr bwMode="auto">
          <a:xfrm>
            <a:off x="374650" y="4064000"/>
            <a:ext cx="3352801" cy="1066800"/>
          </a:xfrm>
          <a:prstGeom prst="rect">
            <a:avLst/>
          </a:pr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90" name="Rectangle 89"/>
          <p:cNvSpPr/>
          <p:nvPr/>
        </p:nvSpPr>
        <p:spPr bwMode="auto">
          <a:xfrm>
            <a:off x="1365250" y="2971800"/>
            <a:ext cx="3351213" cy="1582738"/>
          </a:xfrm>
          <a:prstGeom prst="rect">
            <a:avLst/>
          </a:prstGeom>
          <a:solidFill>
            <a:schemeClr val="tx1">
              <a:lumMod val="75000"/>
              <a:lumOff val="2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176" name="Rectangle 175"/>
          <p:cNvSpPr/>
          <p:nvPr/>
        </p:nvSpPr>
        <p:spPr bwMode="auto">
          <a:xfrm>
            <a:off x="374650" y="4749800"/>
            <a:ext cx="9906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100" dirty="0"/>
              <a:t>TURBOVAC</a:t>
            </a:r>
          </a:p>
        </p:txBody>
      </p:sp>
      <p:sp>
        <p:nvSpPr>
          <p:cNvPr id="177" name="Rectangle 176"/>
          <p:cNvSpPr/>
          <p:nvPr/>
        </p:nvSpPr>
        <p:spPr bwMode="auto">
          <a:xfrm>
            <a:off x="1387224" y="3505200"/>
            <a:ext cx="26670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CenTraVac - CV - CVHB</a:t>
            </a:r>
          </a:p>
        </p:txBody>
      </p:sp>
      <p:sp>
        <p:nvSpPr>
          <p:cNvPr id="178" name="Rectangle 177"/>
          <p:cNvSpPr/>
          <p:nvPr/>
        </p:nvSpPr>
        <p:spPr bwMode="auto">
          <a:xfrm>
            <a:off x="2355850" y="4173538"/>
            <a:ext cx="1371600"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PCV - CVHA</a:t>
            </a:r>
          </a:p>
        </p:txBody>
      </p:sp>
      <p:sp>
        <p:nvSpPr>
          <p:cNvPr id="179" name="Rectangle 178"/>
          <p:cNvSpPr/>
          <p:nvPr/>
        </p:nvSpPr>
        <p:spPr bwMode="auto">
          <a:xfrm>
            <a:off x="3727451" y="3073400"/>
            <a:ext cx="989013"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CVHE</a:t>
            </a:r>
          </a:p>
        </p:txBody>
      </p:sp>
      <p:sp>
        <p:nvSpPr>
          <p:cNvPr id="95" name="Right Arrow 94"/>
          <p:cNvSpPr/>
          <p:nvPr/>
        </p:nvSpPr>
        <p:spPr bwMode="auto">
          <a:xfrm>
            <a:off x="373943" y="4444620"/>
            <a:ext cx="8600845" cy="381000"/>
          </a:xfrm>
          <a:prstGeom prst="rightArrow">
            <a:avLst/>
          </a:prstGeom>
          <a:solidFill>
            <a:schemeClr val="accent4">
              <a:lumMod val="75000"/>
            </a:schemeClr>
          </a:solidFill>
          <a:ln w="19050">
            <a:noFill/>
          </a:ln>
          <a:scene3d>
            <a:camera prst="orthographicFront"/>
            <a:lightRig rig="sunset" dir="t"/>
          </a:scene3d>
          <a:sp3d prstMaterial="dkEdge">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buClrTx/>
              <a:buSzTx/>
              <a:buFontTx/>
              <a:buNone/>
              <a:defRPr/>
            </a:pPr>
            <a:r>
              <a:rPr lang="en-US" sz="1200" dirty="0" smtClean="0"/>
              <a:t>                                            R-113 (40 </a:t>
            </a:r>
            <a:r>
              <a:rPr lang="en-US" sz="1200" dirty="0"/>
              <a:t>years)</a:t>
            </a:r>
          </a:p>
        </p:txBody>
      </p:sp>
      <p:sp>
        <p:nvSpPr>
          <p:cNvPr id="96" name="Right Arrow 95"/>
          <p:cNvSpPr/>
          <p:nvPr/>
        </p:nvSpPr>
        <p:spPr bwMode="auto">
          <a:xfrm>
            <a:off x="1364699" y="3733800"/>
            <a:ext cx="7636426" cy="381000"/>
          </a:xfrm>
          <a:prstGeom prst="rightArrow">
            <a:avLst/>
          </a:prstGeom>
          <a:solidFill>
            <a:schemeClr val="tx1">
              <a:lumMod val="65000"/>
              <a:lumOff val="35000"/>
            </a:schemeClr>
          </a:solidFill>
          <a:ln w="19050">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spcBef>
                <a:spcPts val="0"/>
              </a:spcBef>
              <a:spcAft>
                <a:spcPts val="0"/>
              </a:spcAft>
              <a:buClrTx/>
              <a:buSzTx/>
              <a:buFontTx/>
              <a:buNone/>
              <a:defRPr/>
            </a:pPr>
            <a:r>
              <a:rPr lang="en-US" sz="1200" dirty="0" smtClean="0"/>
              <a:t>                                    R-11 (50 </a:t>
            </a:r>
            <a:r>
              <a:rPr lang="en-US" sz="1200" dirty="0"/>
              <a:t>years)</a:t>
            </a:r>
          </a:p>
        </p:txBody>
      </p:sp>
      <p:sp>
        <p:nvSpPr>
          <p:cNvPr id="82009" name="TextBox 193"/>
          <p:cNvSpPr txBox="1">
            <a:spLocks noChangeArrowheads="1"/>
          </p:cNvSpPr>
          <p:nvPr/>
        </p:nvSpPr>
        <p:spPr bwMode="auto">
          <a:xfrm>
            <a:off x="558686" y="4064000"/>
            <a:ext cx="736714" cy="336550"/>
          </a:xfrm>
          <a:prstGeom prst="rect">
            <a:avLst/>
          </a:prstGeom>
          <a:noFill/>
          <a:ln w="9525">
            <a:noFill/>
            <a:miter lim="800000"/>
            <a:headEnd/>
            <a:tailEnd/>
          </a:ln>
        </p:spPr>
        <p:txBody>
          <a:bodyPr wrap="none">
            <a:spAutoFit/>
          </a:bodyPr>
          <a:lstStyle/>
          <a:p>
            <a:pPr>
              <a:spcBef>
                <a:spcPct val="0"/>
              </a:spcBef>
              <a:buClrTx/>
              <a:buSzTx/>
              <a:buFontTx/>
              <a:buNone/>
            </a:pPr>
            <a:r>
              <a:rPr lang="en-US" sz="1600" dirty="0"/>
              <a:t>R-113</a:t>
            </a:r>
          </a:p>
        </p:txBody>
      </p:sp>
      <p:sp>
        <p:nvSpPr>
          <p:cNvPr id="82010" name="TextBox 197"/>
          <p:cNvSpPr txBox="1">
            <a:spLocks noChangeArrowheads="1"/>
          </p:cNvSpPr>
          <p:nvPr/>
        </p:nvSpPr>
        <p:spPr bwMode="auto">
          <a:xfrm>
            <a:off x="1364699" y="2971800"/>
            <a:ext cx="623985" cy="336550"/>
          </a:xfrm>
          <a:prstGeom prst="rect">
            <a:avLst/>
          </a:prstGeom>
          <a:noFill/>
          <a:ln w="9525">
            <a:noFill/>
            <a:miter lim="800000"/>
            <a:headEnd/>
            <a:tailEnd/>
          </a:ln>
        </p:spPr>
        <p:txBody>
          <a:bodyPr wrap="none">
            <a:spAutoFit/>
          </a:bodyPr>
          <a:lstStyle/>
          <a:p>
            <a:pPr>
              <a:spcBef>
                <a:spcPct val="0"/>
              </a:spcBef>
              <a:buClrTx/>
              <a:buSzTx/>
              <a:buFontTx/>
              <a:buNone/>
            </a:pPr>
            <a:r>
              <a:rPr lang="en-US" sz="1600" dirty="0"/>
              <a:t>R-11</a:t>
            </a:r>
          </a:p>
        </p:txBody>
      </p:sp>
      <p:pic>
        <p:nvPicPr>
          <p:cNvPr id="221" name="Picture 109"/>
          <p:cNvPicPr>
            <a:picLocks noChangeAspect="1" noChangeArrowheads="1"/>
          </p:cNvPicPr>
          <p:nvPr/>
        </p:nvPicPr>
        <p:blipFill>
          <a:blip r:embed="rId3" cstate="print">
            <a:clrChange>
              <a:clrFrom>
                <a:srgbClr val="FFFFFF"/>
              </a:clrFrom>
              <a:clrTo>
                <a:srgbClr val="FFFFFF">
                  <a:alpha val="0"/>
                </a:srgbClr>
              </a:clrTo>
            </a:clrChange>
            <a:grayscl/>
          </a:blip>
          <a:srcRect/>
          <a:stretch>
            <a:fillRect/>
          </a:stretch>
        </p:blipFill>
        <p:spPr bwMode="auto">
          <a:xfrm>
            <a:off x="44450" y="3846513"/>
            <a:ext cx="565150" cy="790575"/>
          </a:xfrm>
          <a:prstGeom prst="rect">
            <a:avLst/>
          </a:prstGeom>
          <a:ln w="19050">
            <a:noFill/>
          </a:ln>
          <a:effectLst>
            <a:outerShdw blurRad="292100" dist="139700" dir="2700000" algn="tl" rotWithShape="0">
              <a:srgbClr val="333333">
                <a:alpha val="65000"/>
              </a:srgbClr>
            </a:outerShdw>
          </a:effectLst>
        </p:spPr>
      </p:pic>
      <p:pic>
        <p:nvPicPr>
          <p:cNvPr id="223" name="Picture 12" descr="CTV302"/>
          <p:cNvPicPr>
            <a:picLocks noChangeAspect="1" noChangeArrowheads="1"/>
          </p:cNvPicPr>
          <p:nvPr/>
        </p:nvPicPr>
        <p:blipFill>
          <a:blip r:embed="rId4" cstate="print">
            <a:clrChange>
              <a:clrFrom>
                <a:srgbClr val="FFFFFF"/>
              </a:clrFrom>
              <a:clrTo>
                <a:srgbClr val="FFFFFF">
                  <a:alpha val="0"/>
                </a:srgbClr>
              </a:clrTo>
            </a:clrChange>
          </a:blip>
          <a:srcRect l="1538" t="2333" b="4327"/>
          <a:stretch>
            <a:fillRect/>
          </a:stretch>
        </p:blipFill>
        <p:spPr bwMode="auto">
          <a:xfrm>
            <a:off x="3733800" y="4029075"/>
            <a:ext cx="838200" cy="523875"/>
          </a:xfrm>
          <a:prstGeom prst="rect">
            <a:avLst/>
          </a:prstGeom>
          <a:ln w="19050">
            <a:noFill/>
          </a:ln>
          <a:effectLst>
            <a:outerShdw blurRad="292100" dist="139700" dir="2700000" algn="tl" rotWithShape="0">
              <a:srgbClr val="333333">
                <a:alpha val="65000"/>
              </a:srgbClr>
            </a:outerShdw>
          </a:effectLst>
        </p:spPr>
      </p:pic>
      <p:pic>
        <p:nvPicPr>
          <p:cNvPr id="225" name="Picture 3" descr="ctv312"/>
          <p:cNvPicPr>
            <a:picLocks noChangeAspect="1" noChangeArrowheads="1"/>
          </p:cNvPicPr>
          <p:nvPr/>
        </p:nvPicPr>
        <p:blipFill>
          <a:blip r:embed="rId5" cstate="print">
            <a:clrChange>
              <a:clrFrom>
                <a:srgbClr val="FFFFFF"/>
              </a:clrFrom>
              <a:clrTo>
                <a:srgbClr val="FFFFFF">
                  <a:alpha val="0"/>
                </a:srgbClr>
              </a:clrTo>
            </a:clrChange>
          </a:blip>
          <a:srcRect t="16263" r="1818" b="14037"/>
          <a:stretch>
            <a:fillRect/>
          </a:stretch>
        </p:blipFill>
        <p:spPr bwMode="auto">
          <a:xfrm>
            <a:off x="1866900" y="2895600"/>
            <a:ext cx="1096963" cy="609600"/>
          </a:xfrm>
          <a:prstGeom prst="rect">
            <a:avLst/>
          </a:prstGeom>
          <a:ln w="19050">
            <a:noFill/>
          </a:ln>
          <a:effectLst>
            <a:outerShdw blurRad="292100" dist="139700" dir="2700000" algn="tl" rotWithShape="0">
              <a:srgbClr val="333333">
                <a:alpha val="65000"/>
              </a:srgbClr>
            </a:outerShdw>
          </a:effectLst>
        </p:spPr>
      </p:pic>
      <p:pic>
        <p:nvPicPr>
          <p:cNvPr id="16386" name="Picture 2"/>
          <p:cNvPicPr>
            <a:picLocks noChangeAspect="1" noChangeArrowheads="1"/>
          </p:cNvPicPr>
          <p:nvPr/>
        </p:nvPicPr>
        <p:blipFill>
          <a:blip r:embed="rId6" cstate="print">
            <a:clrChange>
              <a:clrFrom>
                <a:srgbClr val="FFFFFF"/>
              </a:clrFrom>
              <a:clrTo>
                <a:srgbClr val="FFFFFF">
                  <a:alpha val="0"/>
                </a:srgbClr>
              </a:clrTo>
            </a:clrChange>
          </a:blip>
          <a:srcRect/>
          <a:stretch>
            <a:fillRect/>
          </a:stretch>
        </p:blipFill>
        <p:spPr bwMode="auto">
          <a:xfrm>
            <a:off x="755650" y="3343275"/>
            <a:ext cx="927100" cy="685800"/>
          </a:xfrm>
          <a:prstGeom prst="rect">
            <a:avLst/>
          </a:prstGeom>
          <a:ln>
            <a:noFill/>
          </a:ln>
          <a:effectLst>
            <a:outerShdw blurRad="292100" dist="139700" dir="2700000" algn="tl" rotWithShape="0">
              <a:srgbClr val="333333">
                <a:alpha val="65000"/>
              </a:srgbClr>
            </a:outerShdw>
          </a:effectLst>
        </p:spPr>
      </p:pic>
      <p:pic>
        <p:nvPicPr>
          <p:cNvPr id="16387" name="Picture 3"/>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3030102" y="2894817"/>
            <a:ext cx="719138" cy="596900"/>
          </a:xfrm>
          <a:prstGeom prst="rect">
            <a:avLst/>
          </a:prstGeom>
          <a:ln>
            <a:noFill/>
          </a:ln>
          <a:effectLst>
            <a:outerShdw blurRad="292100" dist="139700" dir="2700000" algn="tl" rotWithShape="0">
              <a:srgbClr val="333333">
                <a:alpha val="65000"/>
              </a:srgbClr>
            </a:outerShdw>
          </a:effectLst>
        </p:spPr>
      </p:pic>
      <p:sp>
        <p:nvSpPr>
          <p:cNvPr id="82022" name="TextBox 166"/>
          <p:cNvSpPr txBox="1">
            <a:spLocks noChangeArrowheads="1"/>
          </p:cNvSpPr>
          <p:nvPr/>
        </p:nvSpPr>
        <p:spPr bwMode="auto">
          <a:xfrm rot="-5400000">
            <a:off x="4160837" y="4052888"/>
            <a:ext cx="1381125" cy="260350"/>
          </a:xfrm>
          <a:prstGeom prst="rect">
            <a:avLst/>
          </a:prstGeom>
          <a:solidFill>
            <a:srgbClr val="FF7D7D"/>
          </a:solidFill>
          <a:ln w="25400">
            <a:solidFill>
              <a:srgbClr val="FF0000"/>
            </a:solidFill>
            <a:miter lim="800000"/>
            <a:headEnd/>
            <a:tailEnd/>
          </a:ln>
        </p:spPr>
        <p:txBody>
          <a:bodyPr wrap="none">
            <a:spAutoFit/>
          </a:bodyPr>
          <a:lstStyle/>
          <a:p>
            <a:pPr algn="ctr">
              <a:spcBef>
                <a:spcPct val="0"/>
              </a:spcBef>
              <a:buClrTx/>
              <a:buSzTx/>
              <a:buFontTx/>
              <a:buNone/>
            </a:pPr>
            <a:r>
              <a:rPr lang="en-US" sz="1100"/>
              <a:t>Montreal Protocol</a:t>
            </a:r>
          </a:p>
        </p:txBody>
      </p:sp>
      <p:pic>
        <p:nvPicPr>
          <p:cNvPr id="82024" name="Rounded Rectangle 188"/>
          <p:cNvPicPr>
            <a:picLocks noChangeArrowheads="1"/>
          </p:cNvPicPr>
          <p:nvPr/>
        </p:nvPicPr>
        <p:blipFill>
          <a:blip r:embed="rId8" cstate="print"/>
          <a:srcRect/>
          <a:stretch>
            <a:fillRect/>
          </a:stretch>
        </p:blipFill>
        <p:spPr bwMode="auto">
          <a:xfrm>
            <a:off x="381000" y="730250"/>
            <a:ext cx="2841625" cy="2164567"/>
          </a:xfrm>
          <a:prstGeom prst="rect">
            <a:avLst/>
          </a:prstGeom>
          <a:noFill/>
          <a:ln w="9525">
            <a:noFill/>
            <a:miter lim="800000"/>
            <a:headEnd/>
            <a:tailEnd/>
          </a:ln>
        </p:spPr>
      </p:pic>
      <p:grpSp>
        <p:nvGrpSpPr>
          <p:cNvPr id="5" name="Group 117"/>
          <p:cNvGrpSpPr>
            <a:grpSpLocks/>
          </p:cNvGrpSpPr>
          <p:nvPr/>
        </p:nvGrpSpPr>
        <p:grpSpPr bwMode="auto">
          <a:xfrm>
            <a:off x="3575049" y="762000"/>
            <a:ext cx="3811591" cy="2286000"/>
            <a:chOff x="3974835" y="1092200"/>
            <a:chExt cx="2860514" cy="2286000"/>
          </a:xfrm>
        </p:grpSpPr>
        <p:grpSp>
          <p:nvGrpSpPr>
            <p:cNvPr id="6" name="Group 186"/>
            <p:cNvGrpSpPr>
              <a:grpSpLocks/>
            </p:cNvGrpSpPr>
            <p:nvPr/>
          </p:nvGrpSpPr>
          <p:grpSpPr bwMode="auto">
            <a:xfrm>
              <a:off x="4114551" y="1092200"/>
              <a:ext cx="2720798" cy="2286000"/>
              <a:chOff x="4114550" y="1092200"/>
              <a:chExt cx="2720468" cy="2286000"/>
            </a:xfrm>
          </p:grpSpPr>
          <p:sp>
            <p:nvSpPr>
              <p:cNvPr id="171" name="Rectangle 170"/>
              <p:cNvSpPr/>
              <p:nvPr/>
            </p:nvSpPr>
            <p:spPr>
              <a:xfrm>
                <a:off x="4514485" y="1092200"/>
                <a:ext cx="1746355" cy="2286000"/>
              </a:xfrm>
              <a:prstGeom prst="rect">
                <a:avLst/>
              </a:prstGeom>
              <a:solidFill>
                <a:srgbClr val="CC99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endParaRPr lang="en-US" sz="1800" dirty="0"/>
              </a:p>
            </p:txBody>
          </p:sp>
          <p:sp>
            <p:nvSpPr>
              <p:cNvPr id="172" name="Rectangle 171"/>
              <p:cNvSpPr/>
              <p:nvPr/>
            </p:nvSpPr>
            <p:spPr>
              <a:xfrm>
                <a:off x="4114550" y="2997200"/>
                <a:ext cx="2718083"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CVHE</a:t>
                </a:r>
              </a:p>
            </p:txBody>
          </p:sp>
          <p:sp>
            <p:nvSpPr>
              <p:cNvPr id="182" name="Rectangle 181"/>
              <p:cNvSpPr/>
              <p:nvPr/>
            </p:nvSpPr>
            <p:spPr>
              <a:xfrm>
                <a:off x="5028946" y="2616200"/>
                <a:ext cx="1806072"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CVHF</a:t>
                </a:r>
              </a:p>
            </p:txBody>
          </p:sp>
          <p:sp>
            <p:nvSpPr>
              <p:cNvPr id="183" name="Rectangle 182"/>
              <p:cNvSpPr/>
              <p:nvPr/>
            </p:nvSpPr>
            <p:spPr>
              <a:xfrm>
                <a:off x="5181346" y="1930400"/>
                <a:ext cx="1653672" cy="304800"/>
              </a:xfrm>
              <a:prstGeom prst="rect">
                <a:avLst/>
              </a:prstGeom>
              <a:solidFill>
                <a:schemeClr val="accent2"/>
              </a:solidFill>
              <a:ln w="190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400" dirty="0"/>
                  <a:t>CDHF</a:t>
                </a:r>
              </a:p>
            </p:txBody>
          </p:sp>
          <p:sp>
            <p:nvSpPr>
              <p:cNvPr id="82032" name="TextBox 198"/>
              <p:cNvSpPr txBox="1">
                <a:spLocks noChangeArrowheads="1"/>
              </p:cNvSpPr>
              <p:nvPr/>
            </p:nvSpPr>
            <p:spPr bwMode="auto">
              <a:xfrm>
                <a:off x="5001207" y="1131076"/>
                <a:ext cx="736600" cy="336550"/>
              </a:xfrm>
              <a:prstGeom prst="rect">
                <a:avLst/>
              </a:prstGeom>
              <a:noFill/>
              <a:ln w="9525">
                <a:noFill/>
                <a:miter lim="800000"/>
                <a:headEnd/>
                <a:tailEnd/>
              </a:ln>
            </p:spPr>
            <p:txBody>
              <a:bodyPr wrap="none">
                <a:spAutoFit/>
              </a:bodyPr>
              <a:lstStyle/>
              <a:p>
                <a:pPr>
                  <a:spcBef>
                    <a:spcPct val="0"/>
                  </a:spcBef>
                  <a:buClrTx/>
                  <a:buSzTx/>
                  <a:buFontTx/>
                  <a:buNone/>
                </a:pPr>
                <a:r>
                  <a:rPr lang="en-US" sz="1600"/>
                  <a:t>R-123</a:t>
                </a:r>
              </a:p>
            </p:txBody>
          </p:sp>
        </p:grpSp>
        <p:pic>
          <p:nvPicPr>
            <p:cNvPr id="111" name="Picture 3"/>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3974835" y="2663825"/>
              <a:ext cx="719221" cy="596900"/>
            </a:xfrm>
            <a:prstGeom prst="rect">
              <a:avLst/>
            </a:prstGeom>
            <a:ln>
              <a:noFill/>
            </a:ln>
            <a:effectLst>
              <a:outerShdw blurRad="292100" dist="139700" dir="2700000" algn="tl" rotWithShape="0">
                <a:srgbClr val="333333">
                  <a:alpha val="65000"/>
                </a:srgbClr>
              </a:outerShdw>
            </a:effectLst>
          </p:spPr>
        </p:pic>
      </p:grpSp>
      <p:sp>
        <p:nvSpPr>
          <p:cNvPr id="82036" name="Rectangle 2"/>
          <p:cNvSpPr>
            <a:spLocks noChangeArrowheads="1"/>
          </p:cNvSpPr>
          <p:nvPr/>
        </p:nvSpPr>
        <p:spPr bwMode="auto">
          <a:xfrm>
            <a:off x="95250" y="120650"/>
            <a:ext cx="7594601" cy="609600"/>
          </a:xfrm>
          <a:prstGeom prst="rect">
            <a:avLst/>
          </a:prstGeom>
          <a:noFill/>
          <a:ln w="9525">
            <a:noFill/>
            <a:miter lim="800000"/>
            <a:headEnd/>
            <a:tailEnd/>
          </a:ln>
        </p:spPr>
        <p:txBody>
          <a:bodyPr anchor="b"/>
          <a:lstStyle/>
          <a:p>
            <a:pPr>
              <a:lnSpc>
                <a:spcPct val="85000"/>
              </a:lnSpc>
              <a:spcBef>
                <a:spcPct val="0"/>
              </a:spcBef>
              <a:buClrTx/>
              <a:buSzTx/>
              <a:buFontTx/>
              <a:buNone/>
            </a:pPr>
            <a:r>
              <a:rPr lang="ru-RU" sz="2800" b="1" dirty="0" smtClean="0">
                <a:cs typeface="Arial" charset="0"/>
              </a:rPr>
              <a:t>Хронология использования фреонов</a:t>
            </a:r>
            <a:endParaRPr lang="en-US" sz="2800" b="1" dirty="0">
              <a:cs typeface="Arial" charset="0"/>
            </a:endParaRPr>
          </a:p>
          <a:p>
            <a:pPr>
              <a:lnSpc>
                <a:spcPct val="85000"/>
              </a:lnSpc>
              <a:spcBef>
                <a:spcPct val="0"/>
              </a:spcBef>
              <a:buClrTx/>
              <a:buSzTx/>
              <a:buFontTx/>
              <a:buNone/>
            </a:pPr>
            <a:r>
              <a:rPr lang="ru-RU" sz="1800" b="1" dirty="0" smtClean="0">
                <a:cs typeface="Arial" charset="0"/>
              </a:rPr>
              <a:t>Тогда, сейчас, </a:t>
            </a:r>
            <a:r>
              <a:rPr lang="ru-RU" sz="1800" b="1" i="1" dirty="0" smtClean="0">
                <a:cs typeface="Arial" charset="0"/>
              </a:rPr>
              <a:t>всегда</a:t>
            </a:r>
            <a:r>
              <a:rPr lang="en-US" sz="1800" b="1" i="1" dirty="0" smtClean="0">
                <a:cs typeface="Arial" charset="0"/>
              </a:rPr>
              <a:t>!</a:t>
            </a:r>
            <a:endParaRPr lang="en-US" sz="1800" b="1" i="1" dirty="0">
              <a:cs typeface="Arial" charset="0"/>
            </a:endParaRPr>
          </a:p>
        </p:txBody>
      </p:sp>
      <p:sp>
        <p:nvSpPr>
          <p:cNvPr id="168" name="Rounded Rectangle 167"/>
          <p:cNvSpPr/>
          <p:nvPr/>
        </p:nvSpPr>
        <p:spPr bwMode="auto">
          <a:xfrm>
            <a:off x="161925" y="6074393"/>
            <a:ext cx="8839200" cy="6858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lnSpc>
                <a:spcPct val="80000"/>
              </a:lnSpc>
              <a:spcBef>
                <a:spcPct val="30000"/>
              </a:spcBef>
              <a:buClr>
                <a:schemeClr val="tx1"/>
              </a:buClr>
              <a:buSzPct val="50000"/>
              <a:buFont typeface="Calibri" pitchFamily="34" charset="0"/>
              <a:buNone/>
            </a:pPr>
            <a:r>
              <a:rPr lang="ru-RU" dirty="0" smtClean="0">
                <a:solidFill>
                  <a:schemeClr val="bg1"/>
                </a:solidFill>
              </a:rPr>
              <a:t>Законодательство с новыми фреонами и новыми технологиями оказывает давление…. и</a:t>
            </a:r>
            <a:r>
              <a:rPr lang="en-US" dirty="0" smtClean="0">
                <a:solidFill>
                  <a:schemeClr val="bg1"/>
                </a:solidFill>
              </a:rPr>
              <a:t>, Trane </a:t>
            </a:r>
            <a:r>
              <a:rPr lang="ru-RU" dirty="0" smtClean="0">
                <a:solidFill>
                  <a:schemeClr val="bg1"/>
                </a:solidFill>
              </a:rPr>
              <a:t>ГОТОВ</a:t>
            </a:r>
            <a:r>
              <a:rPr lang="en-US" dirty="0" smtClean="0">
                <a:solidFill>
                  <a:schemeClr val="bg1"/>
                </a:solidFill>
              </a:rPr>
              <a:t>!</a:t>
            </a:r>
            <a:endParaRPr lang="en-US" dirty="0">
              <a:solidFill>
                <a:schemeClr val="bg1"/>
              </a:solidFill>
            </a:endParaRPr>
          </a:p>
        </p:txBody>
      </p:sp>
      <p:cxnSp>
        <p:nvCxnSpPr>
          <p:cNvPr id="189" name="Straight Connector 188"/>
          <p:cNvCxnSpPr/>
          <p:nvPr/>
        </p:nvCxnSpPr>
        <p:spPr>
          <a:xfrm rot="5400000">
            <a:off x="7962106" y="5312570"/>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rot="5400000">
            <a:off x="8077200" y="5349876"/>
            <a:ext cx="150812"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rot="5400000">
            <a:off x="82684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rot="5400000">
            <a:off x="84208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rot="5400000">
            <a:off x="85732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rot="5400000">
            <a:off x="8725693" y="5312570"/>
            <a:ext cx="762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rot="5400000">
            <a:off x="8840787" y="5349876"/>
            <a:ext cx="150812"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rot="5400000">
            <a:off x="9028906" y="5312570"/>
            <a:ext cx="76200"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9" name="TextBox 168"/>
          <p:cNvSpPr txBox="1">
            <a:spLocks noChangeArrowheads="1"/>
          </p:cNvSpPr>
          <p:nvPr/>
        </p:nvSpPr>
        <p:spPr bwMode="auto">
          <a:xfrm rot="-5400000">
            <a:off x="7870824" y="5653089"/>
            <a:ext cx="600075" cy="339725"/>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2035</a:t>
            </a:r>
          </a:p>
        </p:txBody>
      </p:sp>
      <p:sp>
        <p:nvSpPr>
          <p:cNvPr id="200" name="TextBox 169"/>
          <p:cNvSpPr txBox="1">
            <a:spLocks noChangeArrowheads="1"/>
          </p:cNvSpPr>
          <p:nvPr/>
        </p:nvSpPr>
        <p:spPr bwMode="auto">
          <a:xfrm rot="-5400000">
            <a:off x="8632824" y="5653089"/>
            <a:ext cx="600075" cy="339725"/>
          </a:xfrm>
          <a:prstGeom prst="rect">
            <a:avLst/>
          </a:prstGeom>
          <a:noFill/>
          <a:ln w="9525">
            <a:noFill/>
            <a:miter lim="800000"/>
            <a:headEnd/>
            <a:tailEnd/>
          </a:ln>
        </p:spPr>
        <p:txBody>
          <a:bodyPr wrap="none">
            <a:spAutoFit/>
          </a:bodyPr>
          <a:lstStyle/>
          <a:p>
            <a:pPr>
              <a:spcBef>
                <a:spcPct val="0"/>
              </a:spcBef>
              <a:buClrTx/>
              <a:buSzTx/>
              <a:buFontTx/>
              <a:buNone/>
            </a:pPr>
            <a:r>
              <a:rPr lang="en-US" sz="1600">
                <a:latin typeface="Bodoni MT Black" pitchFamily="18" charset="0"/>
              </a:rPr>
              <a:t>2040</a:t>
            </a:r>
          </a:p>
        </p:txBody>
      </p:sp>
      <p:pic>
        <p:nvPicPr>
          <p:cNvPr id="203" name="Picture 7"/>
          <p:cNvPicPr>
            <a:picLocks noChangeAspect="1" noChangeArrowheads="1"/>
          </p:cNvPicPr>
          <p:nvPr/>
        </p:nvPicPr>
        <p:blipFill>
          <a:blip r:embed="rId9" cstate="print">
            <a:clrChange>
              <a:clrFrom>
                <a:srgbClr val="FFFFFF"/>
              </a:clrFrom>
              <a:clrTo>
                <a:srgbClr val="FFFFFF">
                  <a:alpha val="0"/>
                </a:srgbClr>
              </a:clrTo>
            </a:clrChange>
          </a:blip>
          <a:srcRect/>
          <a:stretch>
            <a:fillRect/>
          </a:stretch>
        </p:blipFill>
        <p:spPr bwMode="auto">
          <a:xfrm>
            <a:off x="4337309" y="1428776"/>
            <a:ext cx="1104900" cy="609600"/>
          </a:xfrm>
          <a:prstGeom prst="rect">
            <a:avLst/>
          </a:prstGeom>
          <a:ln>
            <a:noFill/>
          </a:ln>
          <a:effectLst>
            <a:outerShdw blurRad="292100" dist="139700" dir="2700000" algn="tl" rotWithShape="0">
              <a:srgbClr val="333333">
                <a:alpha val="65000"/>
              </a:srgbClr>
            </a:outerShdw>
          </a:effectLst>
        </p:spPr>
      </p:pic>
      <p:pic>
        <p:nvPicPr>
          <p:cNvPr id="205" name="Picture 5"/>
          <p:cNvPicPr>
            <a:picLocks noChangeAspect="1" noChangeArrowheads="1"/>
          </p:cNvPicPr>
          <p:nvPr/>
        </p:nvPicPr>
        <p:blipFill>
          <a:blip r:embed="rId10" cstate="print">
            <a:clrChange>
              <a:clrFrom>
                <a:srgbClr val="FFFFFF"/>
              </a:clrFrom>
              <a:clrTo>
                <a:srgbClr val="FFFFFF">
                  <a:alpha val="0"/>
                </a:srgbClr>
              </a:clrTo>
            </a:clrChange>
          </a:blip>
          <a:srcRect/>
          <a:stretch>
            <a:fillRect/>
          </a:stretch>
        </p:blipFill>
        <p:spPr bwMode="auto">
          <a:xfrm>
            <a:off x="4578145" y="2014537"/>
            <a:ext cx="793750" cy="542925"/>
          </a:xfrm>
          <a:prstGeom prst="rect">
            <a:avLst/>
          </a:prstGeom>
          <a:ln>
            <a:noFill/>
          </a:ln>
          <a:effectLst>
            <a:outerShdw blurRad="292100" dist="139700" dir="2700000" algn="tl" rotWithShape="0">
              <a:srgbClr val="333333">
                <a:alpha val="65000"/>
              </a:srgbClr>
            </a:outerShdw>
          </a:effectLst>
        </p:spPr>
      </p:pic>
      <p:sp>
        <p:nvSpPr>
          <p:cNvPr id="210" name="Right Arrow 209"/>
          <p:cNvSpPr/>
          <p:nvPr/>
        </p:nvSpPr>
        <p:spPr>
          <a:xfrm>
            <a:off x="4294188" y="1123551"/>
            <a:ext cx="4680601" cy="381000"/>
          </a:xfrm>
          <a:prstGeom prst="rightArrow">
            <a:avLst/>
          </a:prstGeom>
          <a:solidFill>
            <a:schemeClr val="bg2">
              <a:lumMod val="50000"/>
            </a:schemeClr>
          </a:solidFill>
          <a:ln w="19050">
            <a:noFill/>
          </a:ln>
          <a:scene3d>
            <a:camera prst="orthographicFront"/>
            <a:lightRig rig="sunse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buClrTx/>
              <a:buSzTx/>
              <a:buFontTx/>
              <a:buNone/>
              <a:defRPr/>
            </a:pPr>
            <a:r>
              <a:rPr lang="en-US" sz="1200" dirty="0" smtClean="0"/>
              <a:t>R-123 (+</a:t>
            </a:r>
            <a:r>
              <a:rPr lang="en-US" sz="1200" dirty="0"/>
              <a:t>35 years)</a:t>
            </a:r>
          </a:p>
        </p:txBody>
      </p:sp>
      <p:pic>
        <p:nvPicPr>
          <p:cNvPr id="212" name="Picture 1"/>
          <p:cNvPicPr>
            <a:picLocks noChangeAspect="1" noChangeArrowheads="1"/>
          </p:cNvPicPr>
          <p:nvPr/>
        </p:nvPicPr>
        <p:blipFill>
          <a:blip r:embed="rId11" cstate="print"/>
          <a:srcRect t="9921" b="20628"/>
          <a:stretch>
            <a:fillRect/>
          </a:stretch>
        </p:blipFill>
        <p:spPr bwMode="auto">
          <a:xfrm>
            <a:off x="7239000" y="76200"/>
            <a:ext cx="1871663" cy="533400"/>
          </a:xfrm>
          <a:prstGeom prst="rect">
            <a:avLst/>
          </a:prstGeom>
          <a:noFill/>
          <a:ln w="9525">
            <a:noFill/>
            <a:miter lim="800000"/>
            <a:headEnd/>
            <a:tailEnd/>
          </a:ln>
        </p:spPr>
      </p:pic>
      <p:sp>
        <p:nvSpPr>
          <p:cNvPr id="2" name="TextBox 1"/>
          <p:cNvSpPr txBox="1"/>
          <p:nvPr/>
        </p:nvSpPr>
        <p:spPr>
          <a:xfrm>
            <a:off x="6208560" y="3159618"/>
            <a:ext cx="2663483" cy="369332"/>
          </a:xfrm>
          <a:prstGeom prst="rect">
            <a:avLst/>
          </a:prstGeom>
          <a:gradFill flip="none" rotWithShape="1">
            <a:gsLst>
              <a:gs pos="0">
                <a:srgbClr val="00B050"/>
              </a:gs>
              <a:gs pos="50000">
                <a:schemeClr val="accent1">
                  <a:tint val="44500"/>
                  <a:satMod val="160000"/>
                </a:schemeClr>
              </a:gs>
              <a:gs pos="100000">
                <a:schemeClr val="accent1">
                  <a:tint val="23500"/>
                  <a:satMod val="160000"/>
                </a:schemeClr>
              </a:gs>
            </a:gsLst>
            <a:lin ang="10800000" scaled="1"/>
            <a:tileRect/>
          </a:gradFill>
        </p:spPr>
        <p:txBody>
          <a:bodyPr wrap="square" rtlCol="0">
            <a:spAutoFit/>
          </a:bodyPr>
          <a:lstStyle/>
          <a:p>
            <a:r>
              <a:rPr lang="en-US" dirty="0" smtClean="0"/>
              <a:t>HFOs (</a:t>
            </a:r>
            <a:r>
              <a:rPr lang="en-US" sz="1600" i="1" dirty="0" smtClean="0"/>
              <a:t>R-1233zd(E)</a:t>
            </a:r>
            <a:r>
              <a:rPr lang="en-US" dirty="0" smtClean="0"/>
              <a:t>)</a:t>
            </a:r>
            <a:endParaRPr lang="en-US" dirty="0"/>
          </a:p>
        </p:txBody>
      </p:sp>
      <p:sp>
        <p:nvSpPr>
          <p:cNvPr id="3" name="Right Arrow 2"/>
          <p:cNvSpPr/>
          <p:nvPr/>
        </p:nvSpPr>
        <p:spPr>
          <a:xfrm>
            <a:off x="8613776" y="3007662"/>
            <a:ext cx="454024" cy="673800"/>
          </a:xfrm>
          <a:prstGeom prst="rightArrow">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4" name="Picture 2" descr="C:\Users\lakrg\AppData\Local\Temp\SNAGHTML1d79f15.PNG"/>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27603" y="2333625"/>
            <a:ext cx="1565992" cy="1057629"/>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8229600" y="2209800"/>
            <a:ext cx="800219" cy="369332"/>
          </a:xfrm>
          <a:prstGeom prst="rect">
            <a:avLst/>
          </a:prstGeom>
          <a:noFill/>
        </p:spPr>
        <p:txBody>
          <a:bodyPr wrap="none" rtlCol="0">
            <a:spAutoFit/>
          </a:bodyPr>
          <a:lstStyle/>
          <a:p>
            <a:r>
              <a:rPr lang="en-US" i="1" dirty="0" smtClean="0"/>
              <a:t>E</a:t>
            </a:r>
            <a:r>
              <a:rPr lang="en-US" dirty="0" smtClean="0"/>
              <a:t>CTV</a:t>
            </a:r>
            <a:endParaRPr lang="en-US" dirty="0"/>
          </a:p>
        </p:txBody>
      </p:sp>
      <p:sp>
        <p:nvSpPr>
          <p:cNvPr id="165" name="Text Box 105"/>
          <p:cNvSpPr txBox="1">
            <a:spLocks noChangeArrowheads="1"/>
          </p:cNvSpPr>
          <p:nvPr/>
        </p:nvSpPr>
        <p:spPr bwMode="auto">
          <a:xfrm>
            <a:off x="459208" y="816944"/>
            <a:ext cx="3133305" cy="2032134"/>
          </a:xfrm>
          <a:prstGeom prst="rect">
            <a:avLst/>
          </a:prstGeom>
          <a:noFill/>
          <a:ln w="9525">
            <a:noFill/>
            <a:miter lim="800000"/>
            <a:headEnd/>
            <a:tailEnd/>
          </a:ln>
        </p:spPr>
        <p:txBody>
          <a:bodyPr wrap="none" anchor="ctr"/>
          <a:lstStyle/>
          <a:p>
            <a:pPr marL="342900" indent="-342900">
              <a:buClr>
                <a:srgbClr val="D52B1E"/>
              </a:buClr>
              <a:buFontTx/>
              <a:buNone/>
            </a:pPr>
            <a:r>
              <a:rPr lang="ru-RU" sz="1200" b="1" dirty="0" smtClean="0">
                <a:cs typeface="Arial" charset="0"/>
              </a:rPr>
              <a:t>Усилия </a:t>
            </a:r>
            <a:r>
              <a:rPr lang="en-US" sz="1200" b="1" dirty="0" smtClean="0">
                <a:cs typeface="Arial" charset="0"/>
              </a:rPr>
              <a:t>Trane </a:t>
            </a:r>
            <a:r>
              <a:rPr lang="ru-RU" sz="1200" b="1" dirty="0" smtClean="0">
                <a:cs typeface="Arial" charset="0"/>
              </a:rPr>
              <a:t>сосредоточены на:</a:t>
            </a:r>
            <a:endParaRPr lang="en-US" sz="12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Надежности установок</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Механической эффективности</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Решениях по сбережению энергии</a:t>
            </a:r>
            <a:endParaRPr lang="ru-RU" sz="1000" b="1" dirty="0"/>
          </a:p>
          <a:p>
            <a:pPr marL="342900" indent="-342900">
              <a:buClr>
                <a:srgbClr val="D52B1E"/>
              </a:buClr>
              <a:buFontTx/>
              <a:buNone/>
            </a:pPr>
            <a:r>
              <a:rPr lang="ru-RU" sz="1000" b="1" dirty="0">
                <a:cs typeface="Arial" charset="0"/>
              </a:rPr>
              <a:t> </a:t>
            </a:r>
            <a:r>
              <a:rPr lang="ru-RU" sz="1000" b="1" dirty="0" smtClean="0">
                <a:cs typeface="Arial" charset="0"/>
              </a:rPr>
              <a:t>        </a:t>
            </a:r>
            <a:r>
              <a:rPr lang="en-US" sz="800" b="1" dirty="0" smtClean="0">
                <a:cs typeface="Arial" charset="0"/>
              </a:rPr>
              <a:t>(ICE</a:t>
            </a:r>
            <a:r>
              <a:rPr lang="en-US" sz="800" b="1" dirty="0">
                <a:cs typeface="Arial" charset="0"/>
              </a:rPr>
              <a:t>, HR, </a:t>
            </a:r>
            <a:r>
              <a:rPr lang="en-US" sz="800" b="1" dirty="0" err="1">
                <a:cs typeface="Arial" charset="0"/>
              </a:rPr>
              <a:t>EarthWise</a:t>
            </a:r>
            <a:r>
              <a:rPr lang="en-US" sz="800" b="1" dirty="0">
                <a:cs typeface="Arial" charset="0"/>
              </a:rPr>
              <a:t> </a:t>
            </a:r>
            <a:r>
              <a:rPr lang="ru-RU" sz="800" b="1" dirty="0" smtClean="0">
                <a:cs typeface="Arial" charset="0"/>
              </a:rPr>
              <a:t>серии встречных потоков</a:t>
            </a:r>
            <a:r>
              <a:rPr lang="en-US" sz="1000" b="1" dirty="0" smtClean="0">
                <a:cs typeface="Arial" charset="0"/>
              </a:rPr>
              <a:t>)</a:t>
            </a:r>
            <a:endParaRPr lang="en-US" sz="1000" b="1" dirty="0">
              <a:cs typeface="Arial" charset="0"/>
            </a:endParaRPr>
          </a:p>
          <a:p>
            <a:pPr marL="342900" indent="-342900">
              <a:buClr>
                <a:srgbClr val="D52B1E"/>
              </a:buClr>
              <a:buFontTx/>
              <a:buNone/>
            </a:pPr>
            <a:r>
              <a:rPr lang="en-US" sz="1000" b="1" dirty="0" smtClean="0">
                <a:cs typeface="Arial" charset="0"/>
              </a:rPr>
              <a:t>-</a:t>
            </a:r>
            <a:r>
              <a:rPr lang="ru-RU" sz="1000" b="1" dirty="0" smtClean="0">
                <a:cs typeface="Arial" charset="0"/>
              </a:rPr>
              <a:t>Оптимальному соотношению </a:t>
            </a:r>
          </a:p>
          <a:p>
            <a:pPr marL="342900" indent="-342900">
              <a:buClr>
                <a:srgbClr val="D52B1E"/>
              </a:buClr>
              <a:buFontTx/>
              <a:buNone/>
            </a:pPr>
            <a:r>
              <a:rPr lang="ru-RU" sz="1000" b="1" dirty="0" smtClean="0">
                <a:cs typeface="Arial" charset="0"/>
              </a:rPr>
              <a:t>производительности и воздействия на </a:t>
            </a:r>
          </a:p>
          <a:p>
            <a:pPr marL="342900" indent="-342900">
              <a:buClr>
                <a:srgbClr val="D52B1E"/>
              </a:buClr>
              <a:buFontTx/>
              <a:buNone/>
            </a:pPr>
            <a:r>
              <a:rPr lang="ru-RU" sz="1000" b="1" dirty="0" smtClean="0">
                <a:cs typeface="Arial" charset="0"/>
              </a:rPr>
              <a:t>окружающую среду</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cs typeface="Arial" charset="0"/>
              </a:rPr>
              <a:t>Низкий</a:t>
            </a:r>
            <a:r>
              <a:rPr lang="en-US" sz="1000" b="1" dirty="0" smtClean="0">
                <a:cs typeface="Arial" charset="0"/>
              </a:rPr>
              <a:t> </a:t>
            </a:r>
            <a:r>
              <a:rPr lang="en-US" sz="1000" b="1" dirty="0">
                <a:cs typeface="Arial" charset="0"/>
              </a:rPr>
              <a:t>ODP</a:t>
            </a:r>
          </a:p>
          <a:p>
            <a:pPr marL="800100" lvl="1" indent="-342900">
              <a:buClr>
                <a:srgbClr val="D52B1E"/>
              </a:buClr>
              <a:buFontTx/>
              <a:buNone/>
            </a:pPr>
            <a:r>
              <a:rPr lang="en-US" sz="1000" b="1" dirty="0" smtClean="0">
                <a:cs typeface="Arial" charset="0"/>
              </a:rPr>
              <a:t>-</a:t>
            </a:r>
            <a:r>
              <a:rPr lang="ru-RU" sz="1000" b="1" dirty="0" smtClean="0">
                <a:cs typeface="Arial" charset="0"/>
              </a:rPr>
              <a:t>Низкий</a:t>
            </a:r>
            <a:r>
              <a:rPr lang="en-US" sz="1000" b="1" dirty="0" smtClean="0">
                <a:cs typeface="Arial" charset="0"/>
              </a:rPr>
              <a:t> </a:t>
            </a:r>
            <a:r>
              <a:rPr lang="en-US" sz="1000" b="1" dirty="0">
                <a:cs typeface="Arial" charset="0"/>
              </a:rPr>
              <a:t>GWP</a:t>
            </a:r>
          </a:p>
          <a:p>
            <a:pPr marL="800100" lvl="1" indent="-342900">
              <a:buClr>
                <a:srgbClr val="D52B1E"/>
              </a:buClr>
              <a:buFontTx/>
              <a:buNone/>
            </a:pPr>
            <a:r>
              <a:rPr lang="en-US" sz="1000" b="1" dirty="0" smtClean="0">
                <a:cs typeface="Arial" charset="0"/>
              </a:rPr>
              <a:t>-</a:t>
            </a:r>
            <a:r>
              <a:rPr lang="ru-RU" sz="1000" b="1" dirty="0" smtClean="0">
                <a:cs typeface="Arial" charset="0"/>
              </a:rPr>
              <a:t>Холодильная эффективность</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cs typeface="Arial" charset="0"/>
              </a:rPr>
              <a:t>Низкая вероятность утечек</a:t>
            </a:r>
            <a:endParaRPr lang="en-US" sz="1000" b="1" dirty="0">
              <a:cs typeface="Arial" charset="0"/>
            </a:endParaRPr>
          </a:p>
          <a:p>
            <a:pPr marL="800100" lvl="1" indent="-342900">
              <a:buClr>
                <a:srgbClr val="D52B1E"/>
              </a:buClr>
              <a:buFontTx/>
              <a:buNone/>
            </a:pPr>
            <a:r>
              <a:rPr lang="en-US" sz="1000" b="1" dirty="0" smtClean="0">
                <a:cs typeface="Arial" charset="0"/>
              </a:rPr>
              <a:t>-</a:t>
            </a:r>
            <a:r>
              <a:rPr lang="ru-RU" sz="1000" b="1" dirty="0" smtClean="0"/>
              <a:t>Быстрый распад в атмосфере</a:t>
            </a:r>
            <a:endParaRPr lang="en-US" sz="1000" b="1" dirty="0">
              <a:cs typeface="Arial" charset="0"/>
            </a:endParaRPr>
          </a:p>
        </p:txBody>
      </p:sp>
    </p:spTree>
    <p:extLst>
      <p:ext uri="{BB962C8B-B14F-4D97-AF65-F5344CB8AC3E}">
        <p14:creationId xmlns:p14="http://schemas.microsoft.com/office/powerpoint/2010/main" val="32263456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2"/>
          <p:cNvSpPr txBox="1">
            <a:spLocks noChangeArrowheads="1"/>
          </p:cNvSpPr>
          <p:nvPr/>
        </p:nvSpPr>
        <p:spPr bwMode="auto">
          <a:xfrm>
            <a:off x="228600" y="-76200"/>
            <a:ext cx="5791200" cy="609600"/>
          </a:xfrm>
          <a:prstGeom prst="rect">
            <a:avLst/>
          </a:prstGeom>
          <a:noFill/>
          <a:ln w="9525">
            <a:noFill/>
            <a:miter lim="800000"/>
            <a:headEnd/>
            <a:tailEnd/>
          </a:ln>
        </p:spPr>
        <p:txBody>
          <a:bodyPr anchor="b"/>
          <a:lstStyle/>
          <a:p>
            <a:pPr>
              <a:lnSpc>
                <a:spcPct val="85000"/>
              </a:lnSpc>
              <a:defRPr/>
            </a:pPr>
            <a:r>
              <a:rPr lang="ru-RU" sz="3000" kern="0" dirty="0" smtClean="0">
                <a:latin typeface="Arial Black" pitchFamily="34" charset="0"/>
                <a:ea typeface="+mj-ea"/>
                <a:cs typeface="+mj-cs"/>
              </a:rPr>
              <a:t>Фреон </a:t>
            </a:r>
            <a:r>
              <a:rPr lang="en-US" sz="3000" kern="0" dirty="0" smtClean="0">
                <a:latin typeface="Arial Black" pitchFamily="34" charset="0"/>
                <a:ea typeface="+mj-ea"/>
                <a:cs typeface="+mj-cs"/>
              </a:rPr>
              <a:t>HFO 1233zd(E)</a:t>
            </a:r>
            <a:endParaRPr lang="en-US" sz="3000" kern="0" dirty="0">
              <a:latin typeface="Arial Black" pitchFamily="34" charset="0"/>
              <a:ea typeface="+mj-ea"/>
              <a:cs typeface="+mj-cs"/>
            </a:endParaRPr>
          </a:p>
        </p:txBody>
      </p:sp>
      <p:sp>
        <p:nvSpPr>
          <p:cNvPr id="32" name="Rectangle 2"/>
          <p:cNvSpPr txBox="1">
            <a:spLocks noChangeArrowheads="1"/>
          </p:cNvSpPr>
          <p:nvPr/>
        </p:nvSpPr>
        <p:spPr bwMode="auto">
          <a:xfrm>
            <a:off x="304800" y="414866"/>
            <a:ext cx="6408737" cy="320675"/>
          </a:xfrm>
          <a:prstGeom prst="rect">
            <a:avLst/>
          </a:prstGeom>
          <a:noFill/>
          <a:ln w="9525">
            <a:noFill/>
            <a:miter lim="800000"/>
            <a:headEnd/>
            <a:tailEnd/>
          </a:ln>
        </p:spPr>
        <p:txBody>
          <a:bodyPr anchor="b"/>
          <a:lstStyle/>
          <a:p>
            <a:pPr>
              <a:lnSpc>
                <a:spcPct val="85000"/>
              </a:lnSpc>
              <a:defRPr/>
            </a:pPr>
            <a:r>
              <a:rPr lang="ru-RU" sz="1600" b="1" kern="0" dirty="0" smtClean="0">
                <a:latin typeface="+mn-lt"/>
                <a:ea typeface="+mj-ea"/>
                <a:cs typeface="+mj-cs"/>
              </a:rPr>
              <a:t>Уже доступен</a:t>
            </a:r>
            <a:endParaRPr lang="en-US" sz="1600" b="1" kern="0" dirty="0">
              <a:latin typeface="+mn-lt"/>
              <a:ea typeface="+mj-ea"/>
              <a:cs typeface="+mj-cs"/>
            </a:endParaRPr>
          </a:p>
        </p:txBody>
      </p:sp>
      <p:sp>
        <p:nvSpPr>
          <p:cNvPr id="27" name="Rounded Rectangle 26"/>
          <p:cNvSpPr/>
          <p:nvPr/>
        </p:nvSpPr>
        <p:spPr bwMode="auto">
          <a:xfrm>
            <a:off x="138658" y="5601327"/>
            <a:ext cx="8839200" cy="723273"/>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r>
              <a:rPr lang="ru-RU" sz="2400" b="1" dirty="0" smtClean="0">
                <a:solidFill>
                  <a:schemeClr val="bg1"/>
                </a:solidFill>
              </a:rPr>
              <a:t>Эффективность эквивалентна </a:t>
            </a:r>
            <a:r>
              <a:rPr lang="en-US" sz="2400" b="1" dirty="0" smtClean="0">
                <a:solidFill>
                  <a:schemeClr val="bg1"/>
                </a:solidFill>
              </a:rPr>
              <a:t>R-123, </a:t>
            </a:r>
            <a:r>
              <a:rPr lang="ru-RU" sz="2400" b="1" dirty="0" smtClean="0">
                <a:solidFill>
                  <a:schemeClr val="bg1"/>
                </a:solidFill>
              </a:rPr>
              <a:t>Возможность оставаться самыми эффективными чиллерами в мире</a:t>
            </a:r>
            <a:r>
              <a:rPr lang="en-US" sz="2400" b="1" dirty="0" smtClean="0">
                <a:solidFill>
                  <a:schemeClr val="bg1"/>
                </a:solidFill>
              </a:rPr>
              <a:t>!</a:t>
            </a:r>
            <a:endParaRPr lang="en-US" sz="2400" b="1" dirty="0">
              <a:solidFill>
                <a:schemeClr val="bg1"/>
              </a:solidFill>
            </a:endParaRPr>
          </a:p>
        </p:txBody>
      </p:sp>
      <p:sp>
        <p:nvSpPr>
          <p:cNvPr id="28" name="Content Placeholder 2"/>
          <p:cNvSpPr txBox="1">
            <a:spLocks/>
          </p:cNvSpPr>
          <p:nvPr/>
        </p:nvSpPr>
        <p:spPr>
          <a:xfrm>
            <a:off x="304800" y="710573"/>
            <a:ext cx="8610600" cy="6032500"/>
          </a:xfrm>
          <a:prstGeom prst="rect">
            <a:avLst/>
          </a:prstGeom>
        </p:spPr>
        <p:txBody>
          <a:bodyPr/>
          <a:lstStyle>
            <a:lvl1pPr marL="227013" indent="-227013" algn="l" rtl="0" eaLnBrk="0" fontAlgn="base" hangingPunct="0">
              <a:spcBef>
                <a:spcPct val="20000"/>
              </a:spcBef>
              <a:spcAft>
                <a:spcPct val="0"/>
              </a:spcAft>
              <a:buClr>
                <a:srgbClr val="C00000"/>
              </a:buClr>
              <a:buSzPct val="110000"/>
              <a:buFont typeface="Arial" charset="0"/>
              <a:buChar char="•"/>
              <a:defRPr sz="2000" b="1" kern="1200">
                <a:solidFill>
                  <a:srgbClr val="404040"/>
                </a:solidFill>
                <a:latin typeface="Arial" pitchFamily="34" charset="0"/>
                <a:ea typeface="+mn-ea"/>
                <a:cs typeface="Arial" pitchFamily="34" charset="0"/>
              </a:defRPr>
            </a:lvl1pPr>
            <a:lvl2pPr marL="457200" indent="-231775" algn="l" rtl="0" eaLnBrk="0" fontAlgn="base" hangingPunct="0">
              <a:spcBef>
                <a:spcPct val="20000"/>
              </a:spcBef>
              <a:spcAft>
                <a:spcPct val="0"/>
              </a:spcAft>
              <a:buClr>
                <a:srgbClr val="CC0000"/>
              </a:buClr>
              <a:buSzPct val="60000"/>
              <a:buFont typeface="Arial" charset="0"/>
              <a:buChar char="►"/>
              <a:defRPr b="1" kern="1200">
                <a:solidFill>
                  <a:srgbClr val="404040"/>
                </a:solidFill>
                <a:latin typeface="Arial" pitchFamily="34" charset="0"/>
                <a:ea typeface="+mn-ea"/>
                <a:cs typeface="Arial" pitchFamily="34" charset="0"/>
              </a:defRPr>
            </a:lvl2pPr>
            <a:lvl3pPr marL="693738"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3pPr>
            <a:lvl4pPr marL="917575" indent="-228600" algn="l" rtl="0" eaLnBrk="0" fontAlgn="base" hangingPunct="0">
              <a:spcBef>
                <a:spcPct val="20000"/>
              </a:spcBef>
              <a:spcAft>
                <a:spcPct val="0"/>
              </a:spcAft>
              <a:buFont typeface="Arial" charset="0"/>
              <a:buChar char="–"/>
              <a:defRPr sz="1600" b="1" kern="1200">
                <a:solidFill>
                  <a:srgbClr val="404040"/>
                </a:solidFill>
                <a:latin typeface="Arial" pitchFamily="34" charset="0"/>
                <a:ea typeface="+mn-ea"/>
                <a:cs typeface="Arial" pitchFamily="34" charset="0"/>
              </a:defRPr>
            </a:lvl4pPr>
            <a:lvl5pPr marL="1150938" indent="-228600" algn="l" rtl="0" eaLnBrk="0" fontAlgn="base" hangingPunct="0">
              <a:spcBef>
                <a:spcPct val="20000"/>
              </a:spcBef>
              <a:spcAft>
                <a:spcPct val="0"/>
              </a:spcAft>
              <a:buFont typeface="Wingdings" pitchFamily="2" charset="2"/>
              <a:buChar char="§"/>
              <a:defRPr sz="1600" b="1" kern="1200">
                <a:solidFill>
                  <a:srgbClr val="404040"/>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lnSpc>
                <a:spcPts val="1700"/>
              </a:lnSpc>
            </a:pPr>
            <a:r>
              <a:rPr lang="en-US" sz="1600" dirty="0" smtClean="0">
                <a:solidFill>
                  <a:schemeClr val="tx2">
                    <a:lumMod val="60000"/>
                    <a:lumOff val="40000"/>
                  </a:schemeClr>
                </a:solidFill>
              </a:rPr>
              <a:t>Trane </a:t>
            </a:r>
            <a:r>
              <a:rPr lang="ru-RU" sz="1600" dirty="0" smtClean="0">
                <a:solidFill>
                  <a:schemeClr val="tx2">
                    <a:lumMod val="60000"/>
                    <a:lumOff val="40000"/>
                  </a:schemeClr>
                </a:solidFill>
              </a:rPr>
              <a:t>остается непоколебим на рынке со своими холодильными машинами и используемыми фреонами более 75 лет. </a:t>
            </a:r>
            <a:endParaRPr lang="en-US" sz="1600" dirty="0" smtClean="0">
              <a:solidFill>
                <a:schemeClr val="tx2">
                  <a:lumMod val="60000"/>
                  <a:lumOff val="40000"/>
                </a:schemeClr>
              </a:solidFill>
            </a:endParaRPr>
          </a:p>
          <a:p>
            <a:pPr marL="0" indent="0">
              <a:lnSpc>
                <a:spcPts val="1700"/>
              </a:lnSpc>
              <a:buNone/>
            </a:pPr>
            <a:r>
              <a:rPr lang="en-US" sz="1600" dirty="0" smtClean="0">
                <a:solidFill>
                  <a:schemeClr val="tx2">
                    <a:lumMod val="60000"/>
                    <a:lumOff val="40000"/>
                  </a:schemeClr>
                </a:solidFill>
              </a:rPr>
              <a:t>       – </a:t>
            </a:r>
            <a:r>
              <a:rPr lang="ru-RU" sz="1600" dirty="0" smtClean="0">
                <a:solidFill>
                  <a:schemeClr val="tx2">
                    <a:lumMod val="60000"/>
                    <a:lumOff val="40000"/>
                  </a:schemeClr>
                </a:solidFill>
              </a:rPr>
              <a:t>Серия </a:t>
            </a:r>
            <a:r>
              <a:rPr lang="en-US" sz="1600" i="1" dirty="0" smtClean="0">
                <a:solidFill>
                  <a:srgbClr val="FF0000"/>
                </a:solidFill>
              </a:rPr>
              <a:t>E</a:t>
            </a:r>
            <a:r>
              <a:rPr lang="en-US" sz="1600" dirty="0" smtClean="0">
                <a:solidFill>
                  <a:schemeClr val="tx2">
                    <a:lumMod val="60000"/>
                    <a:lumOff val="40000"/>
                  </a:schemeClr>
                </a:solidFill>
              </a:rPr>
              <a:t> </a:t>
            </a:r>
            <a:r>
              <a:rPr lang="ru-RU" sz="1600" dirty="0" smtClean="0">
                <a:solidFill>
                  <a:schemeClr val="tx2">
                    <a:lumMod val="60000"/>
                    <a:lumOff val="40000"/>
                  </a:schemeClr>
                </a:solidFill>
              </a:rPr>
              <a:t> просто </a:t>
            </a:r>
            <a:r>
              <a:rPr lang="ru-RU" sz="1600" dirty="0" smtClean="0">
                <a:solidFill>
                  <a:srgbClr val="FF0000"/>
                </a:solidFill>
              </a:rPr>
              <a:t>Э</a:t>
            </a:r>
            <a:r>
              <a:rPr lang="ru-RU" sz="1600" dirty="0" smtClean="0">
                <a:solidFill>
                  <a:schemeClr val="tx2">
                    <a:lumMod val="60000"/>
                    <a:lumOff val="40000"/>
                  </a:schemeClr>
                </a:solidFill>
              </a:rPr>
              <a:t>волюция  линейки центробежных машин </a:t>
            </a:r>
            <a:r>
              <a:rPr lang="en-US" sz="1600" dirty="0" smtClean="0">
                <a:solidFill>
                  <a:schemeClr val="tx2">
                    <a:lumMod val="60000"/>
                    <a:lumOff val="40000"/>
                  </a:schemeClr>
                </a:solidFill>
              </a:rPr>
              <a:t> </a:t>
            </a:r>
            <a:r>
              <a:rPr lang="en-US" sz="1600" dirty="0" err="1" smtClean="0">
                <a:solidFill>
                  <a:schemeClr val="tx2">
                    <a:lumMod val="60000"/>
                    <a:lumOff val="40000"/>
                  </a:schemeClr>
                </a:solidFill>
              </a:rPr>
              <a:t>CenTraVac</a:t>
            </a:r>
            <a:r>
              <a:rPr lang="en-US" sz="1600" dirty="0" smtClean="0">
                <a:solidFill>
                  <a:schemeClr val="tx2">
                    <a:lumMod val="60000"/>
                    <a:lumOff val="40000"/>
                  </a:schemeClr>
                </a:solidFill>
              </a:rPr>
              <a:t> </a:t>
            </a:r>
          </a:p>
          <a:p>
            <a:pPr lvl="1">
              <a:lnSpc>
                <a:spcPts val="1600"/>
              </a:lnSpc>
            </a:pPr>
            <a:r>
              <a:rPr lang="ru-RU" sz="1600" dirty="0" smtClean="0">
                <a:solidFill>
                  <a:schemeClr val="tx1"/>
                </a:solidFill>
              </a:rPr>
              <a:t>Наилучшее решение для больших холодильных машин по отношению к окружающей среде</a:t>
            </a:r>
            <a:endParaRPr lang="en-US" sz="1600" dirty="0" smtClean="0">
              <a:solidFill>
                <a:schemeClr val="tx1"/>
              </a:solidFill>
            </a:endParaRPr>
          </a:p>
          <a:p>
            <a:pPr lvl="1">
              <a:lnSpc>
                <a:spcPts val="1600"/>
              </a:lnSpc>
            </a:pPr>
            <a:r>
              <a:rPr lang="ru-RU" sz="1600" dirty="0" smtClean="0">
                <a:solidFill>
                  <a:schemeClr val="tx1"/>
                </a:solidFill>
              </a:rPr>
              <a:t>Лучшая эффективность </a:t>
            </a:r>
            <a:r>
              <a:rPr lang="en-US" sz="1600" dirty="0" smtClean="0">
                <a:solidFill>
                  <a:schemeClr val="tx1"/>
                </a:solidFill>
              </a:rPr>
              <a:t>(</a:t>
            </a:r>
            <a:r>
              <a:rPr lang="ru-RU" sz="1600" dirty="0" smtClean="0">
                <a:solidFill>
                  <a:schemeClr val="tx1"/>
                </a:solidFill>
              </a:rPr>
              <a:t>при полной и частичных нагрузках</a:t>
            </a:r>
            <a:r>
              <a:rPr lang="en-US" sz="1600" dirty="0" smtClean="0">
                <a:solidFill>
                  <a:schemeClr val="tx1"/>
                </a:solidFill>
              </a:rPr>
              <a:t>)</a:t>
            </a:r>
          </a:p>
          <a:p>
            <a:pPr lvl="1">
              <a:lnSpc>
                <a:spcPts val="1600"/>
              </a:lnSpc>
            </a:pPr>
            <a:r>
              <a:rPr lang="ru-RU" sz="1600" dirty="0" smtClean="0">
                <a:solidFill>
                  <a:schemeClr val="tx1"/>
                </a:solidFill>
              </a:rPr>
              <a:t>Продолжает занимать лидирующие позиции в общей стоимости жизненного цикла </a:t>
            </a:r>
          </a:p>
          <a:p>
            <a:pPr lvl="1">
              <a:lnSpc>
                <a:spcPts val="1600"/>
              </a:lnSpc>
            </a:pPr>
            <a:r>
              <a:rPr lang="ru-RU" sz="1600" dirty="0" smtClean="0">
                <a:solidFill>
                  <a:schemeClr val="tx1"/>
                </a:solidFill>
              </a:rPr>
              <a:t>Следующая ступень в развитии центробежных машин </a:t>
            </a:r>
            <a:r>
              <a:rPr lang="en-US" sz="1600" dirty="0" smtClean="0">
                <a:solidFill>
                  <a:schemeClr val="tx1"/>
                </a:solidFill>
              </a:rPr>
              <a:t> </a:t>
            </a:r>
          </a:p>
          <a:p>
            <a:pPr lvl="1">
              <a:lnSpc>
                <a:spcPts val="1600"/>
              </a:lnSpc>
            </a:pPr>
            <a:r>
              <a:rPr lang="ru-RU" sz="1600" dirty="0" smtClean="0">
                <a:solidFill>
                  <a:schemeClr val="tx1"/>
                </a:solidFill>
              </a:rPr>
              <a:t>Знания о приводах, при условии, что приводы новые </a:t>
            </a:r>
            <a:endParaRPr lang="en-US" sz="1600" dirty="0" smtClean="0">
              <a:solidFill>
                <a:schemeClr val="tx1"/>
              </a:solidFill>
            </a:endParaRPr>
          </a:p>
        </p:txBody>
      </p:sp>
      <p:graphicFrame>
        <p:nvGraphicFramePr>
          <p:cNvPr id="34" name="Table 33"/>
          <p:cNvGraphicFramePr>
            <a:graphicFrameLocks noGrp="1"/>
          </p:cNvGraphicFramePr>
          <p:nvPr>
            <p:extLst>
              <p:ext uri="{D42A27DB-BD31-4B8C-83A1-F6EECF244321}">
                <p14:modId xmlns:p14="http://schemas.microsoft.com/office/powerpoint/2010/main" val="3674543268"/>
              </p:ext>
            </p:extLst>
          </p:nvPr>
        </p:nvGraphicFramePr>
        <p:xfrm>
          <a:off x="228600" y="3143115"/>
          <a:ext cx="8610601" cy="2470404"/>
        </p:xfrm>
        <a:graphic>
          <a:graphicData uri="http://schemas.openxmlformats.org/drawingml/2006/table">
            <a:tbl>
              <a:tblPr>
                <a:effectLst>
                  <a:outerShdw blurRad="50800" dist="38100" dir="2700000" algn="tl" rotWithShape="0">
                    <a:prstClr val="black">
                      <a:alpha val="40000"/>
                    </a:prstClr>
                  </a:outerShdw>
                </a:effectLst>
                <a:tableStyleId>{2D5ABB26-0587-4C30-8999-92F81FD0307C}</a:tableStyleId>
              </a:tblPr>
              <a:tblGrid>
                <a:gridCol w="1697546"/>
                <a:gridCol w="1382611"/>
                <a:gridCol w="1382611"/>
                <a:gridCol w="1382611"/>
                <a:gridCol w="1382611"/>
                <a:gridCol w="1382611"/>
              </a:tblGrid>
              <a:tr h="0">
                <a:tc>
                  <a:txBody>
                    <a:bodyPr/>
                    <a:lstStyle/>
                    <a:p>
                      <a:pPr marL="0" marR="0">
                        <a:lnSpc>
                          <a:spcPct val="115000"/>
                        </a:lnSpc>
                        <a:spcBef>
                          <a:spcPts val="0"/>
                        </a:spcBef>
                        <a:spcAft>
                          <a:spcPts val="0"/>
                        </a:spcAft>
                      </a:pPr>
                      <a:r>
                        <a:rPr lang="en-US" sz="1600" b="1" dirty="0">
                          <a:effectLst/>
                        </a:rPr>
                        <a:t> </a:t>
                      </a:r>
                      <a:endParaRPr lang="en-US" sz="1600" b="1" dirty="0">
                        <a:effectLst/>
                        <a:latin typeface="Calibri"/>
                        <a:ea typeface="Calibri"/>
                        <a:cs typeface="Times New Roman"/>
                      </a:endParaRPr>
                    </a:p>
                  </a:txBody>
                  <a:tcPr marL="68580" marR="68580" marT="0" marB="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R-123</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CCFF99"/>
                    </a:solidFill>
                  </a:tcPr>
                </a:tc>
                <a:tc>
                  <a:txBody>
                    <a:bodyPr/>
                    <a:lstStyle/>
                    <a:p>
                      <a:pPr marL="0" marR="0" algn="ctr">
                        <a:lnSpc>
                          <a:spcPct val="115000"/>
                        </a:lnSpc>
                        <a:spcBef>
                          <a:spcPts val="0"/>
                        </a:spcBef>
                        <a:spcAft>
                          <a:spcPts val="0"/>
                        </a:spcAft>
                      </a:pPr>
                      <a:r>
                        <a:rPr lang="en-US" sz="1600" b="1" dirty="0">
                          <a:effectLst/>
                        </a:rPr>
                        <a:t>R-1233zd(E)</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CCFF99"/>
                    </a:solidFill>
                  </a:tcPr>
                </a:tc>
                <a:tc>
                  <a:txBody>
                    <a:bodyPr/>
                    <a:lstStyle/>
                    <a:p>
                      <a:pPr marL="0" marR="0" algn="ctr">
                        <a:lnSpc>
                          <a:spcPct val="115000"/>
                        </a:lnSpc>
                        <a:spcBef>
                          <a:spcPts val="0"/>
                        </a:spcBef>
                        <a:spcAft>
                          <a:spcPts val="0"/>
                        </a:spcAft>
                      </a:pPr>
                      <a:r>
                        <a:rPr lang="en-US" sz="1600" b="1" dirty="0">
                          <a:effectLst/>
                        </a:rPr>
                        <a:t>R-134a</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CCFF99"/>
                    </a:solidFill>
                  </a:tcPr>
                </a:tc>
                <a:tc>
                  <a:txBody>
                    <a:bodyPr/>
                    <a:lstStyle/>
                    <a:p>
                      <a:pPr marL="0" marR="0" algn="ctr">
                        <a:lnSpc>
                          <a:spcPct val="115000"/>
                        </a:lnSpc>
                        <a:spcBef>
                          <a:spcPts val="0"/>
                        </a:spcBef>
                        <a:spcAft>
                          <a:spcPts val="0"/>
                        </a:spcAft>
                      </a:pPr>
                      <a:r>
                        <a:rPr lang="en-US" sz="1600" b="1" dirty="0">
                          <a:effectLst/>
                        </a:rPr>
                        <a:t>R-1234ze</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CCFF99"/>
                    </a:solidFill>
                  </a:tcPr>
                </a:tc>
                <a:tc>
                  <a:txBody>
                    <a:bodyPr/>
                    <a:lstStyle/>
                    <a:p>
                      <a:pPr marL="0" marR="0" algn="ctr">
                        <a:lnSpc>
                          <a:spcPct val="115000"/>
                        </a:lnSpc>
                        <a:spcBef>
                          <a:spcPts val="0"/>
                        </a:spcBef>
                        <a:spcAft>
                          <a:spcPts val="0"/>
                        </a:spcAft>
                      </a:pPr>
                      <a:r>
                        <a:rPr lang="en-US" sz="1600" b="1" dirty="0" smtClean="0">
                          <a:effectLst/>
                        </a:rPr>
                        <a:t>R-1234yf</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CCFF99"/>
                    </a:solidFill>
                  </a:tcPr>
                </a:tc>
              </a:tr>
              <a:tr h="104497">
                <a:tc>
                  <a:txBody>
                    <a:bodyPr/>
                    <a:lstStyle/>
                    <a:p>
                      <a:pPr marL="0" marR="0">
                        <a:lnSpc>
                          <a:spcPct val="115000"/>
                        </a:lnSpc>
                        <a:spcBef>
                          <a:spcPts val="0"/>
                        </a:spcBef>
                        <a:spcAft>
                          <a:spcPts val="0"/>
                        </a:spcAft>
                      </a:pPr>
                      <a:r>
                        <a:rPr lang="ru-RU" sz="1400" b="1" dirty="0" smtClean="0">
                          <a:solidFill>
                            <a:schemeClr val="tx1"/>
                          </a:solidFill>
                          <a:latin typeface="Calibri" pitchFamily="34" charset="0"/>
                          <a:ea typeface="Calibri" pitchFamily="34" charset="0"/>
                          <a:cs typeface="Calibri" pitchFamily="34" charset="0"/>
                        </a:rPr>
                        <a:t>Воспламеняемость</a:t>
                      </a:r>
                      <a:endParaRPr lang="en-US" sz="1400" b="1" dirty="0">
                        <a:solidFill>
                          <a:schemeClr val="tx1"/>
                        </a:solidFill>
                        <a:latin typeface="Calibri" pitchFamily="34" charset="0"/>
                        <a:ea typeface="Calibri" pitchFamily="34" charset="0"/>
                        <a:cs typeface="Calibri" pitchFamily="34" charset="0"/>
                      </a:endParaRP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Non (1)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Non (1)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Non (1)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Slight (2L)</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solidFill>
                            <a:schemeClr val="tx1"/>
                          </a:solidFill>
                          <a:effectLst/>
                        </a:rPr>
                        <a:t>Slight (2L)</a:t>
                      </a:r>
                      <a:endParaRPr lang="en-US" sz="1600" b="1" dirty="0">
                        <a:solidFill>
                          <a:schemeClr val="tx1"/>
                        </a:solidFill>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marL="0" marR="0">
                        <a:lnSpc>
                          <a:spcPct val="115000"/>
                        </a:lnSpc>
                        <a:spcBef>
                          <a:spcPts val="0"/>
                        </a:spcBef>
                        <a:spcAft>
                          <a:spcPts val="0"/>
                        </a:spcAft>
                      </a:pPr>
                      <a:r>
                        <a:rPr lang="ru-RU" sz="1800" b="1" dirty="0" smtClean="0">
                          <a:solidFill>
                            <a:schemeClr val="tx1"/>
                          </a:solidFill>
                          <a:latin typeface="Calibri" pitchFamily="34" charset="0"/>
                          <a:ea typeface="Calibri" pitchFamily="34" charset="0"/>
                          <a:cs typeface="Calibri" pitchFamily="34" charset="0"/>
                        </a:rPr>
                        <a:t>Токсичность</a:t>
                      </a:r>
                      <a:endParaRPr lang="en-US" sz="1800" b="1" dirty="0">
                        <a:solidFill>
                          <a:schemeClr val="tx1"/>
                        </a:solidFill>
                        <a:latin typeface="Calibri" pitchFamily="34" charset="0"/>
                        <a:ea typeface="Calibri" pitchFamily="34" charset="0"/>
                        <a:cs typeface="Calibri" pitchFamily="34" charset="0"/>
                      </a:endParaRP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Higher (B)</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Lower (A)</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Lower (A)</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Lower (A)</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solidFill>
                            <a:schemeClr val="tx1"/>
                          </a:solidFill>
                          <a:effectLst/>
                        </a:rPr>
                        <a:t>Lower (A)</a:t>
                      </a:r>
                      <a:endParaRPr lang="en-US" sz="1600" b="1" dirty="0">
                        <a:solidFill>
                          <a:schemeClr val="tx1"/>
                        </a:solidFill>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marL="0" marR="0">
                        <a:lnSpc>
                          <a:spcPct val="115000"/>
                        </a:lnSpc>
                        <a:spcBef>
                          <a:spcPts val="0"/>
                        </a:spcBef>
                        <a:spcAft>
                          <a:spcPts val="0"/>
                        </a:spcAft>
                      </a:pPr>
                      <a:r>
                        <a:rPr lang="ru-RU" sz="1800" b="1" dirty="0" smtClean="0">
                          <a:solidFill>
                            <a:schemeClr val="tx1"/>
                          </a:solidFill>
                          <a:latin typeface="Calibri" pitchFamily="34" charset="0"/>
                          <a:ea typeface="Calibri" pitchFamily="34" charset="0"/>
                          <a:cs typeface="Calibri" pitchFamily="34" charset="0"/>
                        </a:rPr>
                        <a:t>Эффективность</a:t>
                      </a:r>
                      <a:endParaRPr lang="en-US" sz="1800" b="1" dirty="0">
                        <a:solidFill>
                          <a:schemeClr val="tx1"/>
                        </a:solidFill>
                        <a:latin typeface="Calibri" pitchFamily="34" charset="0"/>
                        <a:ea typeface="Calibri" pitchFamily="34" charset="0"/>
                        <a:cs typeface="Calibri" pitchFamily="34" charset="0"/>
                      </a:endParaRP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9.4 </a:t>
                      </a:r>
                      <a:r>
                        <a:rPr lang="en-US" sz="1600" b="1" dirty="0">
                          <a:effectLst/>
                        </a:rPr>
                        <a:t>COP</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9.4 </a:t>
                      </a:r>
                      <a:r>
                        <a:rPr lang="en-US" sz="1600" b="1" dirty="0">
                          <a:effectLst/>
                        </a:rPr>
                        <a:t>COP</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8.5 </a:t>
                      </a:r>
                      <a:r>
                        <a:rPr lang="en-US" sz="1600" b="1" dirty="0">
                          <a:effectLst/>
                        </a:rPr>
                        <a:t>COP</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8.5 </a:t>
                      </a:r>
                      <a:r>
                        <a:rPr lang="en-US" sz="1600" b="1" dirty="0">
                          <a:effectLst/>
                        </a:rPr>
                        <a:t>COP</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solidFill>
                            <a:schemeClr val="tx1"/>
                          </a:solidFill>
                          <a:effectLst/>
                        </a:rPr>
                        <a:t>8.2 </a:t>
                      </a:r>
                      <a:r>
                        <a:rPr lang="en-US" sz="1600" b="1" dirty="0">
                          <a:solidFill>
                            <a:schemeClr val="tx1"/>
                          </a:solidFill>
                          <a:effectLst/>
                        </a:rPr>
                        <a:t>COP</a:t>
                      </a:r>
                      <a:endParaRPr lang="en-US" sz="1600" b="1" dirty="0">
                        <a:solidFill>
                          <a:schemeClr val="tx1"/>
                        </a:solidFill>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pPr marL="0" marR="0">
                        <a:lnSpc>
                          <a:spcPct val="115000"/>
                        </a:lnSpc>
                        <a:spcBef>
                          <a:spcPts val="0"/>
                        </a:spcBef>
                        <a:spcAft>
                          <a:spcPts val="0"/>
                        </a:spcAft>
                      </a:pPr>
                      <a:r>
                        <a:rPr lang="en-US" sz="1800" b="1" dirty="0">
                          <a:solidFill>
                            <a:schemeClr val="tx1"/>
                          </a:solidFill>
                          <a:latin typeface="Calibri" pitchFamily="34" charset="0"/>
                          <a:ea typeface="Calibri" pitchFamily="34" charset="0"/>
                          <a:cs typeface="Calibri" pitchFamily="34" charset="0"/>
                        </a:rPr>
                        <a:t>GWP</a:t>
                      </a: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76</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latin typeface="+mn-lt"/>
                          <a:ea typeface="+mn-ea"/>
                          <a:cs typeface="+mn-cs"/>
                        </a:rPr>
                        <a:t>&lt;1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1370</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latin typeface="+mn-lt"/>
                          <a:ea typeface="+mn-ea"/>
                          <a:cs typeface="+mn-cs"/>
                        </a:rPr>
                        <a:t>&lt;1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latin typeface="+mn-lt"/>
                          <a:ea typeface="+mn-ea"/>
                          <a:cs typeface="+mn-cs"/>
                        </a:rPr>
                        <a:t>&lt;1</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72375">
                <a:tc>
                  <a:txBody>
                    <a:bodyPr/>
                    <a:lstStyle/>
                    <a:p>
                      <a:pPr marL="0" marR="0">
                        <a:lnSpc>
                          <a:spcPct val="115000"/>
                        </a:lnSpc>
                        <a:spcBef>
                          <a:spcPts val="0"/>
                        </a:spcBef>
                        <a:spcAft>
                          <a:spcPts val="0"/>
                        </a:spcAft>
                      </a:pPr>
                      <a:r>
                        <a:rPr lang="en-US" sz="1800" b="1" dirty="0">
                          <a:solidFill>
                            <a:schemeClr val="tx1"/>
                          </a:solidFill>
                          <a:latin typeface="Calibri" pitchFamily="34" charset="0"/>
                          <a:ea typeface="Calibri" pitchFamily="34" charset="0"/>
                          <a:cs typeface="Calibri" pitchFamily="34" charset="0"/>
                        </a:rPr>
                        <a:t>ODP</a:t>
                      </a: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0.012</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~0 </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0 </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0</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solidFill>
                            <a:schemeClr val="tx1"/>
                          </a:solidFill>
                          <a:effectLst/>
                        </a:rPr>
                        <a:t>0</a:t>
                      </a:r>
                      <a:endParaRPr lang="en-US" sz="1600" b="1" dirty="0">
                        <a:solidFill>
                          <a:schemeClr val="tx1"/>
                        </a:solidFill>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80293">
                <a:tc>
                  <a:txBody>
                    <a:bodyPr/>
                    <a:lstStyle/>
                    <a:p>
                      <a:pPr marL="0" marR="0">
                        <a:lnSpc>
                          <a:spcPts val="1700"/>
                        </a:lnSpc>
                        <a:spcBef>
                          <a:spcPts val="0"/>
                        </a:spcBef>
                        <a:spcAft>
                          <a:spcPts val="0"/>
                        </a:spcAft>
                      </a:pPr>
                      <a:r>
                        <a:rPr lang="ru-RU" sz="1800" b="1" dirty="0" smtClean="0">
                          <a:solidFill>
                            <a:schemeClr val="tx1"/>
                          </a:solidFill>
                          <a:latin typeface="Calibri" pitchFamily="34" charset="0"/>
                          <a:ea typeface="Calibri" pitchFamily="34" charset="0"/>
                          <a:cs typeface="Calibri" pitchFamily="34" charset="0"/>
                        </a:rPr>
                        <a:t>Период распада в атмосфере</a:t>
                      </a:r>
                      <a:endParaRPr lang="en-US" sz="1800" b="1" dirty="0">
                        <a:solidFill>
                          <a:schemeClr val="tx1"/>
                        </a:solidFill>
                        <a:latin typeface="Calibri" pitchFamily="34" charset="0"/>
                        <a:ea typeface="Calibri" pitchFamily="34" charset="0"/>
                        <a:cs typeface="Calibri" pitchFamily="34" charset="0"/>
                      </a:endParaRPr>
                    </a:p>
                  </a:txBody>
                  <a:tcPr marL="68580" marR="68580" marT="0" marB="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475 </a:t>
                      </a:r>
                      <a:r>
                        <a:rPr lang="ru-RU" sz="1600" b="1" dirty="0" smtClean="0">
                          <a:effectLst/>
                        </a:rPr>
                        <a:t>дней</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26 </a:t>
                      </a:r>
                      <a:r>
                        <a:rPr lang="ru-RU" sz="1600" b="1" dirty="0" smtClean="0">
                          <a:effectLst/>
                        </a:rPr>
                        <a:t>дней</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smtClean="0">
                          <a:effectLst/>
                        </a:rPr>
                        <a:t>4,900 </a:t>
                      </a:r>
                      <a:r>
                        <a:rPr lang="ru-RU" sz="1600" b="1" dirty="0" smtClean="0">
                          <a:effectLst/>
                        </a:rPr>
                        <a:t>дней</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effectLst/>
                        </a:rPr>
                        <a:t>14 </a:t>
                      </a:r>
                      <a:r>
                        <a:rPr lang="ru-RU" sz="1600" b="1" dirty="0" smtClean="0">
                          <a:effectLst/>
                        </a:rPr>
                        <a:t>дней</a:t>
                      </a:r>
                      <a:endParaRPr lang="en-US" sz="1600" b="1" dirty="0">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lnSpc>
                          <a:spcPct val="115000"/>
                        </a:lnSpc>
                        <a:spcBef>
                          <a:spcPts val="0"/>
                        </a:spcBef>
                        <a:spcAft>
                          <a:spcPts val="0"/>
                        </a:spcAft>
                      </a:pPr>
                      <a:r>
                        <a:rPr lang="en-US" sz="1600" b="1" dirty="0">
                          <a:solidFill>
                            <a:schemeClr val="tx1"/>
                          </a:solidFill>
                          <a:effectLst/>
                        </a:rPr>
                        <a:t>14 </a:t>
                      </a:r>
                      <a:r>
                        <a:rPr lang="ru-RU" sz="1600" b="1" dirty="0" smtClean="0">
                          <a:solidFill>
                            <a:schemeClr val="tx1"/>
                          </a:solidFill>
                          <a:effectLst/>
                        </a:rPr>
                        <a:t>дней</a:t>
                      </a:r>
                      <a:endParaRPr lang="en-US" sz="1600" b="1" dirty="0">
                        <a:solidFill>
                          <a:schemeClr val="tx1"/>
                        </a:solidFill>
                        <a:effectLst/>
                        <a:latin typeface="Calibri"/>
                        <a:ea typeface="Calibri"/>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36" name="Footer Placeholder 4"/>
          <p:cNvSpPr txBox="1">
            <a:spLocks/>
          </p:cNvSpPr>
          <p:nvPr/>
        </p:nvSpPr>
        <p:spPr bwMode="auto">
          <a:xfrm>
            <a:off x="2057400" y="6514473"/>
            <a:ext cx="5057773" cy="2286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GB"/>
            </a:defPPr>
            <a:lvl1pPr algn="ctr" rtl="0" eaLnBrk="0" fontAlgn="base" hangingPunct="0">
              <a:spcBef>
                <a:spcPct val="0"/>
              </a:spcBef>
              <a:spcAft>
                <a:spcPct val="0"/>
              </a:spcAft>
              <a:defRPr sz="1600" b="1" kern="1200">
                <a:solidFill>
                  <a:schemeClr val="tx1"/>
                </a:solidFill>
                <a:latin typeface="Arial" charset="0"/>
                <a:ea typeface="+mn-ea"/>
                <a:cs typeface="Arial" charset="0"/>
              </a:defRPr>
            </a:lvl1pPr>
            <a:lvl2pPr marL="742950" indent="-285750" algn="ctr" rtl="0" eaLnBrk="0" fontAlgn="base" hangingPunct="0">
              <a:spcBef>
                <a:spcPct val="0"/>
              </a:spcBef>
              <a:spcAft>
                <a:spcPct val="0"/>
              </a:spcAft>
              <a:defRPr sz="1600" b="1" kern="1200">
                <a:solidFill>
                  <a:schemeClr val="tx1"/>
                </a:solidFill>
                <a:latin typeface="Arial" charset="0"/>
                <a:ea typeface="+mn-ea"/>
                <a:cs typeface="Arial" charset="0"/>
              </a:defRPr>
            </a:lvl2pPr>
            <a:lvl3pPr marL="1143000" indent="-228600" algn="ctr" rtl="0" eaLnBrk="0" fontAlgn="base" hangingPunct="0">
              <a:spcBef>
                <a:spcPct val="0"/>
              </a:spcBef>
              <a:spcAft>
                <a:spcPct val="0"/>
              </a:spcAft>
              <a:defRPr sz="1600" b="1" kern="1200">
                <a:solidFill>
                  <a:schemeClr val="tx1"/>
                </a:solidFill>
                <a:latin typeface="Arial" charset="0"/>
                <a:ea typeface="+mn-ea"/>
                <a:cs typeface="Arial" charset="0"/>
              </a:defRPr>
            </a:lvl3pPr>
            <a:lvl4pPr marL="1600200" indent="-228600" algn="ctr" rtl="0" eaLnBrk="0" fontAlgn="base" hangingPunct="0">
              <a:spcBef>
                <a:spcPct val="0"/>
              </a:spcBef>
              <a:spcAft>
                <a:spcPct val="0"/>
              </a:spcAft>
              <a:defRPr sz="1600" b="1" kern="1200">
                <a:solidFill>
                  <a:schemeClr val="tx1"/>
                </a:solidFill>
                <a:latin typeface="Arial" charset="0"/>
                <a:ea typeface="+mn-ea"/>
                <a:cs typeface="Arial" charset="0"/>
              </a:defRPr>
            </a:lvl4pPr>
            <a:lvl5pPr marL="2057400" indent="-228600" algn="ctr" rtl="0" eaLnBrk="0" fontAlgn="base" hangingPunct="0">
              <a:spcBef>
                <a:spcPct val="0"/>
              </a:spcBef>
              <a:spcAft>
                <a:spcPct val="0"/>
              </a:spcAft>
              <a:defRPr sz="1600" b="1" kern="1200">
                <a:solidFill>
                  <a:schemeClr val="tx1"/>
                </a:solidFill>
                <a:latin typeface="Arial" charset="0"/>
                <a:ea typeface="+mn-ea"/>
                <a:cs typeface="Arial" charset="0"/>
              </a:defRPr>
            </a:lvl5pPr>
            <a:lvl6pPr marL="25146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6pPr>
            <a:lvl7pPr marL="29718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7pPr>
            <a:lvl8pPr marL="34290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8pPr>
            <a:lvl9pPr marL="38862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9pPr>
          </a:lstStyle>
          <a:p>
            <a:pPr eaLnBrk="1" hangingPunct="1"/>
            <a:r>
              <a:rPr lang="en-US" sz="1000" dirty="0" smtClean="0">
                <a:solidFill>
                  <a:schemeClr val="bg1">
                    <a:lumMod val="75000"/>
                  </a:schemeClr>
                </a:solidFill>
              </a:rPr>
              <a:t>Confidential and Proprietary Information of Trane &amp; Ingersoll-Rand</a:t>
            </a:r>
          </a:p>
        </p:txBody>
      </p:sp>
      <p:pic>
        <p:nvPicPr>
          <p:cNvPr id="37" name="Picture 2" descr="C:\Users\lakrg\AppData\Local\Temp\SNAGHTML1d79f15.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82132" y="10019"/>
            <a:ext cx="1361868" cy="9197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284218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 name="Rectangle 3"/>
          <p:cNvSpPr/>
          <p:nvPr/>
        </p:nvSpPr>
        <p:spPr>
          <a:xfrm>
            <a:off x="0" y="429065"/>
            <a:ext cx="9144000" cy="3329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314" name="Picture 28" descr="CTV_Historyswoop_slide 3.png"/>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76300" y="1315196"/>
            <a:ext cx="8000999" cy="47046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3" name="Rectangle 71"/>
          <p:cNvSpPr>
            <a:spLocks noGrp="1" noChangeArrowheads="1"/>
          </p:cNvSpPr>
          <p:nvPr>
            <p:ph type="title"/>
          </p:nvPr>
        </p:nvSpPr>
        <p:spPr>
          <a:xfrm>
            <a:off x="0" y="906462"/>
            <a:ext cx="8229600" cy="685800"/>
          </a:xfrm>
        </p:spPr>
        <p:txBody>
          <a:bodyPr rtlCol="0">
            <a:noAutofit/>
          </a:bodyPr>
          <a:lstStyle/>
          <a:p>
            <a:pPr eaLnBrk="1" fontAlgn="auto" hangingPunct="1">
              <a:spcAft>
                <a:spcPts val="0"/>
              </a:spcAft>
              <a:defRPr/>
            </a:pPr>
            <a:r>
              <a:rPr lang="ru-RU" sz="2400" dirty="0">
                <a:effectLst>
                  <a:outerShdw blurRad="38100" dist="38100" dir="2700000" algn="tl">
                    <a:srgbClr val="000000">
                      <a:alpha val="43137"/>
                    </a:srgbClr>
                  </a:outerShdw>
                </a:effectLst>
                <a:cs typeface="Arial" charset="0"/>
              </a:rPr>
              <a:t>Непрерывно </a:t>
            </a:r>
            <a:r>
              <a:rPr lang="ru-RU" sz="2400" dirty="0" smtClean="0">
                <a:effectLst>
                  <a:outerShdw blurRad="38100" dist="38100" dir="2700000" algn="tl">
                    <a:srgbClr val="000000">
                      <a:alpha val="43137"/>
                    </a:srgbClr>
                  </a:outerShdw>
                </a:effectLst>
                <a:cs typeface="Arial" charset="0"/>
              </a:rPr>
              <a:t>Развивающийся</a:t>
            </a:r>
            <a:r>
              <a:rPr lang="ru-RU" sz="2400" dirty="0">
                <a:effectLst>
                  <a:outerShdw blurRad="38100" dist="38100" dir="2700000" algn="tl">
                    <a:srgbClr val="000000">
                      <a:alpha val="43137"/>
                    </a:srgbClr>
                  </a:outerShdw>
                </a:effectLst>
                <a:cs typeface="Arial" charset="0"/>
              </a:rPr>
              <a:t> </a:t>
            </a:r>
            <a:r>
              <a:rPr lang="ru-RU" sz="2400" dirty="0" smtClean="0">
                <a:effectLst>
                  <a:outerShdw blurRad="38100" dist="38100" dir="2700000" algn="tl">
                    <a:srgbClr val="000000">
                      <a:alpha val="43137"/>
                    </a:srgbClr>
                  </a:outerShdw>
                </a:effectLst>
                <a:cs typeface="Arial" charset="0"/>
              </a:rPr>
              <a:t>Дизайн</a:t>
            </a:r>
            <a:r>
              <a:rPr lang="en-US" sz="2000" dirty="0" smtClean="0">
                <a:effectLst>
                  <a:outerShdw blurRad="38100" dist="38100" dir="2700000" algn="tl">
                    <a:srgbClr val="000000">
                      <a:alpha val="43137"/>
                    </a:srgbClr>
                  </a:outerShdw>
                </a:effectLst>
                <a:cs typeface="Arial" charset="0"/>
              </a:rPr>
              <a:t>:</a:t>
            </a:r>
          </a:p>
        </p:txBody>
      </p:sp>
      <p:grpSp>
        <p:nvGrpSpPr>
          <p:cNvPr id="2" name="Group 152"/>
          <p:cNvGrpSpPr>
            <a:grpSpLocks/>
          </p:cNvGrpSpPr>
          <p:nvPr/>
        </p:nvGrpSpPr>
        <p:grpSpPr bwMode="auto">
          <a:xfrm>
            <a:off x="228379" y="2754157"/>
            <a:ext cx="2971800" cy="1552513"/>
            <a:chOff x="89" y="1155"/>
            <a:chExt cx="2064" cy="1348"/>
          </a:xfrm>
        </p:grpSpPr>
        <p:pic>
          <p:nvPicPr>
            <p:cNvPr id="13333" name="Picture 151" descr="3-box"/>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 y="1155"/>
              <a:ext cx="2064" cy="1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34" name="Text Box 113"/>
            <p:cNvSpPr txBox="1">
              <a:spLocks noChangeArrowheads="1"/>
            </p:cNvSpPr>
            <p:nvPr/>
          </p:nvSpPr>
          <p:spPr bwMode="auto">
            <a:xfrm>
              <a:off x="235" y="1261"/>
              <a:ext cx="1725" cy="1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sz="1400" dirty="0" smtClean="0">
                  <a:solidFill>
                    <a:srgbClr val="000000"/>
                  </a:solidFill>
                  <a:latin typeface="Verdana" pitchFamily="34" charset="0"/>
                </a:rPr>
                <a:t>Прямой Привод</a:t>
              </a:r>
              <a:endParaRPr lang="en-US" sz="1400" dirty="0">
                <a:solidFill>
                  <a:srgbClr val="000000"/>
                </a:solidFill>
                <a:latin typeface="Verdana" pitchFamily="34" charset="0"/>
              </a:endParaRPr>
            </a:p>
            <a:p>
              <a:pPr algn="ctr" eaLnBrk="1" hangingPunct="1"/>
              <a:r>
                <a:rPr lang="ru-RU" sz="1400" dirty="0" smtClean="0">
                  <a:solidFill>
                    <a:srgbClr val="000000"/>
                  </a:solidFill>
                  <a:latin typeface="Verdana" pitchFamily="34" charset="0"/>
                </a:rPr>
                <a:t>Многоступенчатый</a:t>
              </a:r>
              <a:endParaRPr lang="en-US" sz="1400" dirty="0">
                <a:solidFill>
                  <a:srgbClr val="000000"/>
                </a:solidFill>
                <a:latin typeface="Verdana" pitchFamily="34" charset="0"/>
              </a:endParaRPr>
            </a:p>
            <a:p>
              <a:pPr algn="ctr" eaLnBrk="1" hangingPunct="1"/>
              <a:r>
                <a:rPr lang="ru-RU" sz="1400" dirty="0" smtClean="0">
                  <a:solidFill>
                    <a:srgbClr val="000000"/>
                  </a:solidFill>
                  <a:latin typeface="Verdana" pitchFamily="34" charset="0"/>
                </a:rPr>
                <a:t>Полугерметичный</a:t>
              </a:r>
              <a:endParaRPr lang="en-US" sz="1400" dirty="0">
                <a:solidFill>
                  <a:srgbClr val="000000"/>
                </a:solidFill>
                <a:latin typeface="Verdana" pitchFamily="34" charset="0"/>
              </a:endParaRPr>
            </a:p>
            <a:p>
              <a:pPr algn="ctr" eaLnBrk="1" hangingPunct="1"/>
              <a:r>
                <a:rPr lang="ru-RU" sz="1400" dirty="0" smtClean="0">
                  <a:solidFill>
                    <a:srgbClr val="000000"/>
                  </a:solidFill>
                  <a:latin typeface="Verdana" pitchFamily="34" charset="0"/>
                </a:rPr>
                <a:t>Низкое давление</a:t>
              </a:r>
              <a:endParaRPr lang="ru-RU" sz="1400" dirty="0">
                <a:solidFill>
                  <a:srgbClr val="000000"/>
                </a:solidFill>
                <a:latin typeface="Verdana" pitchFamily="34" charset="0"/>
              </a:endParaRPr>
            </a:p>
            <a:p>
              <a:pPr algn="ctr" eaLnBrk="1" hangingPunct="1"/>
              <a:r>
                <a:rPr lang="ru-RU" sz="1000" b="1" dirty="0" smtClean="0">
                  <a:solidFill>
                    <a:srgbClr val="000000"/>
                  </a:solidFill>
                  <a:latin typeface="Verdana" pitchFamily="34" charset="0"/>
                </a:rPr>
                <a:t>Со встроенный модулем управления</a:t>
              </a:r>
              <a:endParaRPr lang="en-US" sz="1000" b="1" dirty="0">
                <a:solidFill>
                  <a:srgbClr val="000000"/>
                </a:solidFill>
                <a:latin typeface="Verdana" pitchFamily="34" charset="0"/>
              </a:endParaRPr>
            </a:p>
          </p:txBody>
        </p:sp>
      </p:grpSp>
      <p:sp>
        <p:nvSpPr>
          <p:cNvPr id="13317" name="Rectangle 139"/>
          <p:cNvSpPr>
            <a:spLocks noChangeArrowheads="1"/>
          </p:cNvSpPr>
          <p:nvPr/>
        </p:nvSpPr>
        <p:spPr bwMode="auto">
          <a:xfrm>
            <a:off x="228600" y="1439862"/>
            <a:ext cx="4419600" cy="145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342900" indent="-342900">
              <a:lnSpc>
                <a:spcPct val="90000"/>
              </a:lnSpc>
            </a:pPr>
            <a:r>
              <a:rPr lang="ru-RU" dirty="0" smtClean="0">
                <a:solidFill>
                  <a:srgbClr val="FF3300"/>
                </a:solidFill>
              </a:rPr>
              <a:t>Отражает приверженность </a:t>
            </a:r>
            <a:r>
              <a:rPr lang="en-US" dirty="0" smtClean="0">
                <a:solidFill>
                  <a:srgbClr val="FF3300"/>
                </a:solidFill>
              </a:rPr>
              <a:t>Trane </a:t>
            </a:r>
            <a:r>
              <a:rPr lang="ru-RU" dirty="0" smtClean="0">
                <a:solidFill>
                  <a:srgbClr val="FF3300"/>
                </a:solidFill>
              </a:rPr>
              <a:t>к</a:t>
            </a:r>
            <a:r>
              <a:rPr lang="en-US" dirty="0" smtClean="0">
                <a:solidFill>
                  <a:srgbClr val="FF3300"/>
                </a:solidFill>
              </a:rPr>
              <a:t>:</a:t>
            </a:r>
            <a:r>
              <a:rPr lang="en-US" b="1" dirty="0" smtClean="0">
                <a:solidFill>
                  <a:srgbClr val="FF3300"/>
                </a:solidFill>
              </a:rPr>
              <a:t/>
            </a:r>
            <a:br>
              <a:rPr lang="en-US" b="1" dirty="0" smtClean="0">
                <a:solidFill>
                  <a:srgbClr val="FF3300"/>
                </a:solidFill>
              </a:rPr>
            </a:br>
            <a:r>
              <a:rPr lang="en-US" b="1" dirty="0" smtClean="0">
                <a:solidFill>
                  <a:srgbClr val="FF3300"/>
                </a:solidFill>
              </a:rPr>
              <a:t>- </a:t>
            </a:r>
            <a:r>
              <a:rPr lang="ru-RU" sz="1600" b="1" dirty="0" smtClean="0">
                <a:solidFill>
                  <a:srgbClr val="FF3300"/>
                </a:solidFill>
              </a:rPr>
              <a:t>Надежности</a:t>
            </a:r>
            <a:r>
              <a:rPr lang="en-US" sz="1600" b="1" dirty="0">
                <a:solidFill>
                  <a:srgbClr val="FF3300"/>
                </a:solidFill>
              </a:rPr>
              <a:t/>
            </a:r>
            <a:br>
              <a:rPr lang="en-US" sz="1600" b="1" dirty="0">
                <a:solidFill>
                  <a:srgbClr val="FF3300"/>
                </a:solidFill>
              </a:rPr>
            </a:br>
            <a:r>
              <a:rPr lang="en-US" sz="1600" b="1" dirty="0">
                <a:solidFill>
                  <a:srgbClr val="FF3300"/>
                </a:solidFill>
              </a:rPr>
              <a:t>- </a:t>
            </a:r>
            <a:r>
              <a:rPr lang="ru-RU" sz="1600" b="1" dirty="0" smtClean="0">
                <a:solidFill>
                  <a:srgbClr val="FF3300"/>
                </a:solidFill>
              </a:rPr>
              <a:t>Эффективности</a:t>
            </a:r>
            <a:r>
              <a:rPr lang="en-US" sz="1600" b="1" dirty="0">
                <a:solidFill>
                  <a:srgbClr val="FF3300"/>
                </a:solidFill>
              </a:rPr>
              <a:t/>
            </a:r>
            <a:br>
              <a:rPr lang="en-US" sz="1600" b="1" dirty="0">
                <a:solidFill>
                  <a:srgbClr val="FF3300"/>
                </a:solidFill>
              </a:rPr>
            </a:br>
            <a:r>
              <a:rPr lang="en-US" sz="1600" b="1" dirty="0">
                <a:solidFill>
                  <a:srgbClr val="FF3300"/>
                </a:solidFill>
              </a:rPr>
              <a:t>- </a:t>
            </a:r>
            <a:r>
              <a:rPr lang="ru-RU" sz="1600" b="1" dirty="0" smtClean="0">
                <a:solidFill>
                  <a:srgbClr val="FF3300"/>
                </a:solidFill>
              </a:rPr>
              <a:t>Самым низким </a:t>
            </a:r>
          </a:p>
          <a:p>
            <a:pPr marL="342900" indent="-342900">
              <a:lnSpc>
                <a:spcPct val="90000"/>
              </a:lnSpc>
            </a:pPr>
            <a:r>
              <a:rPr lang="ru-RU" sz="1600" b="1" dirty="0">
                <a:solidFill>
                  <a:srgbClr val="FF3300"/>
                </a:solidFill>
              </a:rPr>
              <a:t> </a:t>
            </a:r>
            <a:r>
              <a:rPr lang="ru-RU" sz="1600" b="1" dirty="0" smtClean="0">
                <a:solidFill>
                  <a:srgbClr val="FF3300"/>
                </a:solidFill>
              </a:rPr>
              <a:t>   показателям влияния</a:t>
            </a:r>
          </a:p>
          <a:p>
            <a:pPr marL="342900" indent="-342900">
              <a:lnSpc>
                <a:spcPct val="90000"/>
              </a:lnSpc>
            </a:pPr>
            <a:r>
              <a:rPr lang="ru-RU" sz="1600" b="1" dirty="0" smtClean="0">
                <a:solidFill>
                  <a:srgbClr val="FF3300"/>
                </a:solidFill>
              </a:rPr>
              <a:t> на окружающую среду</a:t>
            </a:r>
            <a:endParaRPr lang="en-US" sz="1600" b="1" dirty="0">
              <a:solidFill>
                <a:srgbClr val="FF3300"/>
              </a:solidFill>
            </a:endParaRPr>
          </a:p>
        </p:txBody>
      </p:sp>
      <p:sp>
        <p:nvSpPr>
          <p:cNvPr id="23" name="Rounded Rectangle 22"/>
          <p:cNvSpPr/>
          <p:nvPr/>
        </p:nvSpPr>
        <p:spPr bwMode="auto">
          <a:xfrm>
            <a:off x="152400" y="59436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defRPr/>
            </a:pPr>
            <a:r>
              <a:rPr lang="en-US" b="1" dirty="0">
                <a:solidFill>
                  <a:prstClr val="white"/>
                </a:solidFill>
                <a:latin typeface="+mn-lt"/>
                <a:cs typeface="+mn-cs"/>
              </a:rPr>
              <a:t>Trane </a:t>
            </a:r>
            <a:r>
              <a:rPr lang="en-US" b="1" dirty="0" smtClean="0">
                <a:solidFill>
                  <a:prstClr val="white"/>
                </a:solidFill>
                <a:latin typeface="+mn-lt"/>
                <a:cs typeface="+mn-cs"/>
              </a:rPr>
              <a:t>CenTraVac: </a:t>
            </a:r>
            <a:r>
              <a:rPr lang="ru-RU" b="1" dirty="0" smtClean="0">
                <a:solidFill>
                  <a:prstClr val="white"/>
                </a:solidFill>
                <a:latin typeface="+mn-lt"/>
                <a:cs typeface="+mn-cs"/>
              </a:rPr>
              <a:t>Лучший чиллер! ..</a:t>
            </a:r>
            <a:r>
              <a:rPr lang="ru-RU" b="1" dirty="0">
                <a:solidFill>
                  <a:prstClr val="white"/>
                </a:solidFill>
                <a:latin typeface="+mn-lt"/>
                <a:cs typeface="+mn-cs"/>
              </a:rPr>
              <a:t>р</a:t>
            </a:r>
            <a:r>
              <a:rPr lang="ru-RU" b="1" dirty="0" smtClean="0">
                <a:solidFill>
                  <a:prstClr val="white"/>
                </a:solidFill>
                <a:latin typeface="+mn-lt"/>
                <a:cs typeface="+mn-cs"/>
              </a:rPr>
              <a:t>аньше, сейчас, всегда</a:t>
            </a:r>
            <a:r>
              <a:rPr lang="en-US" b="1" dirty="0" smtClean="0">
                <a:solidFill>
                  <a:prstClr val="white"/>
                </a:solidFill>
                <a:latin typeface="+mn-lt"/>
                <a:cs typeface="+mn-cs"/>
              </a:rPr>
              <a:t>!</a:t>
            </a:r>
            <a:endParaRPr lang="en-US" b="1" dirty="0">
              <a:solidFill>
                <a:prstClr val="white"/>
              </a:solidFill>
              <a:latin typeface="+mn-lt"/>
              <a:cs typeface="+mn-cs"/>
            </a:endParaRPr>
          </a:p>
        </p:txBody>
      </p:sp>
      <p:pic>
        <p:nvPicPr>
          <p:cNvPr id="13321" name="Picture 21"/>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17435" y="1327109"/>
            <a:ext cx="990577" cy="806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324" name="Footer Placeholder 4"/>
          <p:cNvSpPr>
            <a:spLocks noGrp="1"/>
          </p:cNvSpPr>
          <p:nvPr>
            <p:ph type="ftr" sz="quarter" idx="10"/>
          </p:nvPr>
        </p:nvSpPr>
        <p:spPr bwMode="auto">
          <a:xfrm>
            <a:off x="2590800" y="65532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
        <p:nvSpPr>
          <p:cNvPr id="25" name="TextBox 24"/>
          <p:cNvSpPr txBox="1"/>
          <p:nvPr/>
        </p:nvSpPr>
        <p:spPr>
          <a:xfrm>
            <a:off x="8001000" y="256401"/>
            <a:ext cx="1650114" cy="276999"/>
          </a:xfrm>
          <a:prstGeom prst="rect">
            <a:avLst/>
          </a:prstGeom>
          <a:noFill/>
        </p:spPr>
        <p:txBody>
          <a:bodyPr wrap="square" rtlCol="0">
            <a:spAutoFit/>
          </a:bodyPr>
          <a:lstStyle/>
          <a:p>
            <a:r>
              <a:rPr lang="en-US" sz="1200" dirty="0" smtClean="0"/>
              <a:t>Series S</a:t>
            </a:r>
            <a:endParaRPr lang="en-US" sz="1200" dirty="0"/>
          </a:p>
        </p:txBody>
      </p:sp>
      <p:sp>
        <p:nvSpPr>
          <p:cNvPr id="26" name="TextBox 25"/>
          <p:cNvSpPr txBox="1"/>
          <p:nvPr/>
        </p:nvSpPr>
        <p:spPr>
          <a:xfrm>
            <a:off x="6427086" y="20989"/>
            <a:ext cx="914400" cy="276999"/>
          </a:xfrm>
          <a:prstGeom prst="rect">
            <a:avLst/>
          </a:prstGeom>
          <a:noFill/>
        </p:spPr>
        <p:txBody>
          <a:bodyPr wrap="square" rtlCol="0">
            <a:spAutoFit/>
          </a:bodyPr>
          <a:lstStyle/>
          <a:p>
            <a:r>
              <a:rPr lang="en-US" sz="1200" dirty="0" smtClean="0"/>
              <a:t>Series L</a:t>
            </a:r>
            <a:endParaRPr lang="en-US" sz="1200" dirty="0"/>
          </a:p>
        </p:txBody>
      </p:sp>
      <p:pic>
        <p:nvPicPr>
          <p:cNvPr id="29" name="Picture 28"/>
          <p:cNvPicPr>
            <a:picLocks noChangeAspect="1"/>
          </p:cNvPicPr>
          <p:nvPr/>
        </p:nvPicPr>
        <p:blipFill rotWithShape="1">
          <a:blip r:embed="rId6" cstate="print">
            <a:extLst>
              <a:ext uri="{BEBA8EAE-BF5A-486C-A8C5-ECC9F3942E4B}">
                <a14:imgProps xmlns:a14="http://schemas.microsoft.com/office/drawing/2010/main">
                  <a14:imgLayer r:embed="rId7">
                    <a14:imgEffect>
                      <a14:backgroundRemoval t="9855" b="89984" l="5955" r="93455">
                        <a14:foregroundMark x1="18727" y1="84653" x2="18636" y2="81341"/>
                        <a14:backgroundMark x1="20227" y1="82229" x2="75000" y2="75202"/>
                        <a14:backgroundMark x1="12591" y1="80372" x2="15091" y2="80695"/>
                      </a14:backgroundRemoval>
                    </a14:imgEffect>
                  </a14:imgLayer>
                </a14:imgProps>
              </a:ext>
              <a:ext uri="{28A0092B-C50C-407E-A947-70E740481C1C}">
                <a14:useLocalDpi xmlns:a14="http://schemas.microsoft.com/office/drawing/2010/main" val="0"/>
              </a:ext>
            </a:extLst>
          </a:blip>
          <a:srcRect l="10141" t="11389" r="12676" b="10012"/>
          <a:stretch/>
        </p:blipFill>
        <p:spPr>
          <a:xfrm>
            <a:off x="6745534" y="57201"/>
            <a:ext cx="1185549" cy="679311"/>
          </a:xfrm>
          <a:prstGeom prst="rect">
            <a:avLst/>
          </a:prstGeom>
        </p:spPr>
      </p:pic>
      <p:pic>
        <p:nvPicPr>
          <p:cNvPr id="17" name="Picture 3"/>
          <p:cNvPicPr>
            <a:picLocks noChangeAspect="1" noChangeArrowheads="1"/>
          </p:cNvPicPr>
          <p:nvPr/>
        </p:nvPicPr>
        <p:blipFill>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721158" y="505670"/>
            <a:ext cx="1104899" cy="8170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9" name="Picture 2"/>
          <p:cNvPicPr>
            <a:picLocks noChangeAspect="1" noChangeArrowheads="1"/>
          </p:cNvPicPr>
          <p:nvPr/>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68349" y="758120"/>
            <a:ext cx="1707547" cy="1092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8" name="Rectangle 9"/>
          <p:cNvSpPr txBox="1">
            <a:spLocks noChangeArrowheads="1"/>
          </p:cNvSpPr>
          <p:nvPr/>
        </p:nvSpPr>
        <p:spPr bwMode="auto">
          <a:xfrm>
            <a:off x="12357" y="390525"/>
            <a:ext cx="6845643" cy="752475"/>
          </a:xfrm>
          <a:prstGeom prst="rect">
            <a:avLst/>
          </a:prstGeom>
          <a:noFill/>
          <a:ln w="9525">
            <a:noFill/>
            <a:miter lim="800000"/>
            <a:headEnd/>
            <a:tailEnd/>
          </a:ln>
        </p:spPr>
        <p:txBody>
          <a:bodyPr vert="horz" wrap="square" lIns="182880" tIns="45720" rIns="91440" bIns="45720" numCol="1" anchor="ctr" anchorCtr="0" compatLnSpc="1">
            <a:prstTxWarp prst="textNoShape">
              <a:avLst/>
            </a:prstTxWarp>
          </a:bodyPr>
          <a:lst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a:lstStyle>
          <a:p>
            <a:pPr eaLnBrk="1" hangingPunct="1">
              <a:lnSpc>
                <a:spcPct val="95000"/>
              </a:lnSpc>
              <a:defRPr/>
            </a:pPr>
            <a:r>
              <a:rPr lang="en-US" sz="4000" b="0" dirty="0" smtClean="0">
                <a:solidFill>
                  <a:schemeClr val="accent1">
                    <a:lumMod val="75000"/>
                  </a:schemeClr>
                </a:solidFill>
                <a:latin typeface="Arial Black" pitchFamily="34" charset="0"/>
              </a:rPr>
              <a:t>Series</a:t>
            </a:r>
            <a:r>
              <a:rPr lang="en-US" sz="4000" dirty="0" smtClean="0">
                <a:solidFill>
                  <a:schemeClr val="accent1">
                    <a:lumMod val="75000"/>
                  </a:schemeClr>
                </a:solidFill>
                <a:effectLst>
                  <a:outerShdw blurRad="38100" dist="38100" dir="2700000" algn="tl">
                    <a:srgbClr val="000000">
                      <a:alpha val="43137"/>
                    </a:srgbClr>
                  </a:outerShdw>
                </a:effectLst>
                <a:latin typeface="Arial Black" pitchFamily="34" charset="0"/>
              </a:rPr>
              <a:t> </a:t>
            </a:r>
            <a:r>
              <a:rPr lang="en-US" sz="4000" i="1" dirty="0" smtClean="0">
                <a:solidFill>
                  <a:srgbClr val="C00000"/>
                </a:solidFill>
                <a:effectLst>
                  <a:outerShdw blurRad="38100" dist="38100" dir="2700000" algn="tl">
                    <a:srgbClr val="000000">
                      <a:alpha val="43137"/>
                    </a:srgbClr>
                  </a:outerShdw>
                </a:effectLst>
                <a:latin typeface="Arial Black" pitchFamily="34" charset="0"/>
              </a:rPr>
              <a:t>E   </a:t>
            </a:r>
            <a:r>
              <a:rPr lang="en-US" sz="4000" b="0" dirty="0" smtClean="0">
                <a:solidFill>
                  <a:schemeClr val="accent1">
                    <a:lumMod val="75000"/>
                  </a:schemeClr>
                </a:solidFill>
                <a:latin typeface="Arial Black" pitchFamily="34" charset="0"/>
              </a:rPr>
              <a:t>CenTraVac</a:t>
            </a:r>
            <a:endParaRPr lang="en-US" b="0" i="1" baseline="30000" dirty="0" smtClean="0">
              <a:solidFill>
                <a:schemeClr val="accent1">
                  <a:lumMod val="75000"/>
                </a:schemeClr>
              </a:solidFill>
              <a:latin typeface="Arial Black" pitchFamily="34" charset="0"/>
            </a:endParaRPr>
          </a:p>
        </p:txBody>
      </p:sp>
      <p:sp>
        <p:nvSpPr>
          <p:cNvPr id="31" name="Rectangle 9"/>
          <p:cNvSpPr txBox="1">
            <a:spLocks noChangeArrowheads="1"/>
          </p:cNvSpPr>
          <p:nvPr/>
        </p:nvSpPr>
        <p:spPr bwMode="auto">
          <a:xfrm>
            <a:off x="2374557" y="228600"/>
            <a:ext cx="1511643" cy="752475"/>
          </a:xfrm>
          <a:prstGeom prst="rect">
            <a:avLst/>
          </a:prstGeom>
          <a:noFill/>
          <a:ln w="9525">
            <a:noFill/>
            <a:miter lim="800000"/>
            <a:headEnd/>
            <a:tailEnd/>
          </a:ln>
        </p:spPr>
        <p:txBody>
          <a:bodyPr vert="horz" wrap="square" lIns="182880" tIns="45720" rIns="91440" bIns="45720" numCol="1" anchor="ctr" anchorCtr="0" compatLnSpc="1">
            <a:prstTxWarp prst="textNoShape">
              <a:avLst/>
            </a:prstTxWarp>
          </a:bodyPr>
          <a:lst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a:lstStyle>
          <a:p>
            <a:pPr eaLnBrk="1" hangingPunct="1">
              <a:lnSpc>
                <a:spcPct val="95000"/>
              </a:lnSpc>
              <a:defRPr/>
            </a:pPr>
            <a:r>
              <a:rPr lang="en-US" sz="1600" i="1" dirty="0" smtClean="0">
                <a:solidFill>
                  <a:srgbClr val="C00000"/>
                </a:solidFill>
                <a:effectLst>
                  <a:outerShdw blurRad="38100" dist="38100" dir="2700000" algn="tl">
                    <a:srgbClr val="000000">
                      <a:alpha val="43137"/>
                    </a:srgbClr>
                  </a:outerShdw>
                </a:effectLst>
                <a:latin typeface="Arial Black" pitchFamily="34" charset="0"/>
              </a:rPr>
              <a:t>TM</a:t>
            </a:r>
            <a:endParaRPr lang="en-US" sz="1100" b="0" i="1" baseline="30000" dirty="0" smtClean="0">
              <a:solidFill>
                <a:schemeClr val="accent1">
                  <a:lumMod val="75000"/>
                </a:schemeClr>
              </a:solidFill>
              <a:latin typeface="Arial Black" pitchFamily="34" charset="0"/>
            </a:endParaRPr>
          </a:p>
        </p:txBody>
      </p:sp>
      <p:sp>
        <p:nvSpPr>
          <p:cNvPr id="33" name="Rectangle 9"/>
          <p:cNvSpPr txBox="1">
            <a:spLocks noChangeArrowheads="1"/>
          </p:cNvSpPr>
          <p:nvPr/>
        </p:nvSpPr>
        <p:spPr bwMode="auto">
          <a:xfrm>
            <a:off x="5755944" y="185675"/>
            <a:ext cx="1511643" cy="752475"/>
          </a:xfrm>
          <a:prstGeom prst="rect">
            <a:avLst/>
          </a:prstGeom>
          <a:noFill/>
          <a:ln w="9525">
            <a:noFill/>
            <a:miter lim="800000"/>
            <a:headEnd/>
            <a:tailEnd/>
          </a:ln>
        </p:spPr>
        <p:txBody>
          <a:bodyPr vert="horz" wrap="square" lIns="182880" tIns="45720" rIns="91440" bIns="45720" numCol="1" anchor="ctr" anchorCtr="0" compatLnSpc="1">
            <a:prstTxWarp prst="textNoShape">
              <a:avLst/>
            </a:prstTxWarp>
          </a:bodyPr>
          <a:lst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a:lstStyle>
          <a:p>
            <a:pPr eaLnBrk="1" hangingPunct="1">
              <a:lnSpc>
                <a:spcPct val="95000"/>
              </a:lnSpc>
              <a:defRPr/>
            </a:pPr>
            <a:r>
              <a:rPr lang="en-US" sz="1600" i="1" dirty="0" smtClean="0">
                <a:solidFill>
                  <a:schemeClr val="tx2"/>
                </a:solidFill>
                <a:effectLst>
                  <a:outerShdw blurRad="38100" dist="38100" dir="2700000" algn="tl">
                    <a:srgbClr val="000000">
                      <a:alpha val="43137"/>
                    </a:srgbClr>
                  </a:outerShdw>
                </a:effectLst>
                <a:latin typeface="Arial Black" pitchFamily="34" charset="0"/>
              </a:rPr>
              <a:t>TM</a:t>
            </a:r>
            <a:endParaRPr lang="en-US" sz="1100" b="0" i="1" baseline="30000" dirty="0" smtClean="0">
              <a:solidFill>
                <a:schemeClr val="tx2"/>
              </a:solidFill>
              <a:latin typeface="Arial Black" pitchFamily="34" charset="0"/>
            </a:endParaRPr>
          </a:p>
        </p:txBody>
      </p:sp>
      <p:sp>
        <p:nvSpPr>
          <p:cNvPr id="36" name="TextBox 35"/>
          <p:cNvSpPr txBox="1"/>
          <p:nvPr/>
        </p:nvSpPr>
        <p:spPr>
          <a:xfrm>
            <a:off x="7620000" y="1247001"/>
            <a:ext cx="914400" cy="276999"/>
          </a:xfrm>
          <a:prstGeom prst="rect">
            <a:avLst/>
          </a:prstGeom>
          <a:noFill/>
        </p:spPr>
        <p:txBody>
          <a:bodyPr wrap="square" rtlCol="0">
            <a:spAutoFit/>
          </a:bodyPr>
          <a:lstStyle/>
          <a:p>
            <a:r>
              <a:rPr lang="en-US" sz="1200" dirty="0" smtClean="0"/>
              <a:t>2012</a:t>
            </a:r>
            <a:endParaRPr lang="en-US" sz="1200" dirty="0"/>
          </a:p>
        </p:txBody>
      </p:sp>
      <p:pic>
        <p:nvPicPr>
          <p:cNvPr id="1026" name="Picture 2" descr="C:\Users\lakrg\AppData\Local\Temp\SNAGHTML1d79f15.PNG"/>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31748" y="1730354"/>
            <a:ext cx="4095338" cy="2765882"/>
          </a:xfrm>
          <a:prstGeom prst="rect">
            <a:avLst/>
          </a:prstGeom>
          <a:noFill/>
          <a:extLst>
            <a:ext uri="{909E8E84-426E-40DD-AFC4-6F175D3DCCD1}">
              <a14:hiddenFill xmlns:a14="http://schemas.microsoft.com/office/drawing/2010/main">
                <a:solidFill>
                  <a:srgbClr val="FFFFFF"/>
                </a:solidFill>
              </a14:hiddenFill>
            </a:ext>
          </a:extLst>
        </p:spPr>
      </p:pic>
      <p:sp>
        <p:nvSpPr>
          <p:cNvPr id="22" name="Rectangle 2"/>
          <p:cNvSpPr txBox="1">
            <a:spLocks noChangeArrowheads="1"/>
          </p:cNvSpPr>
          <p:nvPr/>
        </p:nvSpPr>
        <p:spPr bwMode="auto">
          <a:xfrm>
            <a:off x="12225" y="57201"/>
            <a:ext cx="4864574" cy="502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82880" tIns="45720" rIns="91440" bIns="45720" numCol="1" anchor="ctr" anchorCtr="0" compatLnSpc="1">
            <a:prstTxWarp prst="textNoShape">
              <a:avLst/>
            </a:prstTxWarp>
          </a:bodyPr>
          <a:lstStyle>
            <a:lvl1pPr algn="l" rtl="0" eaLnBrk="0" fontAlgn="base" hangingPunct="0">
              <a:spcBef>
                <a:spcPct val="0"/>
              </a:spcBef>
              <a:spcAft>
                <a:spcPct val="0"/>
              </a:spcAft>
              <a:defRPr sz="2800" b="1" kern="120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sz="2800" b="1">
                <a:solidFill>
                  <a:schemeClr val="tx1"/>
                </a:solidFill>
                <a:latin typeface="Arial" charset="0"/>
                <a:cs typeface="Arial" charset="0"/>
              </a:defRPr>
            </a:lvl2pPr>
            <a:lvl3pPr algn="l" rtl="0" eaLnBrk="0" fontAlgn="base" hangingPunct="0">
              <a:spcBef>
                <a:spcPct val="0"/>
              </a:spcBef>
              <a:spcAft>
                <a:spcPct val="0"/>
              </a:spcAft>
              <a:defRPr sz="2800" b="1">
                <a:solidFill>
                  <a:schemeClr val="tx1"/>
                </a:solidFill>
                <a:latin typeface="Arial" charset="0"/>
                <a:cs typeface="Arial" charset="0"/>
              </a:defRPr>
            </a:lvl3pPr>
            <a:lvl4pPr algn="l" rtl="0" eaLnBrk="0" fontAlgn="base" hangingPunct="0">
              <a:spcBef>
                <a:spcPct val="0"/>
              </a:spcBef>
              <a:spcAft>
                <a:spcPct val="0"/>
              </a:spcAft>
              <a:defRPr sz="2800" b="1">
                <a:solidFill>
                  <a:schemeClr val="tx1"/>
                </a:solidFill>
                <a:latin typeface="Arial" charset="0"/>
                <a:cs typeface="Arial" charset="0"/>
              </a:defRPr>
            </a:lvl4pPr>
            <a:lvl5pPr algn="l" rtl="0" eaLnBrk="0" fontAlgn="base" hangingPunct="0">
              <a:spcBef>
                <a:spcPct val="0"/>
              </a:spcBef>
              <a:spcAft>
                <a:spcPct val="0"/>
              </a:spcAft>
              <a:defRPr sz="2800" b="1">
                <a:solidFill>
                  <a:schemeClr val="tx1"/>
                </a:solidFill>
                <a:latin typeface="Arial" charset="0"/>
                <a:cs typeface="Arial" charset="0"/>
              </a:defRPr>
            </a:lvl5pPr>
            <a:lvl6pPr marL="457200" algn="l" rtl="0" fontAlgn="base">
              <a:spcBef>
                <a:spcPct val="0"/>
              </a:spcBef>
              <a:spcAft>
                <a:spcPct val="0"/>
              </a:spcAft>
              <a:defRPr sz="2800" b="1">
                <a:solidFill>
                  <a:schemeClr val="tx1"/>
                </a:solidFill>
                <a:latin typeface="Arial" charset="0"/>
                <a:cs typeface="Arial" charset="0"/>
              </a:defRPr>
            </a:lvl6pPr>
            <a:lvl7pPr marL="914400" algn="l" rtl="0" fontAlgn="base">
              <a:spcBef>
                <a:spcPct val="0"/>
              </a:spcBef>
              <a:spcAft>
                <a:spcPct val="0"/>
              </a:spcAft>
              <a:defRPr sz="2800" b="1">
                <a:solidFill>
                  <a:schemeClr val="tx1"/>
                </a:solidFill>
                <a:latin typeface="Arial" charset="0"/>
                <a:cs typeface="Arial" charset="0"/>
              </a:defRPr>
            </a:lvl7pPr>
            <a:lvl8pPr marL="1371600" algn="l" rtl="0" fontAlgn="base">
              <a:spcBef>
                <a:spcPct val="0"/>
              </a:spcBef>
              <a:spcAft>
                <a:spcPct val="0"/>
              </a:spcAft>
              <a:defRPr sz="2800" b="1">
                <a:solidFill>
                  <a:schemeClr val="tx1"/>
                </a:solidFill>
                <a:latin typeface="Arial" charset="0"/>
                <a:cs typeface="Arial" charset="0"/>
              </a:defRPr>
            </a:lvl8pPr>
            <a:lvl9pPr marL="1828800" algn="l" rtl="0" fontAlgn="base">
              <a:spcBef>
                <a:spcPct val="0"/>
              </a:spcBef>
              <a:spcAft>
                <a:spcPct val="0"/>
              </a:spcAft>
              <a:defRPr sz="2800" b="1">
                <a:solidFill>
                  <a:schemeClr val="tx1"/>
                </a:solidFill>
                <a:latin typeface="Arial" charset="0"/>
                <a:cs typeface="Arial" charset="0"/>
              </a:defRPr>
            </a:lvl9pPr>
          </a:lstStyle>
          <a:p>
            <a:pPr eaLnBrk="1" hangingPunct="1"/>
            <a:r>
              <a:rPr lang="ru-RU" sz="2000" i="1" dirty="0" smtClean="0">
                <a:latin typeface="Arial" charset="0"/>
                <a:cs typeface="Arial" charset="0"/>
              </a:rPr>
              <a:t>Лидирующие позиции с </a:t>
            </a:r>
            <a:r>
              <a:rPr lang="en-US" sz="2000" i="1" dirty="0" smtClean="0">
                <a:latin typeface="Arial" charset="0"/>
                <a:cs typeface="Arial" charset="0"/>
              </a:rPr>
              <a:t>1938</a:t>
            </a:r>
          </a:p>
        </p:txBody>
      </p:sp>
    </p:spTree>
    <p:extLst>
      <p:ext uri="{BB962C8B-B14F-4D97-AF65-F5344CB8AC3E}">
        <p14:creationId xmlns:p14="http://schemas.microsoft.com/office/powerpoint/2010/main" val="16837547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93" name="Rectangle 9"/>
          <p:cNvSpPr>
            <a:spLocks noGrp="1" noChangeArrowheads="1"/>
          </p:cNvSpPr>
          <p:nvPr>
            <p:ph type="ctrTitle"/>
          </p:nvPr>
        </p:nvSpPr>
        <p:spPr>
          <a:xfrm>
            <a:off x="76200" y="9525"/>
            <a:ext cx="8915400" cy="752475"/>
          </a:xfrm>
        </p:spPr>
        <p:txBody>
          <a:bodyPr/>
          <a:lstStyle/>
          <a:p>
            <a:pPr eaLnBrk="1" hangingPunct="1">
              <a:lnSpc>
                <a:spcPct val="95000"/>
              </a:lnSpc>
              <a:defRPr/>
            </a:pPr>
            <a:r>
              <a:rPr lang="ru-RU" sz="2400" b="0" dirty="0" smtClean="0">
                <a:solidFill>
                  <a:prstClr val="black"/>
                </a:solidFill>
                <a:latin typeface="Arial Black" pitchFamily="34" charset="0"/>
                <a:ea typeface="+mn-ea"/>
                <a:cs typeface="Arial" charset="0"/>
              </a:rPr>
              <a:t>Линейка центробежных чиллеров </a:t>
            </a:r>
            <a:r>
              <a:rPr lang="en-US" sz="2400" b="0" dirty="0" smtClean="0">
                <a:solidFill>
                  <a:prstClr val="black"/>
                </a:solidFill>
                <a:latin typeface="Arial Black" pitchFamily="34" charset="0"/>
                <a:ea typeface="+mn-ea"/>
                <a:cs typeface="Arial" charset="0"/>
              </a:rPr>
              <a:t>Trane </a:t>
            </a:r>
            <a:r>
              <a:rPr lang="ru-RU" sz="2400" b="0" dirty="0" smtClean="0">
                <a:solidFill>
                  <a:prstClr val="black"/>
                </a:solidFill>
                <a:latin typeface="Arial Black" pitchFamily="34" charset="0"/>
                <a:ea typeface="+mn-ea"/>
                <a:cs typeface="Arial" charset="0"/>
              </a:rPr>
              <a:t>на 50 Гц</a:t>
            </a:r>
            <a:endParaRPr lang="en-US" sz="2400" b="0" dirty="0">
              <a:solidFill>
                <a:prstClr val="black"/>
              </a:solidFill>
              <a:latin typeface="Arial Black" pitchFamily="34" charset="0"/>
              <a:ea typeface="+mn-ea"/>
              <a:cs typeface="Arial" charset="0"/>
            </a:endParaRPr>
          </a:p>
        </p:txBody>
      </p:sp>
      <p:sp>
        <p:nvSpPr>
          <p:cNvPr id="22" name="Footer Placeholder 4"/>
          <p:cNvSpPr>
            <a:spLocks noGrp="1"/>
          </p:cNvSpPr>
          <p:nvPr>
            <p:ph type="ftr" sz="quarter" idx="10"/>
          </p:nvPr>
        </p:nvSpPr>
        <p:spPr bwMode="auto">
          <a:xfrm>
            <a:off x="2181227" y="6553200"/>
            <a:ext cx="5057773"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z="1000" dirty="0" smtClean="0">
                <a:solidFill>
                  <a:srgbClr val="D9D9D9"/>
                </a:solidFill>
              </a:rPr>
              <a:t>CONFIDENTIAL AND PROPRIETARY INFORMATION OF TRANE &amp; Ingersoll-Rand</a:t>
            </a:r>
          </a:p>
        </p:txBody>
      </p:sp>
      <p:pic>
        <p:nvPicPr>
          <p:cNvPr id="600066"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3409" t="5644" r="2262" b="4965"/>
          <a:stretch/>
        </p:blipFill>
        <p:spPr bwMode="auto">
          <a:xfrm>
            <a:off x="5047129" y="3300350"/>
            <a:ext cx="3978290" cy="2535942"/>
          </a:xfrm>
          <a:prstGeom prst="rect">
            <a:avLst/>
          </a:prstGeom>
          <a:noFill/>
          <a:ln w="25400">
            <a:solidFill>
              <a:srgbClr val="C00000"/>
            </a:solidFill>
            <a:miter lim="800000"/>
            <a:headEnd/>
            <a:tailEnd/>
          </a:ln>
          <a:extLst>
            <a:ext uri="{909E8E84-426E-40DD-AFC4-6F175D3DCCD1}">
              <a14:hiddenFill xmlns:a14="http://schemas.microsoft.com/office/drawing/2010/main">
                <a:solidFill>
                  <a:schemeClr val="accent1"/>
                </a:solidFill>
              </a14:hiddenFill>
            </a:ext>
          </a:extLst>
        </p:spPr>
      </p:pic>
      <p:pic>
        <p:nvPicPr>
          <p:cNvPr id="600067" name="Picture 3"/>
          <p:cNvPicPr>
            <a:picLocks noChangeAspect="1" noChangeArrowheads="1"/>
          </p:cNvPicPr>
          <p:nvPr/>
        </p:nvPicPr>
        <p:blipFill rotWithShape="1">
          <a:blip r:embed="rId4">
            <a:extLst>
              <a:ext uri="{28A0092B-C50C-407E-A947-70E740481C1C}">
                <a14:useLocalDpi xmlns:a14="http://schemas.microsoft.com/office/drawing/2010/main" val="0"/>
              </a:ext>
            </a:extLst>
          </a:blip>
          <a:srcRect l="3768" r="1794"/>
          <a:stretch/>
        </p:blipFill>
        <p:spPr bwMode="auto">
          <a:xfrm>
            <a:off x="5486400" y="762000"/>
            <a:ext cx="3503745" cy="2438400"/>
          </a:xfrm>
          <a:prstGeom prst="rect">
            <a:avLst/>
          </a:prstGeom>
          <a:noFill/>
          <a:ln w="25400">
            <a:solidFill>
              <a:srgbClr val="C00000"/>
            </a:solidFill>
            <a:miter lim="800000"/>
            <a:headEnd/>
            <a:tailEnd/>
          </a:ln>
          <a:extLst>
            <a:ext uri="{909E8E84-426E-40DD-AFC4-6F175D3DCCD1}">
              <a14:hiddenFill xmlns:a14="http://schemas.microsoft.com/office/drawing/2010/main">
                <a:solidFill>
                  <a:schemeClr val="accent1"/>
                </a:solidFill>
              </a14:hiddenFill>
            </a:ext>
          </a:extLst>
        </p:spPr>
      </p:pic>
      <p:pic>
        <p:nvPicPr>
          <p:cNvPr id="600068"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50898" y="2349013"/>
            <a:ext cx="1584734" cy="9513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600070" name="Picture 6"/>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075636" y="1537693"/>
            <a:ext cx="1632507" cy="10779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 name="TextBox 11"/>
          <p:cNvSpPr txBox="1"/>
          <p:nvPr/>
        </p:nvSpPr>
        <p:spPr>
          <a:xfrm>
            <a:off x="1835632" y="2811930"/>
            <a:ext cx="1245854" cy="584775"/>
          </a:xfrm>
          <a:prstGeom prst="rect">
            <a:avLst/>
          </a:prstGeom>
          <a:noFill/>
        </p:spPr>
        <p:txBody>
          <a:bodyPr wrap="none" rtlCol="0">
            <a:spAutoFit/>
          </a:bodyPr>
          <a:lstStyle/>
          <a:p>
            <a:r>
              <a:rPr lang="en-US" sz="1200" dirty="0" smtClean="0"/>
              <a:t>CVGF</a:t>
            </a:r>
          </a:p>
          <a:p>
            <a:r>
              <a:rPr lang="ru-RU" sz="1000" i="1" dirty="0" smtClean="0"/>
              <a:t>2х ступенчатый </a:t>
            </a:r>
          </a:p>
          <a:p>
            <a:r>
              <a:rPr lang="ru-RU" sz="1000" i="1" dirty="0" smtClean="0"/>
              <a:t>компрессор</a:t>
            </a:r>
            <a:endParaRPr lang="en-US" sz="1000" i="1" dirty="0" smtClean="0"/>
          </a:p>
        </p:txBody>
      </p:sp>
      <p:sp>
        <p:nvSpPr>
          <p:cNvPr id="26" name="TextBox 25"/>
          <p:cNvSpPr txBox="1"/>
          <p:nvPr/>
        </p:nvSpPr>
        <p:spPr>
          <a:xfrm>
            <a:off x="3514721" y="2504153"/>
            <a:ext cx="1743079" cy="892552"/>
          </a:xfrm>
          <a:prstGeom prst="rect">
            <a:avLst/>
          </a:prstGeom>
          <a:noFill/>
        </p:spPr>
        <p:txBody>
          <a:bodyPr wrap="square" rtlCol="0">
            <a:spAutoFit/>
          </a:bodyPr>
          <a:lstStyle/>
          <a:p>
            <a:r>
              <a:rPr lang="en-US" sz="1200" dirty="0" smtClean="0"/>
              <a:t>CVHG</a:t>
            </a:r>
          </a:p>
          <a:p>
            <a:pPr marL="171450" indent="-171450">
              <a:buFont typeface="Arial" pitchFamily="34" charset="0"/>
              <a:buChar char="•"/>
            </a:pPr>
            <a:r>
              <a:rPr lang="ru-RU" sz="1000" i="1" dirty="0" smtClean="0"/>
              <a:t>3х ступенчатый компрессор прямого привода</a:t>
            </a:r>
            <a:endParaRPr lang="en-US" sz="1000" i="1" dirty="0" smtClean="0"/>
          </a:p>
          <a:p>
            <a:pPr marL="171450" indent="-171450">
              <a:buFont typeface="Arial" pitchFamily="34" charset="0"/>
              <a:buChar char="•"/>
            </a:pPr>
            <a:r>
              <a:rPr lang="ru-RU" sz="1000" i="1" dirty="0" smtClean="0"/>
              <a:t>Рекуперация тепла</a:t>
            </a:r>
            <a:endParaRPr lang="en-US" sz="1000" i="1" dirty="0" smtClean="0"/>
          </a:p>
        </p:txBody>
      </p:sp>
      <p:sp>
        <p:nvSpPr>
          <p:cNvPr id="27" name="TextBox 26"/>
          <p:cNvSpPr txBox="1"/>
          <p:nvPr/>
        </p:nvSpPr>
        <p:spPr>
          <a:xfrm>
            <a:off x="5047129" y="5263512"/>
            <a:ext cx="3182281" cy="584775"/>
          </a:xfrm>
          <a:prstGeom prst="rect">
            <a:avLst/>
          </a:prstGeom>
          <a:noFill/>
        </p:spPr>
        <p:txBody>
          <a:bodyPr wrap="none" rtlCol="0">
            <a:spAutoFit/>
          </a:bodyPr>
          <a:lstStyle/>
          <a:p>
            <a:r>
              <a:rPr lang="en-US" sz="1200" dirty="0" smtClean="0"/>
              <a:t>CDHH</a:t>
            </a:r>
          </a:p>
          <a:p>
            <a:pPr marL="171450" indent="-171450">
              <a:buFont typeface="Arial" pitchFamily="34" charset="0"/>
              <a:buChar char="•"/>
            </a:pPr>
            <a:r>
              <a:rPr lang="ru-RU" sz="1000" i="1" dirty="0"/>
              <a:t>3х ступенчатый компрессор прямого привода</a:t>
            </a:r>
            <a:endParaRPr lang="en-US" sz="1000" i="1" dirty="0"/>
          </a:p>
          <a:p>
            <a:pPr marL="171450" indent="-171450">
              <a:buFont typeface="Arial" pitchFamily="34" charset="0"/>
              <a:buChar char="•"/>
            </a:pPr>
            <a:r>
              <a:rPr lang="ru-RU" sz="1000" i="1" dirty="0" smtClean="0"/>
              <a:t>Двойной холодильный контур</a:t>
            </a:r>
            <a:endParaRPr lang="en-US" sz="1000" i="1" dirty="0" smtClean="0"/>
          </a:p>
        </p:txBody>
      </p:sp>
      <p:sp>
        <p:nvSpPr>
          <p:cNvPr id="28" name="TextBox 27"/>
          <p:cNvSpPr txBox="1"/>
          <p:nvPr/>
        </p:nvSpPr>
        <p:spPr>
          <a:xfrm>
            <a:off x="5501654" y="2615625"/>
            <a:ext cx="3182281" cy="584775"/>
          </a:xfrm>
          <a:prstGeom prst="rect">
            <a:avLst/>
          </a:prstGeom>
          <a:noFill/>
        </p:spPr>
        <p:txBody>
          <a:bodyPr wrap="none" rtlCol="0">
            <a:spAutoFit/>
          </a:bodyPr>
          <a:lstStyle/>
          <a:p>
            <a:r>
              <a:rPr lang="en-US" sz="1200" dirty="0" smtClean="0"/>
              <a:t>CVHH</a:t>
            </a:r>
          </a:p>
          <a:p>
            <a:pPr marL="171450" indent="-171450">
              <a:buFont typeface="Arial" pitchFamily="34" charset="0"/>
              <a:buChar char="•"/>
            </a:pPr>
            <a:r>
              <a:rPr lang="ru-RU" sz="1000" i="1" dirty="0"/>
              <a:t>3х ступенчатый компрессор прямого привода</a:t>
            </a:r>
            <a:endParaRPr lang="en-US" sz="1000" i="1" dirty="0"/>
          </a:p>
          <a:p>
            <a:pPr marL="171450" indent="-171450">
              <a:buFont typeface="Arial" pitchFamily="34" charset="0"/>
              <a:buChar char="•"/>
            </a:pPr>
            <a:r>
              <a:rPr lang="ru-RU" sz="1000" i="1" dirty="0" smtClean="0"/>
              <a:t>Рекуперация тепла</a:t>
            </a:r>
            <a:endParaRPr lang="en-US" sz="1000" i="1" dirty="0" smtClean="0"/>
          </a:p>
        </p:txBody>
      </p:sp>
      <p:pic>
        <p:nvPicPr>
          <p:cNvPr id="2" name="Picture 1"/>
          <p:cNvPicPr>
            <a:picLocks noChangeAspect="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208811" y="585151"/>
            <a:ext cx="2762990" cy="1873534"/>
          </a:xfrm>
          <a:prstGeom prst="rect">
            <a:avLst/>
          </a:prstGeom>
        </p:spPr>
      </p:pic>
      <p:sp>
        <p:nvSpPr>
          <p:cNvPr id="13" name="TextBox 12"/>
          <p:cNvSpPr txBox="1"/>
          <p:nvPr/>
        </p:nvSpPr>
        <p:spPr>
          <a:xfrm>
            <a:off x="2971800" y="788684"/>
            <a:ext cx="2362200" cy="738664"/>
          </a:xfrm>
          <a:prstGeom prst="rect">
            <a:avLst/>
          </a:prstGeom>
          <a:noFill/>
        </p:spPr>
        <p:txBody>
          <a:bodyPr wrap="square" rtlCol="0">
            <a:spAutoFit/>
          </a:bodyPr>
          <a:lstStyle/>
          <a:p>
            <a:r>
              <a:rPr lang="en-US" sz="1200" dirty="0" smtClean="0"/>
              <a:t>CDHG</a:t>
            </a:r>
          </a:p>
          <a:p>
            <a:pPr marL="171450" indent="-171450">
              <a:buFont typeface="Arial" pitchFamily="34" charset="0"/>
              <a:buChar char="•"/>
            </a:pPr>
            <a:r>
              <a:rPr lang="en-US" sz="1000" i="1" dirty="0" smtClean="0"/>
              <a:t>3</a:t>
            </a:r>
            <a:r>
              <a:rPr lang="ru-RU" sz="1000" i="1" dirty="0" smtClean="0"/>
              <a:t>х ступенчатый компрессор прямого привода</a:t>
            </a:r>
            <a:endParaRPr lang="en-US" sz="1000" i="1" dirty="0" smtClean="0"/>
          </a:p>
          <a:p>
            <a:pPr marL="171450" indent="-171450">
              <a:buFont typeface="Arial" pitchFamily="34" charset="0"/>
              <a:buChar char="•"/>
            </a:pPr>
            <a:r>
              <a:rPr lang="ru-RU" sz="1000" i="1" dirty="0" smtClean="0"/>
              <a:t>Двойной холодильный контур </a:t>
            </a:r>
            <a:endParaRPr lang="en-US" sz="1000" i="1" dirty="0" smtClean="0"/>
          </a:p>
        </p:txBody>
      </p:sp>
      <p:sp>
        <p:nvSpPr>
          <p:cNvPr id="14" name="Rounded Rectangle 13"/>
          <p:cNvSpPr/>
          <p:nvPr/>
        </p:nvSpPr>
        <p:spPr bwMode="auto">
          <a:xfrm>
            <a:off x="152400" y="59436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marL="384175" indent="-384175" algn="ctr" eaLnBrk="0" hangingPunct="0">
              <a:lnSpc>
                <a:spcPct val="80000"/>
              </a:lnSpc>
              <a:spcBef>
                <a:spcPct val="20000"/>
              </a:spcBef>
              <a:defRPr/>
            </a:pPr>
            <a:r>
              <a:rPr lang="ru-RU" sz="2000" b="1" dirty="0" smtClean="0">
                <a:solidFill>
                  <a:prstClr val="white"/>
                </a:solidFill>
                <a:cs typeface="Arial" charset="0"/>
              </a:rPr>
              <a:t>Расширение линейки </a:t>
            </a:r>
            <a:r>
              <a:rPr lang="en-US" sz="2000" b="1" dirty="0" smtClean="0">
                <a:solidFill>
                  <a:prstClr val="white"/>
                </a:solidFill>
                <a:cs typeface="Arial" charset="0"/>
              </a:rPr>
              <a:t>– </a:t>
            </a:r>
            <a:r>
              <a:rPr lang="ru-RU" sz="2000" b="1" dirty="0" smtClean="0">
                <a:solidFill>
                  <a:prstClr val="white"/>
                </a:solidFill>
                <a:cs typeface="Arial" charset="0"/>
              </a:rPr>
              <a:t>Теперь с фреоном следующего поколения</a:t>
            </a:r>
            <a:endParaRPr lang="en-US" sz="2000" b="1" dirty="0">
              <a:solidFill>
                <a:prstClr val="white"/>
              </a:solidFill>
              <a:cs typeface="Arial" charset="0"/>
            </a:endParaRPr>
          </a:p>
        </p:txBody>
      </p:sp>
      <p:sp>
        <p:nvSpPr>
          <p:cNvPr id="3" name="Rectangle 2"/>
          <p:cNvSpPr/>
          <p:nvPr/>
        </p:nvSpPr>
        <p:spPr>
          <a:xfrm>
            <a:off x="152400" y="3293742"/>
            <a:ext cx="4953000" cy="2554545"/>
          </a:xfrm>
          <a:prstGeom prst="rect">
            <a:avLst/>
          </a:prstGeom>
        </p:spPr>
        <p:txBody>
          <a:bodyPr wrap="square">
            <a:spAutoFit/>
          </a:bodyPr>
          <a:lstStyle/>
          <a:p>
            <a:pPr>
              <a:spcBef>
                <a:spcPts val="0"/>
              </a:spcBef>
              <a:defRPr/>
            </a:pPr>
            <a:r>
              <a:rPr lang="ru-RU" sz="1600" b="1" dirty="0" smtClean="0"/>
              <a:t>Развитие линейки продуктов на данный момент подразумевает применение </a:t>
            </a:r>
            <a:r>
              <a:rPr lang="en-US" sz="1600" b="1" dirty="0" smtClean="0"/>
              <a:t>HFO </a:t>
            </a:r>
            <a:r>
              <a:rPr lang="ru-RU" sz="1600" b="1" dirty="0" smtClean="0"/>
              <a:t>фреона, направленного на достижение низких коэффициентов </a:t>
            </a:r>
            <a:r>
              <a:rPr lang="en-US" sz="1600" b="1" dirty="0" smtClean="0"/>
              <a:t>ODP/GWP. </a:t>
            </a:r>
            <a:r>
              <a:rPr lang="ru-RU" sz="1600" b="1" dirty="0" smtClean="0"/>
              <a:t>Турбины </a:t>
            </a:r>
            <a:r>
              <a:rPr lang="en-US" sz="1600" b="1" dirty="0" smtClean="0"/>
              <a:t>ECTV </a:t>
            </a:r>
            <a:r>
              <a:rPr lang="ru-RU" sz="1600" b="1" dirty="0" smtClean="0"/>
              <a:t>нацелены на</a:t>
            </a:r>
            <a:r>
              <a:rPr lang="en-US" sz="1600" b="1" dirty="0" smtClean="0"/>
              <a:t>:</a:t>
            </a:r>
          </a:p>
          <a:p>
            <a:pPr>
              <a:spcBef>
                <a:spcPts val="0"/>
              </a:spcBef>
              <a:defRPr/>
            </a:pPr>
            <a:endParaRPr lang="en-US" sz="800" b="1" dirty="0"/>
          </a:p>
          <a:p>
            <a:pPr marL="180975" indent="-95250" eaLnBrk="0" hangingPunct="0">
              <a:spcBef>
                <a:spcPts val="0"/>
              </a:spcBef>
              <a:buClr>
                <a:srgbClr val="C00000"/>
              </a:buClr>
              <a:buFont typeface="Wingdings" pitchFamily="2" charset="2"/>
              <a:buChar char="§"/>
              <a:defRPr/>
            </a:pPr>
            <a:r>
              <a:rPr lang="en-US" sz="1600" b="1" dirty="0"/>
              <a:t> </a:t>
            </a:r>
            <a:r>
              <a:rPr lang="ru-RU" sz="1600" b="1" dirty="0" smtClean="0"/>
              <a:t>Увеличение доли глобального рынка, за счет роста либо регулирования</a:t>
            </a:r>
            <a:endParaRPr lang="en-US" sz="1600" b="1" dirty="0" smtClean="0"/>
          </a:p>
          <a:p>
            <a:pPr marL="180975" indent="-95250" eaLnBrk="0" hangingPunct="0">
              <a:spcBef>
                <a:spcPts val="0"/>
              </a:spcBef>
              <a:buClr>
                <a:srgbClr val="C00000"/>
              </a:buClr>
              <a:buFont typeface="Wingdings" pitchFamily="2" charset="2"/>
              <a:buChar char="§"/>
              <a:defRPr/>
            </a:pPr>
            <a:endParaRPr lang="en-US" sz="800" b="1" dirty="0" smtClean="0"/>
          </a:p>
          <a:p>
            <a:pPr marL="180975" indent="-95250" eaLnBrk="0" hangingPunct="0">
              <a:spcBef>
                <a:spcPts val="0"/>
              </a:spcBef>
              <a:buClr>
                <a:srgbClr val="C00000"/>
              </a:buClr>
              <a:buFont typeface="Wingdings" pitchFamily="2" charset="2"/>
              <a:buChar char="§"/>
              <a:defRPr/>
            </a:pPr>
            <a:r>
              <a:rPr lang="en-US" sz="1600" b="1" dirty="0" smtClean="0"/>
              <a:t> </a:t>
            </a:r>
            <a:r>
              <a:rPr lang="ru-RU" sz="1600" b="1" dirty="0" smtClean="0"/>
              <a:t>Увеличение производительности машин и использования </a:t>
            </a:r>
            <a:r>
              <a:rPr lang="en-US" sz="1600" b="1" dirty="0" smtClean="0"/>
              <a:t>“green” </a:t>
            </a:r>
            <a:r>
              <a:rPr lang="ru-RU" sz="1600" b="1" dirty="0" smtClean="0"/>
              <a:t>опций </a:t>
            </a:r>
            <a:r>
              <a:rPr lang="en-US" sz="1600" b="1" dirty="0" smtClean="0"/>
              <a:t>(HR, AFD, FC)</a:t>
            </a:r>
            <a:endParaRPr lang="en-US" sz="1600" b="1" dirty="0"/>
          </a:p>
        </p:txBody>
      </p:sp>
      <p:sp>
        <p:nvSpPr>
          <p:cNvPr id="4" name="TextBox 3"/>
          <p:cNvSpPr txBox="1"/>
          <p:nvPr/>
        </p:nvSpPr>
        <p:spPr>
          <a:xfrm rot="20577293">
            <a:off x="5638799" y="914400"/>
            <a:ext cx="914401" cy="369332"/>
          </a:xfrm>
          <a:prstGeom prst="rect">
            <a:avLst/>
          </a:prstGeom>
          <a:noFill/>
        </p:spPr>
        <p:txBody>
          <a:bodyPr wrap="square" rtlCol="0">
            <a:spAutoFit/>
          </a:bodyPr>
          <a:lstStyle/>
          <a:p>
            <a:r>
              <a:rPr lang="en-US" b="1" dirty="0" smtClean="0">
                <a:solidFill>
                  <a:srgbClr val="C00000"/>
                </a:solidFill>
              </a:rPr>
              <a:t>New!</a:t>
            </a:r>
            <a:endParaRPr lang="en-US" b="1" dirty="0">
              <a:solidFill>
                <a:srgbClr val="C00000"/>
              </a:solidFill>
            </a:endParaRPr>
          </a:p>
        </p:txBody>
      </p:sp>
      <p:sp>
        <p:nvSpPr>
          <p:cNvPr id="17" name="TextBox 16"/>
          <p:cNvSpPr txBox="1"/>
          <p:nvPr/>
        </p:nvSpPr>
        <p:spPr>
          <a:xfrm rot="20577293">
            <a:off x="5081176" y="3426255"/>
            <a:ext cx="914401" cy="369332"/>
          </a:xfrm>
          <a:prstGeom prst="rect">
            <a:avLst/>
          </a:prstGeom>
          <a:noFill/>
        </p:spPr>
        <p:txBody>
          <a:bodyPr wrap="square" rtlCol="0">
            <a:spAutoFit/>
          </a:bodyPr>
          <a:lstStyle/>
          <a:p>
            <a:r>
              <a:rPr lang="en-US" b="1" dirty="0" smtClean="0">
                <a:solidFill>
                  <a:srgbClr val="C00000"/>
                </a:solidFill>
              </a:rPr>
              <a:t>New!</a:t>
            </a:r>
            <a:endParaRPr lang="en-US" b="1" dirty="0">
              <a:solidFill>
                <a:srgbClr val="C00000"/>
              </a:solidFill>
            </a:endParaRPr>
          </a:p>
        </p:txBody>
      </p:sp>
    </p:spTree>
    <p:extLst>
      <p:ext uri="{BB962C8B-B14F-4D97-AF65-F5344CB8AC3E}">
        <p14:creationId xmlns:p14="http://schemas.microsoft.com/office/powerpoint/2010/main" val="21716348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Rectangle 4"/>
          <p:cNvSpPr/>
          <p:nvPr/>
        </p:nvSpPr>
        <p:spPr>
          <a:xfrm>
            <a:off x="259080" y="1219200"/>
            <a:ext cx="8503920" cy="410244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23" name="Rounded Rectangle 22"/>
          <p:cNvSpPr/>
          <p:nvPr/>
        </p:nvSpPr>
        <p:spPr bwMode="auto">
          <a:xfrm>
            <a:off x="161925" y="5626443"/>
            <a:ext cx="8839200" cy="698157"/>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marL="384175" indent="-384175" algn="ctr" eaLnBrk="0" hangingPunct="0">
              <a:lnSpc>
                <a:spcPct val="80000"/>
              </a:lnSpc>
              <a:spcBef>
                <a:spcPct val="20000"/>
              </a:spcBef>
              <a:defRPr/>
            </a:pPr>
            <a:r>
              <a:rPr lang="ru-RU" sz="2400" b="1" dirty="0" smtClean="0">
                <a:solidFill>
                  <a:prstClr val="white"/>
                </a:solidFill>
                <a:cs typeface="Arial" charset="0"/>
              </a:rPr>
              <a:t>Широкая линейка по производительности</a:t>
            </a:r>
            <a:r>
              <a:rPr lang="en-US" sz="2400" b="1" dirty="0" smtClean="0">
                <a:solidFill>
                  <a:prstClr val="white"/>
                </a:solidFill>
                <a:cs typeface="Arial" charset="0"/>
              </a:rPr>
              <a:t>… </a:t>
            </a:r>
            <a:r>
              <a:rPr lang="ru-RU" sz="2400" b="1" dirty="0" smtClean="0">
                <a:solidFill>
                  <a:prstClr val="white"/>
                </a:solidFill>
                <a:cs typeface="Arial" charset="0"/>
              </a:rPr>
              <a:t>Новый прямой привод в распоряжении</a:t>
            </a:r>
            <a:r>
              <a:rPr lang="en-US" sz="2400" b="1" dirty="0" smtClean="0">
                <a:solidFill>
                  <a:prstClr val="white"/>
                </a:solidFill>
                <a:cs typeface="Arial" charset="0"/>
              </a:rPr>
              <a:t> </a:t>
            </a:r>
            <a:endParaRPr lang="en-US" sz="2400" b="1" dirty="0">
              <a:solidFill>
                <a:prstClr val="white"/>
              </a:solidFill>
              <a:cs typeface="Arial" charset="0"/>
            </a:endParaRPr>
          </a:p>
        </p:txBody>
      </p:sp>
      <p:sp>
        <p:nvSpPr>
          <p:cNvPr id="39" name="Rectangle 2"/>
          <p:cNvSpPr txBox="1">
            <a:spLocks noChangeArrowheads="1"/>
          </p:cNvSpPr>
          <p:nvPr/>
        </p:nvSpPr>
        <p:spPr>
          <a:xfrm>
            <a:off x="152400" y="-76200"/>
            <a:ext cx="8686800" cy="609600"/>
          </a:xfrm>
          <a:prstGeom prst="rect">
            <a:avLst/>
          </a:prstGeom>
        </p:spPr>
        <p:txBody>
          <a:bodyPr anchor="ctr"/>
          <a:lstStyle/>
          <a:p>
            <a:pPr fontAlgn="auto">
              <a:spcAft>
                <a:spcPts val="0"/>
              </a:spcAft>
              <a:defRPr/>
            </a:pPr>
            <a:r>
              <a:rPr lang="ru-RU" sz="2400" dirty="0">
                <a:solidFill>
                  <a:prstClr val="black"/>
                </a:solidFill>
                <a:latin typeface="Arial Black" pitchFamily="34" charset="0"/>
              </a:rPr>
              <a:t>Линейка центробежных чиллеров </a:t>
            </a:r>
            <a:r>
              <a:rPr lang="en-US" sz="2400" dirty="0">
                <a:solidFill>
                  <a:prstClr val="black"/>
                </a:solidFill>
                <a:latin typeface="Arial Black" pitchFamily="34" charset="0"/>
              </a:rPr>
              <a:t>Trane</a:t>
            </a:r>
            <a:endParaRPr lang="en-US" sz="2400" b="0" dirty="0">
              <a:solidFill>
                <a:prstClr val="black"/>
              </a:solidFill>
              <a:latin typeface="Arial Black" pitchFamily="34" charset="0"/>
            </a:endParaRPr>
          </a:p>
        </p:txBody>
      </p:sp>
      <p:sp>
        <p:nvSpPr>
          <p:cNvPr id="18467" name="Rectangle 5"/>
          <p:cNvSpPr>
            <a:spLocks noChangeArrowheads="1"/>
          </p:cNvSpPr>
          <p:nvPr/>
        </p:nvSpPr>
        <p:spPr bwMode="auto">
          <a:xfrm>
            <a:off x="173038" y="361950"/>
            <a:ext cx="8742362" cy="368300"/>
          </a:xfrm>
          <a:prstGeom prst="rect">
            <a:avLst/>
          </a:prstGeom>
          <a:noFill/>
          <a:ln w="9525">
            <a:noFill/>
            <a:miter lim="800000"/>
            <a:headEnd/>
            <a:tailEnd/>
          </a:ln>
        </p:spPr>
        <p:txBody>
          <a:bodyPr anchor="b"/>
          <a:lstStyle/>
          <a:p>
            <a:pPr algn="l">
              <a:lnSpc>
                <a:spcPct val="85000"/>
              </a:lnSpc>
            </a:pPr>
            <a:r>
              <a:rPr lang="ru-RU" sz="1600" dirty="0" smtClean="0">
                <a:solidFill>
                  <a:prstClr val="black"/>
                </a:solidFill>
              </a:rPr>
              <a:t>Текущая линейка</a:t>
            </a:r>
            <a:r>
              <a:rPr lang="en-US" sz="1600" b="0" dirty="0" smtClean="0">
                <a:solidFill>
                  <a:prstClr val="black"/>
                </a:solidFill>
              </a:rPr>
              <a:t>… </a:t>
            </a:r>
            <a:r>
              <a:rPr lang="ru-RU" sz="1600" b="0" dirty="0" smtClean="0">
                <a:solidFill>
                  <a:prstClr val="black"/>
                </a:solidFill>
              </a:rPr>
              <a:t>Новая модель на </a:t>
            </a:r>
            <a:r>
              <a:rPr lang="en-US" sz="1600" b="0" dirty="0" smtClean="0">
                <a:solidFill>
                  <a:prstClr val="black"/>
                </a:solidFill>
              </a:rPr>
              <a:t>HFO … </a:t>
            </a:r>
            <a:r>
              <a:rPr lang="ru-RU" sz="1600" b="0" dirty="0" smtClean="0">
                <a:solidFill>
                  <a:prstClr val="black"/>
                </a:solidFill>
              </a:rPr>
              <a:t>Лидирование на протяжении 75 лет</a:t>
            </a:r>
            <a:endParaRPr lang="en-US" sz="1600" b="0" dirty="0">
              <a:solidFill>
                <a:prstClr val="black"/>
              </a:solidFill>
            </a:endParaRPr>
          </a:p>
        </p:txBody>
      </p:sp>
      <p:sp>
        <p:nvSpPr>
          <p:cNvPr id="6" name="TextBox 5"/>
          <p:cNvSpPr txBox="1"/>
          <p:nvPr/>
        </p:nvSpPr>
        <p:spPr>
          <a:xfrm>
            <a:off x="259080" y="3094966"/>
            <a:ext cx="753732" cy="338554"/>
          </a:xfrm>
          <a:prstGeom prst="rect">
            <a:avLst/>
          </a:prstGeom>
          <a:noFill/>
        </p:spPr>
        <p:txBody>
          <a:bodyPr wrap="none" rtlCol="0">
            <a:spAutoFit/>
          </a:bodyPr>
          <a:lstStyle/>
          <a:p>
            <a:pPr algn="l"/>
            <a:r>
              <a:rPr lang="en-US" dirty="0" smtClean="0">
                <a:solidFill>
                  <a:prstClr val="black"/>
                </a:solidFill>
              </a:rPr>
              <a:t>CVGF</a:t>
            </a:r>
            <a:endParaRPr lang="en-US" dirty="0">
              <a:solidFill>
                <a:prstClr val="black"/>
              </a:solidFill>
            </a:endParaRPr>
          </a:p>
        </p:txBody>
      </p:sp>
      <p:sp>
        <p:nvSpPr>
          <p:cNvPr id="7" name="TextBox 6"/>
          <p:cNvSpPr txBox="1"/>
          <p:nvPr/>
        </p:nvSpPr>
        <p:spPr>
          <a:xfrm>
            <a:off x="990600" y="3048799"/>
            <a:ext cx="896399" cy="430887"/>
          </a:xfrm>
          <a:prstGeom prst="rect">
            <a:avLst/>
          </a:prstGeom>
          <a:noFill/>
        </p:spPr>
        <p:txBody>
          <a:bodyPr wrap="none" rtlCol="0">
            <a:spAutoFit/>
          </a:bodyPr>
          <a:lstStyle/>
          <a:p>
            <a:pPr algn="l"/>
            <a:r>
              <a:rPr lang="en-US" sz="1050" dirty="0" smtClean="0">
                <a:solidFill>
                  <a:prstClr val="black"/>
                </a:solidFill>
              </a:rPr>
              <a:t>Gear Drive</a:t>
            </a:r>
          </a:p>
          <a:p>
            <a:pPr algn="l"/>
            <a:r>
              <a:rPr lang="en-US" sz="1050" dirty="0" smtClean="0">
                <a:solidFill>
                  <a:prstClr val="black"/>
                </a:solidFill>
              </a:rPr>
              <a:t>2-Stage</a:t>
            </a:r>
            <a:endParaRPr lang="en-US" sz="1050" dirty="0">
              <a:solidFill>
                <a:prstClr val="black"/>
              </a:solidFill>
            </a:endParaRPr>
          </a:p>
        </p:txBody>
      </p:sp>
      <p:cxnSp>
        <p:nvCxnSpPr>
          <p:cNvPr id="11" name="Straight Connector 10"/>
          <p:cNvCxnSpPr/>
          <p:nvPr/>
        </p:nvCxnSpPr>
        <p:spPr>
          <a:xfrm>
            <a:off x="1905000" y="1219200"/>
            <a:ext cx="0" cy="41024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2362200" y="1066800"/>
            <a:ext cx="5943600" cy="4419600"/>
            <a:chOff x="2362200" y="1066800"/>
            <a:chExt cx="5943600" cy="2651760"/>
          </a:xfrm>
        </p:grpSpPr>
        <p:cxnSp>
          <p:nvCxnSpPr>
            <p:cNvPr id="58" name="Straight Connector 57"/>
            <p:cNvCxnSpPr/>
            <p:nvPr/>
          </p:nvCxnSpPr>
          <p:spPr>
            <a:xfrm>
              <a:off x="23622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28194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32766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37338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4191000" y="1066800"/>
              <a:ext cx="0" cy="265176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6482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51054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55626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60198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6477000" y="1066800"/>
              <a:ext cx="0" cy="265176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9342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73914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78486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8305800" y="1066800"/>
              <a:ext cx="0" cy="265176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 name="Straight Connector 12"/>
          <p:cNvCxnSpPr/>
          <p:nvPr/>
        </p:nvCxnSpPr>
        <p:spPr>
          <a:xfrm>
            <a:off x="259080" y="3492843"/>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59080" y="3950043"/>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259080" y="3552166"/>
            <a:ext cx="776175" cy="338554"/>
          </a:xfrm>
          <a:prstGeom prst="rect">
            <a:avLst/>
          </a:prstGeom>
          <a:noFill/>
        </p:spPr>
        <p:txBody>
          <a:bodyPr wrap="none" rtlCol="0">
            <a:spAutoFit/>
          </a:bodyPr>
          <a:lstStyle/>
          <a:p>
            <a:pPr algn="l"/>
            <a:r>
              <a:rPr lang="en-US" dirty="0" smtClean="0">
                <a:solidFill>
                  <a:prstClr val="black"/>
                </a:solidFill>
              </a:rPr>
              <a:t>CVHG</a:t>
            </a:r>
            <a:endParaRPr lang="en-US" dirty="0">
              <a:solidFill>
                <a:prstClr val="black"/>
              </a:solidFill>
            </a:endParaRPr>
          </a:p>
        </p:txBody>
      </p:sp>
      <p:sp>
        <p:nvSpPr>
          <p:cNvPr id="83" name="TextBox 82"/>
          <p:cNvSpPr txBox="1"/>
          <p:nvPr/>
        </p:nvSpPr>
        <p:spPr>
          <a:xfrm>
            <a:off x="990600" y="3513694"/>
            <a:ext cx="9428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smtClean="0">
                <a:solidFill>
                  <a:prstClr val="black"/>
                </a:solidFill>
              </a:rPr>
              <a:t>3-Stage</a:t>
            </a:r>
            <a:endParaRPr lang="en-US" sz="1050" dirty="0">
              <a:solidFill>
                <a:prstClr val="black"/>
              </a:solidFill>
            </a:endParaRPr>
          </a:p>
        </p:txBody>
      </p:sp>
      <p:sp>
        <p:nvSpPr>
          <p:cNvPr id="84" name="TextBox 83"/>
          <p:cNvSpPr txBox="1"/>
          <p:nvPr/>
        </p:nvSpPr>
        <p:spPr>
          <a:xfrm>
            <a:off x="259080" y="4009366"/>
            <a:ext cx="787395" cy="338554"/>
          </a:xfrm>
          <a:prstGeom prst="rect">
            <a:avLst/>
          </a:prstGeom>
          <a:noFill/>
        </p:spPr>
        <p:txBody>
          <a:bodyPr wrap="none" rtlCol="0">
            <a:spAutoFit/>
          </a:bodyPr>
          <a:lstStyle/>
          <a:p>
            <a:pPr algn="l"/>
            <a:r>
              <a:rPr lang="en-US" dirty="0" smtClean="0">
                <a:solidFill>
                  <a:prstClr val="black"/>
                </a:solidFill>
              </a:rPr>
              <a:t>CDHG</a:t>
            </a:r>
            <a:endParaRPr lang="en-US" dirty="0">
              <a:solidFill>
                <a:prstClr val="black"/>
              </a:solidFill>
            </a:endParaRPr>
          </a:p>
        </p:txBody>
      </p:sp>
      <p:sp>
        <p:nvSpPr>
          <p:cNvPr id="85" name="TextBox 84"/>
          <p:cNvSpPr txBox="1"/>
          <p:nvPr/>
        </p:nvSpPr>
        <p:spPr>
          <a:xfrm>
            <a:off x="990599" y="3970894"/>
            <a:ext cx="9428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smtClean="0">
                <a:solidFill>
                  <a:prstClr val="black"/>
                </a:solidFill>
              </a:rPr>
              <a:t>3-Stage</a:t>
            </a:r>
            <a:endParaRPr lang="en-US" sz="1050" dirty="0">
              <a:solidFill>
                <a:prstClr val="black"/>
              </a:solidFill>
            </a:endParaRPr>
          </a:p>
        </p:txBody>
      </p:sp>
      <p:sp>
        <p:nvSpPr>
          <p:cNvPr id="86" name="TextBox 85"/>
          <p:cNvSpPr txBox="1"/>
          <p:nvPr/>
        </p:nvSpPr>
        <p:spPr>
          <a:xfrm>
            <a:off x="259080" y="4466566"/>
            <a:ext cx="763351" cy="338554"/>
          </a:xfrm>
          <a:prstGeom prst="rect">
            <a:avLst/>
          </a:prstGeom>
          <a:noFill/>
        </p:spPr>
        <p:txBody>
          <a:bodyPr wrap="none" rtlCol="0">
            <a:spAutoFit/>
          </a:bodyPr>
          <a:lstStyle/>
          <a:p>
            <a:pPr algn="l"/>
            <a:r>
              <a:rPr lang="en-US" dirty="0" smtClean="0">
                <a:solidFill>
                  <a:prstClr val="black"/>
                </a:solidFill>
              </a:rPr>
              <a:t>CVHH</a:t>
            </a:r>
            <a:endParaRPr lang="en-US" dirty="0">
              <a:solidFill>
                <a:prstClr val="black"/>
              </a:solidFill>
            </a:endParaRPr>
          </a:p>
        </p:txBody>
      </p:sp>
      <p:sp>
        <p:nvSpPr>
          <p:cNvPr id="87" name="TextBox 86"/>
          <p:cNvSpPr txBox="1"/>
          <p:nvPr/>
        </p:nvSpPr>
        <p:spPr>
          <a:xfrm>
            <a:off x="990598" y="4428094"/>
            <a:ext cx="9428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smtClean="0">
                <a:solidFill>
                  <a:prstClr val="black"/>
                </a:solidFill>
              </a:rPr>
              <a:t>3-Stage</a:t>
            </a:r>
            <a:endParaRPr lang="en-US" sz="1050" dirty="0">
              <a:solidFill>
                <a:prstClr val="black"/>
              </a:solidFill>
            </a:endParaRPr>
          </a:p>
        </p:txBody>
      </p:sp>
      <p:sp>
        <p:nvSpPr>
          <p:cNvPr id="88" name="TextBox 87"/>
          <p:cNvSpPr txBox="1"/>
          <p:nvPr/>
        </p:nvSpPr>
        <p:spPr>
          <a:xfrm>
            <a:off x="260683" y="4923766"/>
            <a:ext cx="774571" cy="338554"/>
          </a:xfrm>
          <a:prstGeom prst="rect">
            <a:avLst/>
          </a:prstGeom>
          <a:noFill/>
        </p:spPr>
        <p:txBody>
          <a:bodyPr wrap="none" rtlCol="0">
            <a:spAutoFit/>
          </a:bodyPr>
          <a:lstStyle/>
          <a:p>
            <a:pPr algn="l"/>
            <a:r>
              <a:rPr lang="en-US" dirty="0" smtClean="0">
                <a:solidFill>
                  <a:prstClr val="black"/>
                </a:solidFill>
              </a:rPr>
              <a:t>CDHH</a:t>
            </a:r>
            <a:endParaRPr lang="en-US" dirty="0">
              <a:solidFill>
                <a:prstClr val="black"/>
              </a:solidFill>
            </a:endParaRPr>
          </a:p>
        </p:txBody>
      </p:sp>
      <p:sp>
        <p:nvSpPr>
          <p:cNvPr id="89" name="TextBox 88"/>
          <p:cNvSpPr txBox="1"/>
          <p:nvPr/>
        </p:nvSpPr>
        <p:spPr>
          <a:xfrm>
            <a:off x="991055" y="4885294"/>
            <a:ext cx="9428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smtClean="0">
                <a:solidFill>
                  <a:prstClr val="black"/>
                </a:solidFill>
              </a:rPr>
              <a:t>3-Stage</a:t>
            </a:r>
            <a:endParaRPr lang="en-US" sz="1050" dirty="0">
              <a:solidFill>
                <a:prstClr val="black"/>
              </a:solidFill>
            </a:endParaRPr>
          </a:p>
        </p:txBody>
      </p:sp>
      <p:cxnSp>
        <p:nvCxnSpPr>
          <p:cNvPr id="93" name="Straight Connector 92"/>
          <p:cNvCxnSpPr/>
          <p:nvPr/>
        </p:nvCxnSpPr>
        <p:spPr>
          <a:xfrm>
            <a:off x="259080" y="4407243"/>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59080" y="4864443"/>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2140023" y="929788"/>
            <a:ext cx="444352" cy="215444"/>
          </a:xfrm>
          <a:prstGeom prst="rect">
            <a:avLst/>
          </a:prstGeom>
          <a:solidFill>
            <a:schemeClr val="bg1"/>
          </a:solidFill>
        </p:spPr>
        <p:txBody>
          <a:bodyPr wrap="none" rtlCol="0" anchor="ctr">
            <a:spAutoFit/>
          </a:bodyPr>
          <a:lstStyle/>
          <a:p>
            <a:r>
              <a:rPr lang="en-US" sz="800" dirty="0" smtClean="0">
                <a:solidFill>
                  <a:prstClr val="black"/>
                </a:solidFill>
              </a:rPr>
              <a:t>1.000</a:t>
            </a:r>
            <a:endParaRPr lang="en-US" sz="800" dirty="0">
              <a:solidFill>
                <a:prstClr val="black"/>
              </a:solidFill>
            </a:endParaRPr>
          </a:p>
        </p:txBody>
      </p:sp>
      <p:sp>
        <p:nvSpPr>
          <p:cNvPr id="95" name="TextBox 94"/>
          <p:cNvSpPr txBox="1"/>
          <p:nvPr/>
        </p:nvSpPr>
        <p:spPr>
          <a:xfrm>
            <a:off x="2597223" y="929787"/>
            <a:ext cx="444352" cy="215444"/>
          </a:xfrm>
          <a:prstGeom prst="rect">
            <a:avLst/>
          </a:prstGeom>
          <a:solidFill>
            <a:schemeClr val="bg1"/>
          </a:solidFill>
        </p:spPr>
        <p:txBody>
          <a:bodyPr wrap="none" rtlCol="0" anchor="ctr">
            <a:spAutoFit/>
          </a:bodyPr>
          <a:lstStyle/>
          <a:p>
            <a:r>
              <a:rPr lang="en-US" sz="800" dirty="0" smtClean="0">
                <a:solidFill>
                  <a:prstClr val="black"/>
                </a:solidFill>
              </a:rPr>
              <a:t>2.000</a:t>
            </a:r>
            <a:endParaRPr lang="en-US" sz="800" dirty="0">
              <a:solidFill>
                <a:prstClr val="black"/>
              </a:solidFill>
            </a:endParaRPr>
          </a:p>
        </p:txBody>
      </p:sp>
      <p:sp>
        <p:nvSpPr>
          <p:cNvPr id="99" name="TextBox 98"/>
          <p:cNvSpPr txBox="1"/>
          <p:nvPr/>
        </p:nvSpPr>
        <p:spPr>
          <a:xfrm>
            <a:off x="3054423" y="928855"/>
            <a:ext cx="444352" cy="215444"/>
          </a:xfrm>
          <a:prstGeom prst="rect">
            <a:avLst/>
          </a:prstGeom>
          <a:solidFill>
            <a:schemeClr val="bg1"/>
          </a:solidFill>
        </p:spPr>
        <p:txBody>
          <a:bodyPr wrap="none" rtlCol="0" anchor="ctr">
            <a:spAutoFit/>
          </a:bodyPr>
          <a:lstStyle/>
          <a:p>
            <a:r>
              <a:rPr lang="en-US" sz="800" dirty="0" smtClean="0">
                <a:solidFill>
                  <a:prstClr val="black"/>
                </a:solidFill>
              </a:rPr>
              <a:t>3.000</a:t>
            </a:r>
            <a:endParaRPr lang="en-US" sz="800" dirty="0">
              <a:solidFill>
                <a:prstClr val="black"/>
              </a:solidFill>
            </a:endParaRPr>
          </a:p>
        </p:txBody>
      </p:sp>
      <p:sp>
        <p:nvSpPr>
          <p:cNvPr id="100" name="TextBox 99"/>
          <p:cNvSpPr txBox="1"/>
          <p:nvPr/>
        </p:nvSpPr>
        <p:spPr>
          <a:xfrm>
            <a:off x="3511623" y="928249"/>
            <a:ext cx="444352" cy="215444"/>
          </a:xfrm>
          <a:prstGeom prst="rect">
            <a:avLst/>
          </a:prstGeom>
          <a:solidFill>
            <a:schemeClr val="bg1"/>
          </a:solidFill>
        </p:spPr>
        <p:txBody>
          <a:bodyPr wrap="none" rtlCol="0" anchor="ctr">
            <a:spAutoFit/>
          </a:bodyPr>
          <a:lstStyle/>
          <a:p>
            <a:r>
              <a:rPr lang="en-US" sz="800" dirty="0" smtClean="0">
                <a:solidFill>
                  <a:prstClr val="black"/>
                </a:solidFill>
              </a:rPr>
              <a:t>4.000</a:t>
            </a:r>
            <a:endParaRPr lang="en-US" sz="800" dirty="0">
              <a:solidFill>
                <a:prstClr val="black"/>
              </a:solidFill>
            </a:endParaRPr>
          </a:p>
        </p:txBody>
      </p:sp>
      <p:sp>
        <p:nvSpPr>
          <p:cNvPr id="101" name="TextBox 100"/>
          <p:cNvSpPr txBox="1"/>
          <p:nvPr/>
        </p:nvSpPr>
        <p:spPr>
          <a:xfrm>
            <a:off x="3968824" y="928248"/>
            <a:ext cx="444352" cy="215444"/>
          </a:xfrm>
          <a:prstGeom prst="rect">
            <a:avLst/>
          </a:prstGeom>
          <a:solidFill>
            <a:schemeClr val="bg1"/>
          </a:solidFill>
        </p:spPr>
        <p:txBody>
          <a:bodyPr wrap="none" rtlCol="0" anchor="ctr">
            <a:spAutoFit/>
          </a:bodyPr>
          <a:lstStyle/>
          <a:p>
            <a:r>
              <a:rPr lang="en-US" sz="800" dirty="0">
                <a:solidFill>
                  <a:prstClr val="black"/>
                </a:solidFill>
              </a:rPr>
              <a:t>5</a:t>
            </a:r>
            <a:r>
              <a:rPr lang="en-US" sz="800" dirty="0" smtClean="0">
                <a:solidFill>
                  <a:prstClr val="black"/>
                </a:solidFill>
              </a:rPr>
              <a:t>.000</a:t>
            </a:r>
            <a:endParaRPr lang="en-US" sz="800" dirty="0">
              <a:solidFill>
                <a:prstClr val="black"/>
              </a:solidFill>
            </a:endParaRPr>
          </a:p>
        </p:txBody>
      </p:sp>
      <p:sp>
        <p:nvSpPr>
          <p:cNvPr id="105" name="TextBox 104"/>
          <p:cNvSpPr txBox="1"/>
          <p:nvPr/>
        </p:nvSpPr>
        <p:spPr>
          <a:xfrm>
            <a:off x="4426023" y="928247"/>
            <a:ext cx="444352" cy="215444"/>
          </a:xfrm>
          <a:prstGeom prst="rect">
            <a:avLst/>
          </a:prstGeom>
          <a:solidFill>
            <a:schemeClr val="bg1"/>
          </a:solidFill>
        </p:spPr>
        <p:txBody>
          <a:bodyPr wrap="none" rtlCol="0" anchor="ctr">
            <a:spAutoFit/>
          </a:bodyPr>
          <a:lstStyle/>
          <a:p>
            <a:r>
              <a:rPr lang="en-US" sz="800" dirty="0" smtClean="0">
                <a:solidFill>
                  <a:prstClr val="black"/>
                </a:solidFill>
              </a:rPr>
              <a:t>6.000</a:t>
            </a:r>
            <a:endParaRPr lang="en-US" sz="800" dirty="0">
              <a:solidFill>
                <a:prstClr val="black"/>
              </a:solidFill>
            </a:endParaRPr>
          </a:p>
        </p:txBody>
      </p:sp>
      <p:sp>
        <p:nvSpPr>
          <p:cNvPr id="106" name="TextBox 105"/>
          <p:cNvSpPr txBox="1"/>
          <p:nvPr/>
        </p:nvSpPr>
        <p:spPr>
          <a:xfrm>
            <a:off x="4883224" y="928247"/>
            <a:ext cx="444352" cy="215444"/>
          </a:xfrm>
          <a:prstGeom prst="rect">
            <a:avLst/>
          </a:prstGeom>
          <a:solidFill>
            <a:schemeClr val="bg1"/>
          </a:solidFill>
        </p:spPr>
        <p:txBody>
          <a:bodyPr wrap="none" rtlCol="0" anchor="ctr">
            <a:spAutoFit/>
          </a:bodyPr>
          <a:lstStyle/>
          <a:p>
            <a:r>
              <a:rPr lang="en-US" sz="800" dirty="0" smtClean="0">
                <a:solidFill>
                  <a:prstClr val="black"/>
                </a:solidFill>
              </a:rPr>
              <a:t>7.000</a:t>
            </a:r>
            <a:endParaRPr lang="en-US" sz="800" dirty="0">
              <a:solidFill>
                <a:prstClr val="black"/>
              </a:solidFill>
            </a:endParaRPr>
          </a:p>
        </p:txBody>
      </p:sp>
      <p:sp>
        <p:nvSpPr>
          <p:cNvPr id="107" name="TextBox 106"/>
          <p:cNvSpPr txBox="1"/>
          <p:nvPr/>
        </p:nvSpPr>
        <p:spPr>
          <a:xfrm>
            <a:off x="5340424" y="928247"/>
            <a:ext cx="444352" cy="215444"/>
          </a:xfrm>
          <a:prstGeom prst="rect">
            <a:avLst/>
          </a:prstGeom>
          <a:solidFill>
            <a:schemeClr val="bg1"/>
          </a:solidFill>
        </p:spPr>
        <p:txBody>
          <a:bodyPr wrap="none" rtlCol="0" anchor="ctr">
            <a:spAutoFit/>
          </a:bodyPr>
          <a:lstStyle/>
          <a:p>
            <a:r>
              <a:rPr lang="en-US" sz="800" dirty="0" smtClean="0">
                <a:solidFill>
                  <a:prstClr val="black"/>
                </a:solidFill>
              </a:rPr>
              <a:t>8.000</a:t>
            </a:r>
            <a:endParaRPr lang="en-US" sz="800" dirty="0">
              <a:solidFill>
                <a:prstClr val="black"/>
              </a:solidFill>
            </a:endParaRPr>
          </a:p>
        </p:txBody>
      </p:sp>
      <p:sp>
        <p:nvSpPr>
          <p:cNvPr id="108" name="TextBox 107"/>
          <p:cNvSpPr txBox="1"/>
          <p:nvPr/>
        </p:nvSpPr>
        <p:spPr>
          <a:xfrm>
            <a:off x="5797624" y="928247"/>
            <a:ext cx="444352" cy="215444"/>
          </a:xfrm>
          <a:prstGeom prst="rect">
            <a:avLst/>
          </a:prstGeom>
          <a:solidFill>
            <a:schemeClr val="bg1"/>
          </a:solidFill>
        </p:spPr>
        <p:txBody>
          <a:bodyPr wrap="none" rtlCol="0" anchor="ctr">
            <a:spAutoFit/>
          </a:bodyPr>
          <a:lstStyle/>
          <a:p>
            <a:r>
              <a:rPr lang="en-US" sz="800" dirty="0" smtClean="0">
                <a:solidFill>
                  <a:prstClr val="black"/>
                </a:solidFill>
              </a:rPr>
              <a:t>9.000</a:t>
            </a:r>
            <a:endParaRPr lang="en-US" sz="800" dirty="0">
              <a:solidFill>
                <a:prstClr val="black"/>
              </a:solidFill>
            </a:endParaRPr>
          </a:p>
        </p:txBody>
      </p:sp>
      <p:sp>
        <p:nvSpPr>
          <p:cNvPr id="109" name="TextBox 108"/>
          <p:cNvSpPr txBox="1"/>
          <p:nvPr/>
        </p:nvSpPr>
        <p:spPr>
          <a:xfrm>
            <a:off x="6225969" y="929788"/>
            <a:ext cx="502061" cy="215444"/>
          </a:xfrm>
          <a:prstGeom prst="rect">
            <a:avLst/>
          </a:prstGeom>
          <a:solidFill>
            <a:schemeClr val="bg1"/>
          </a:solidFill>
        </p:spPr>
        <p:txBody>
          <a:bodyPr wrap="none" rtlCol="0" anchor="ctr">
            <a:spAutoFit/>
          </a:bodyPr>
          <a:lstStyle/>
          <a:p>
            <a:r>
              <a:rPr lang="en-US" sz="800" dirty="0" smtClean="0">
                <a:solidFill>
                  <a:prstClr val="black"/>
                </a:solidFill>
              </a:rPr>
              <a:t>10.000</a:t>
            </a:r>
            <a:endParaRPr lang="en-US" sz="800" dirty="0">
              <a:solidFill>
                <a:prstClr val="black"/>
              </a:solidFill>
            </a:endParaRPr>
          </a:p>
        </p:txBody>
      </p:sp>
      <p:sp>
        <p:nvSpPr>
          <p:cNvPr id="110" name="TextBox 109"/>
          <p:cNvSpPr txBox="1"/>
          <p:nvPr/>
        </p:nvSpPr>
        <p:spPr>
          <a:xfrm>
            <a:off x="6683169" y="928247"/>
            <a:ext cx="502061" cy="215444"/>
          </a:xfrm>
          <a:prstGeom prst="rect">
            <a:avLst/>
          </a:prstGeom>
          <a:solidFill>
            <a:schemeClr val="bg1"/>
          </a:solidFill>
        </p:spPr>
        <p:txBody>
          <a:bodyPr wrap="none" rtlCol="0" anchor="ctr">
            <a:spAutoFit/>
          </a:bodyPr>
          <a:lstStyle/>
          <a:p>
            <a:r>
              <a:rPr lang="en-US" sz="800" dirty="0" smtClean="0">
                <a:solidFill>
                  <a:prstClr val="black"/>
                </a:solidFill>
              </a:rPr>
              <a:t>11.000</a:t>
            </a:r>
            <a:endParaRPr lang="en-US" sz="800" dirty="0">
              <a:solidFill>
                <a:prstClr val="black"/>
              </a:solidFill>
            </a:endParaRPr>
          </a:p>
        </p:txBody>
      </p:sp>
      <p:sp>
        <p:nvSpPr>
          <p:cNvPr id="111" name="TextBox 110"/>
          <p:cNvSpPr txBox="1"/>
          <p:nvPr/>
        </p:nvSpPr>
        <p:spPr>
          <a:xfrm>
            <a:off x="7140369" y="929788"/>
            <a:ext cx="502061" cy="215444"/>
          </a:xfrm>
          <a:prstGeom prst="rect">
            <a:avLst/>
          </a:prstGeom>
          <a:solidFill>
            <a:schemeClr val="bg1"/>
          </a:solidFill>
        </p:spPr>
        <p:txBody>
          <a:bodyPr wrap="none" rtlCol="0" anchor="ctr">
            <a:spAutoFit/>
          </a:bodyPr>
          <a:lstStyle/>
          <a:p>
            <a:r>
              <a:rPr lang="en-US" sz="800" dirty="0" smtClean="0">
                <a:solidFill>
                  <a:prstClr val="black"/>
                </a:solidFill>
              </a:rPr>
              <a:t>12.000</a:t>
            </a:r>
            <a:endParaRPr lang="en-US" sz="800" dirty="0">
              <a:solidFill>
                <a:prstClr val="black"/>
              </a:solidFill>
            </a:endParaRPr>
          </a:p>
        </p:txBody>
      </p:sp>
      <p:sp>
        <p:nvSpPr>
          <p:cNvPr id="112" name="TextBox 111"/>
          <p:cNvSpPr txBox="1"/>
          <p:nvPr/>
        </p:nvSpPr>
        <p:spPr>
          <a:xfrm>
            <a:off x="7597569" y="929788"/>
            <a:ext cx="502061" cy="215444"/>
          </a:xfrm>
          <a:prstGeom prst="rect">
            <a:avLst/>
          </a:prstGeom>
          <a:solidFill>
            <a:schemeClr val="bg1"/>
          </a:solidFill>
        </p:spPr>
        <p:txBody>
          <a:bodyPr wrap="none" rtlCol="0" anchor="ctr">
            <a:spAutoFit/>
          </a:bodyPr>
          <a:lstStyle/>
          <a:p>
            <a:r>
              <a:rPr lang="en-US" sz="800" dirty="0" smtClean="0">
                <a:solidFill>
                  <a:prstClr val="black"/>
                </a:solidFill>
              </a:rPr>
              <a:t>13.000</a:t>
            </a:r>
            <a:endParaRPr lang="en-US" sz="800" dirty="0">
              <a:solidFill>
                <a:prstClr val="black"/>
              </a:solidFill>
            </a:endParaRPr>
          </a:p>
        </p:txBody>
      </p:sp>
      <p:sp>
        <p:nvSpPr>
          <p:cNvPr id="113" name="TextBox 112"/>
          <p:cNvSpPr txBox="1"/>
          <p:nvPr/>
        </p:nvSpPr>
        <p:spPr>
          <a:xfrm>
            <a:off x="8054769" y="928247"/>
            <a:ext cx="502061" cy="215444"/>
          </a:xfrm>
          <a:prstGeom prst="rect">
            <a:avLst/>
          </a:prstGeom>
          <a:solidFill>
            <a:schemeClr val="bg1"/>
          </a:solidFill>
        </p:spPr>
        <p:txBody>
          <a:bodyPr wrap="none" rtlCol="0" anchor="ctr">
            <a:spAutoFit/>
          </a:bodyPr>
          <a:lstStyle/>
          <a:p>
            <a:r>
              <a:rPr lang="en-US" sz="800" dirty="0" smtClean="0">
                <a:solidFill>
                  <a:prstClr val="black"/>
                </a:solidFill>
              </a:rPr>
              <a:t>14.000</a:t>
            </a:r>
            <a:endParaRPr lang="en-US" sz="800" dirty="0">
              <a:solidFill>
                <a:prstClr val="black"/>
              </a:solidFill>
            </a:endParaRPr>
          </a:p>
        </p:txBody>
      </p:sp>
      <p:sp>
        <p:nvSpPr>
          <p:cNvPr id="115" name="Left-Right Arrow 114"/>
          <p:cNvSpPr/>
          <p:nvPr/>
        </p:nvSpPr>
        <p:spPr>
          <a:xfrm>
            <a:off x="2597799" y="3149942"/>
            <a:ext cx="1051560" cy="228600"/>
          </a:xfrm>
          <a:prstGeom prst="leftRightArrow">
            <a:avLst>
              <a:gd name="adj1" fmla="val 67544"/>
              <a:gd name="adj2" fmla="val 80189"/>
            </a:avLst>
          </a:prstGeom>
          <a:solidFill>
            <a:schemeClr val="accent2">
              <a:lumMod val="20000"/>
              <a:lumOff val="8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9" name="TextBox 18"/>
          <p:cNvSpPr txBox="1"/>
          <p:nvPr/>
        </p:nvSpPr>
        <p:spPr>
          <a:xfrm>
            <a:off x="2862129" y="3141132"/>
            <a:ext cx="603050" cy="246221"/>
          </a:xfrm>
          <a:prstGeom prst="rect">
            <a:avLst/>
          </a:prstGeom>
          <a:noFill/>
        </p:spPr>
        <p:txBody>
          <a:bodyPr wrap="none" rtlCol="0" anchor="ctr">
            <a:spAutoFit/>
          </a:bodyPr>
          <a:lstStyle/>
          <a:p>
            <a:pPr algn="l"/>
            <a:r>
              <a:rPr lang="en-US" sz="1000" dirty="0" smtClean="0">
                <a:solidFill>
                  <a:prstClr val="black">
                    <a:lumMod val="50000"/>
                    <a:lumOff val="50000"/>
                  </a:prstClr>
                </a:solidFill>
              </a:rPr>
              <a:t>R-134a</a:t>
            </a:r>
            <a:endParaRPr lang="en-US" sz="1000" dirty="0">
              <a:solidFill>
                <a:prstClr val="black">
                  <a:lumMod val="50000"/>
                  <a:lumOff val="50000"/>
                </a:prstClr>
              </a:solidFill>
            </a:endParaRPr>
          </a:p>
        </p:txBody>
      </p:sp>
      <p:sp>
        <p:nvSpPr>
          <p:cNvPr id="117" name="Left-Right Arrow 116"/>
          <p:cNvSpPr/>
          <p:nvPr/>
        </p:nvSpPr>
        <p:spPr>
          <a:xfrm>
            <a:off x="2606040" y="3607143"/>
            <a:ext cx="1371600"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18" name="TextBox 117"/>
          <p:cNvSpPr txBox="1"/>
          <p:nvPr/>
        </p:nvSpPr>
        <p:spPr>
          <a:xfrm>
            <a:off x="3059244" y="3598333"/>
            <a:ext cx="532518" cy="246221"/>
          </a:xfrm>
          <a:prstGeom prst="rect">
            <a:avLst/>
          </a:prstGeom>
          <a:noFill/>
        </p:spPr>
        <p:txBody>
          <a:bodyPr wrap="non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19" name="Left-Right Arrow 118"/>
          <p:cNvSpPr/>
          <p:nvPr/>
        </p:nvSpPr>
        <p:spPr>
          <a:xfrm>
            <a:off x="3810000" y="4064343"/>
            <a:ext cx="2103120"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20" name="TextBox 119"/>
          <p:cNvSpPr txBox="1"/>
          <p:nvPr/>
        </p:nvSpPr>
        <p:spPr>
          <a:xfrm>
            <a:off x="4628964" y="4055533"/>
            <a:ext cx="532518" cy="246221"/>
          </a:xfrm>
          <a:prstGeom prst="rect">
            <a:avLst/>
          </a:prstGeom>
          <a:noFill/>
        </p:spPr>
        <p:txBody>
          <a:bodyPr wrap="non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27" name="TextBox 126"/>
          <p:cNvSpPr txBox="1"/>
          <p:nvPr/>
        </p:nvSpPr>
        <p:spPr>
          <a:xfrm>
            <a:off x="2176881" y="5410999"/>
            <a:ext cx="357790" cy="215444"/>
          </a:xfrm>
          <a:prstGeom prst="rect">
            <a:avLst/>
          </a:prstGeom>
          <a:solidFill>
            <a:schemeClr val="bg1"/>
          </a:solidFill>
        </p:spPr>
        <p:txBody>
          <a:bodyPr wrap="none" rtlCol="0" anchor="ctr">
            <a:spAutoFit/>
          </a:bodyPr>
          <a:lstStyle/>
          <a:p>
            <a:r>
              <a:rPr lang="en-US" sz="800" dirty="0" smtClean="0">
                <a:solidFill>
                  <a:schemeClr val="tx2"/>
                </a:solidFill>
              </a:rPr>
              <a:t>284</a:t>
            </a:r>
            <a:endParaRPr lang="en-US" sz="800" dirty="0">
              <a:solidFill>
                <a:schemeClr val="tx2"/>
              </a:solidFill>
            </a:endParaRPr>
          </a:p>
        </p:txBody>
      </p:sp>
      <p:sp>
        <p:nvSpPr>
          <p:cNvPr id="128" name="TextBox 127"/>
          <p:cNvSpPr txBox="1"/>
          <p:nvPr/>
        </p:nvSpPr>
        <p:spPr>
          <a:xfrm>
            <a:off x="2634081" y="5410998"/>
            <a:ext cx="357791" cy="215444"/>
          </a:xfrm>
          <a:prstGeom prst="rect">
            <a:avLst/>
          </a:prstGeom>
          <a:solidFill>
            <a:schemeClr val="bg1"/>
          </a:solidFill>
        </p:spPr>
        <p:txBody>
          <a:bodyPr wrap="none" rtlCol="0" anchor="ctr">
            <a:spAutoFit/>
          </a:bodyPr>
          <a:lstStyle/>
          <a:p>
            <a:r>
              <a:rPr lang="en-US" sz="800" dirty="0" smtClean="0">
                <a:solidFill>
                  <a:schemeClr val="tx2"/>
                </a:solidFill>
              </a:rPr>
              <a:t>569</a:t>
            </a:r>
            <a:endParaRPr lang="en-US" sz="800" dirty="0">
              <a:solidFill>
                <a:schemeClr val="tx2"/>
              </a:solidFill>
            </a:endParaRPr>
          </a:p>
        </p:txBody>
      </p:sp>
      <p:sp>
        <p:nvSpPr>
          <p:cNvPr id="129" name="TextBox 128"/>
          <p:cNvSpPr txBox="1"/>
          <p:nvPr/>
        </p:nvSpPr>
        <p:spPr>
          <a:xfrm>
            <a:off x="3091281" y="5410066"/>
            <a:ext cx="357791" cy="215444"/>
          </a:xfrm>
          <a:prstGeom prst="rect">
            <a:avLst/>
          </a:prstGeom>
          <a:solidFill>
            <a:schemeClr val="bg1"/>
          </a:solidFill>
        </p:spPr>
        <p:txBody>
          <a:bodyPr wrap="none" rtlCol="0" anchor="ctr">
            <a:spAutoFit/>
          </a:bodyPr>
          <a:lstStyle/>
          <a:p>
            <a:r>
              <a:rPr lang="en-US" sz="800" dirty="0" smtClean="0">
                <a:solidFill>
                  <a:schemeClr val="tx2"/>
                </a:solidFill>
              </a:rPr>
              <a:t>853</a:t>
            </a:r>
            <a:endParaRPr lang="en-US" sz="800" dirty="0">
              <a:solidFill>
                <a:schemeClr val="tx2"/>
              </a:solidFill>
            </a:endParaRPr>
          </a:p>
        </p:txBody>
      </p:sp>
      <p:sp>
        <p:nvSpPr>
          <p:cNvPr id="130" name="TextBox 129"/>
          <p:cNvSpPr txBox="1"/>
          <p:nvPr/>
        </p:nvSpPr>
        <p:spPr>
          <a:xfrm>
            <a:off x="3505200" y="5409460"/>
            <a:ext cx="444353" cy="215444"/>
          </a:xfrm>
          <a:prstGeom prst="rect">
            <a:avLst/>
          </a:prstGeom>
          <a:solidFill>
            <a:schemeClr val="bg1"/>
          </a:solidFill>
        </p:spPr>
        <p:txBody>
          <a:bodyPr wrap="none" rtlCol="0" anchor="ctr">
            <a:spAutoFit/>
          </a:bodyPr>
          <a:lstStyle/>
          <a:p>
            <a:r>
              <a:rPr lang="en-US" sz="800" dirty="0" smtClean="0">
                <a:solidFill>
                  <a:schemeClr val="tx2"/>
                </a:solidFill>
              </a:rPr>
              <a:t>1.137</a:t>
            </a:r>
            <a:endParaRPr lang="en-US" sz="800" dirty="0">
              <a:solidFill>
                <a:schemeClr val="tx2"/>
              </a:solidFill>
            </a:endParaRPr>
          </a:p>
        </p:txBody>
      </p:sp>
      <p:sp>
        <p:nvSpPr>
          <p:cNvPr id="131" name="TextBox 130"/>
          <p:cNvSpPr txBox="1"/>
          <p:nvPr/>
        </p:nvSpPr>
        <p:spPr>
          <a:xfrm>
            <a:off x="3962401" y="5409459"/>
            <a:ext cx="444353" cy="215444"/>
          </a:xfrm>
          <a:prstGeom prst="rect">
            <a:avLst/>
          </a:prstGeom>
          <a:solidFill>
            <a:schemeClr val="bg1"/>
          </a:solidFill>
        </p:spPr>
        <p:txBody>
          <a:bodyPr wrap="none" rtlCol="0" anchor="ctr">
            <a:spAutoFit/>
          </a:bodyPr>
          <a:lstStyle/>
          <a:p>
            <a:r>
              <a:rPr lang="en-US" sz="800" dirty="0" smtClean="0">
                <a:solidFill>
                  <a:schemeClr val="tx2"/>
                </a:solidFill>
              </a:rPr>
              <a:t>1.422</a:t>
            </a:r>
            <a:endParaRPr lang="en-US" sz="800" dirty="0">
              <a:solidFill>
                <a:schemeClr val="tx2"/>
              </a:solidFill>
            </a:endParaRPr>
          </a:p>
        </p:txBody>
      </p:sp>
      <p:sp>
        <p:nvSpPr>
          <p:cNvPr id="132" name="TextBox 131"/>
          <p:cNvSpPr txBox="1"/>
          <p:nvPr/>
        </p:nvSpPr>
        <p:spPr>
          <a:xfrm>
            <a:off x="4419601" y="5409458"/>
            <a:ext cx="444352" cy="215444"/>
          </a:xfrm>
          <a:prstGeom prst="rect">
            <a:avLst/>
          </a:prstGeom>
          <a:solidFill>
            <a:schemeClr val="bg1"/>
          </a:solidFill>
        </p:spPr>
        <p:txBody>
          <a:bodyPr wrap="none" rtlCol="0" anchor="ctr">
            <a:spAutoFit/>
          </a:bodyPr>
          <a:lstStyle/>
          <a:p>
            <a:r>
              <a:rPr lang="en-US" sz="800" dirty="0" smtClean="0">
                <a:solidFill>
                  <a:schemeClr val="tx2"/>
                </a:solidFill>
              </a:rPr>
              <a:t>1.706</a:t>
            </a:r>
            <a:endParaRPr lang="en-US" sz="800" dirty="0">
              <a:solidFill>
                <a:schemeClr val="tx2"/>
              </a:solidFill>
            </a:endParaRPr>
          </a:p>
        </p:txBody>
      </p:sp>
      <p:sp>
        <p:nvSpPr>
          <p:cNvPr id="133" name="TextBox 132"/>
          <p:cNvSpPr txBox="1"/>
          <p:nvPr/>
        </p:nvSpPr>
        <p:spPr>
          <a:xfrm>
            <a:off x="4876801" y="5409458"/>
            <a:ext cx="444353" cy="215444"/>
          </a:xfrm>
          <a:prstGeom prst="rect">
            <a:avLst/>
          </a:prstGeom>
          <a:solidFill>
            <a:schemeClr val="bg1"/>
          </a:solidFill>
        </p:spPr>
        <p:txBody>
          <a:bodyPr wrap="none" rtlCol="0" anchor="ctr">
            <a:spAutoFit/>
          </a:bodyPr>
          <a:lstStyle/>
          <a:p>
            <a:r>
              <a:rPr lang="en-US" sz="800" dirty="0" smtClean="0">
                <a:solidFill>
                  <a:schemeClr val="tx2"/>
                </a:solidFill>
              </a:rPr>
              <a:t>1.990</a:t>
            </a:r>
            <a:endParaRPr lang="en-US" sz="800" dirty="0">
              <a:solidFill>
                <a:schemeClr val="tx2"/>
              </a:solidFill>
            </a:endParaRPr>
          </a:p>
        </p:txBody>
      </p:sp>
      <p:sp>
        <p:nvSpPr>
          <p:cNvPr id="134" name="TextBox 133"/>
          <p:cNvSpPr txBox="1"/>
          <p:nvPr/>
        </p:nvSpPr>
        <p:spPr>
          <a:xfrm>
            <a:off x="5334002" y="5409458"/>
            <a:ext cx="444353" cy="215444"/>
          </a:xfrm>
          <a:prstGeom prst="rect">
            <a:avLst/>
          </a:prstGeom>
          <a:solidFill>
            <a:schemeClr val="bg1"/>
          </a:solidFill>
        </p:spPr>
        <p:txBody>
          <a:bodyPr wrap="none" rtlCol="0" anchor="ctr">
            <a:spAutoFit/>
          </a:bodyPr>
          <a:lstStyle/>
          <a:p>
            <a:r>
              <a:rPr lang="en-US" sz="800" dirty="0" smtClean="0">
                <a:solidFill>
                  <a:schemeClr val="tx2"/>
                </a:solidFill>
              </a:rPr>
              <a:t>2.275</a:t>
            </a:r>
            <a:endParaRPr lang="en-US" sz="800" dirty="0">
              <a:solidFill>
                <a:schemeClr val="tx2"/>
              </a:solidFill>
            </a:endParaRPr>
          </a:p>
        </p:txBody>
      </p:sp>
      <p:sp>
        <p:nvSpPr>
          <p:cNvPr id="135" name="TextBox 134"/>
          <p:cNvSpPr txBox="1"/>
          <p:nvPr/>
        </p:nvSpPr>
        <p:spPr>
          <a:xfrm>
            <a:off x="5791202" y="5409458"/>
            <a:ext cx="444352" cy="215444"/>
          </a:xfrm>
          <a:prstGeom prst="rect">
            <a:avLst/>
          </a:prstGeom>
          <a:solidFill>
            <a:schemeClr val="bg1"/>
          </a:solidFill>
        </p:spPr>
        <p:txBody>
          <a:bodyPr wrap="none" rtlCol="0" anchor="ctr">
            <a:spAutoFit/>
          </a:bodyPr>
          <a:lstStyle/>
          <a:p>
            <a:r>
              <a:rPr lang="en-US" sz="800" dirty="0" smtClean="0">
                <a:solidFill>
                  <a:schemeClr val="tx2"/>
                </a:solidFill>
              </a:rPr>
              <a:t>2.559</a:t>
            </a:r>
            <a:endParaRPr lang="en-US" sz="800" dirty="0">
              <a:solidFill>
                <a:schemeClr val="tx2"/>
              </a:solidFill>
            </a:endParaRPr>
          </a:p>
        </p:txBody>
      </p:sp>
      <p:sp>
        <p:nvSpPr>
          <p:cNvPr id="136" name="TextBox 135"/>
          <p:cNvSpPr txBox="1"/>
          <p:nvPr/>
        </p:nvSpPr>
        <p:spPr>
          <a:xfrm>
            <a:off x="6248400" y="5410999"/>
            <a:ext cx="444353" cy="215444"/>
          </a:xfrm>
          <a:prstGeom prst="rect">
            <a:avLst/>
          </a:prstGeom>
          <a:solidFill>
            <a:schemeClr val="bg1"/>
          </a:solidFill>
        </p:spPr>
        <p:txBody>
          <a:bodyPr wrap="none" rtlCol="0" anchor="ctr">
            <a:spAutoFit/>
          </a:bodyPr>
          <a:lstStyle/>
          <a:p>
            <a:r>
              <a:rPr lang="en-US" sz="800" dirty="0" smtClean="0">
                <a:solidFill>
                  <a:schemeClr val="tx2"/>
                </a:solidFill>
              </a:rPr>
              <a:t>2.843</a:t>
            </a:r>
            <a:endParaRPr lang="en-US" sz="800" dirty="0">
              <a:solidFill>
                <a:schemeClr val="tx2"/>
              </a:solidFill>
            </a:endParaRPr>
          </a:p>
        </p:txBody>
      </p:sp>
      <p:sp>
        <p:nvSpPr>
          <p:cNvPr id="137" name="TextBox 136"/>
          <p:cNvSpPr txBox="1"/>
          <p:nvPr/>
        </p:nvSpPr>
        <p:spPr>
          <a:xfrm>
            <a:off x="6705600" y="5409458"/>
            <a:ext cx="444353" cy="215444"/>
          </a:xfrm>
          <a:prstGeom prst="rect">
            <a:avLst/>
          </a:prstGeom>
          <a:solidFill>
            <a:schemeClr val="bg1"/>
          </a:solidFill>
        </p:spPr>
        <p:txBody>
          <a:bodyPr wrap="none" rtlCol="0" anchor="ctr">
            <a:spAutoFit/>
          </a:bodyPr>
          <a:lstStyle/>
          <a:p>
            <a:r>
              <a:rPr lang="en-US" sz="800" dirty="0" smtClean="0">
                <a:solidFill>
                  <a:schemeClr val="tx2"/>
                </a:solidFill>
              </a:rPr>
              <a:t>3.128</a:t>
            </a:r>
            <a:endParaRPr lang="en-US" sz="800" dirty="0">
              <a:solidFill>
                <a:schemeClr val="tx2"/>
              </a:solidFill>
            </a:endParaRPr>
          </a:p>
        </p:txBody>
      </p:sp>
      <p:sp>
        <p:nvSpPr>
          <p:cNvPr id="138" name="TextBox 137"/>
          <p:cNvSpPr txBox="1"/>
          <p:nvPr/>
        </p:nvSpPr>
        <p:spPr>
          <a:xfrm>
            <a:off x="7162800" y="5410999"/>
            <a:ext cx="444353" cy="215444"/>
          </a:xfrm>
          <a:prstGeom prst="rect">
            <a:avLst/>
          </a:prstGeom>
          <a:solidFill>
            <a:schemeClr val="bg1"/>
          </a:solidFill>
        </p:spPr>
        <p:txBody>
          <a:bodyPr wrap="none" rtlCol="0" anchor="ctr">
            <a:spAutoFit/>
          </a:bodyPr>
          <a:lstStyle/>
          <a:p>
            <a:r>
              <a:rPr lang="en-US" sz="800" dirty="0" smtClean="0">
                <a:solidFill>
                  <a:schemeClr val="tx2"/>
                </a:solidFill>
              </a:rPr>
              <a:t>3.412</a:t>
            </a:r>
            <a:endParaRPr lang="en-US" sz="800" dirty="0">
              <a:solidFill>
                <a:schemeClr val="tx2"/>
              </a:solidFill>
            </a:endParaRPr>
          </a:p>
        </p:txBody>
      </p:sp>
      <p:sp>
        <p:nvSpPr>
          <p:cNvPr id="139" name="TextBox 138"/>
          <p:cNvSpPr txBox="1"/>
          <p:nvPr/>
        </p:nvSpPr>
        <p:spPr>
          <a:xfrm>
            <a:off x="7620000" y="5410999"/>
            <a:ext cx="444353" cy="215444"/>
          </a:xfrm>
          <a:prstGeom prst="rect">
            <a:avLst/>
          </a:prstGeom>
          <a:solidFill>
            <a:schemeClr val="bg1"/>
          </a:solidFill>
        </p:spPr>
        <p:txBody>
          <a:bodyPr wrap="none" rtlCol="0" anchor="ctr">
            <a:spAutoFit/>
          </a:bodyPr>
          <a:lstStyle/>
          <a:p>
            <a:r>
              <a:rPr lang="en-US" sz="800" dirty="0" smtClean="0">
                <a:solidFill>
                  <a:schemeClr val="tx2"/>
                </a:solidFill>
              </a:rPr>
              <a:t>3.696</a:t>
            </a:r>
            <a:endParaRPr lang="en-US" sz="800" dirty="0">
              <a:solidFill>
                <a:schemeClr val="tx2"/>
              </a:solidFill>
            </a:endParaRPr>
          </a:p>
        </p:txBody>
      </p:sp>
      <p:sp>
        <p:nvSpPr>
          <p:cNvPr id="140" name="TextBox 139"/>
          <p:cNvSpPr txBox="1"/>
          <p:nvPr/>
        </p:nvSpPr>
        <p:spPr>
          <a:xfrm>
            <a:off x="8077200" y="5409458"/>
            <a:ext cx="444353" cy="215444"/>
          </a:xfrm>
          <a:prstGeom prst="rect">
            <a:avLst/>
          </a:prstGeom>
          <a:solidFill>
            <a:schemeClr val="bg1"/>
          </a:solidFill>
        </p:spPr>
        <p:txBody>
          <a:bodyPr wrap="none" rtlCol="0" anchor="ctr">
            <a:spAutoFit/>
          </a:bodyPr>
          <a:lstStyle/>
          <a:p>
            <a:r>
              <a:rPr lang="en-US" sz="800" dirty="0" smtClean="0">
                <a:solidFill>
                  <a:schemeClr val="tx2"/>
                </a:solidFill>
              </a:rPr>
              <a:t>3.981</a:t>
            </a:r>
            <a:endParaRPr lang="en-US" sz="800" dirty="0">
              <a:solidFill>
                <a:schemeClr val="tx2"/>
              </a:solidFill>
            </a:endParaRPr>
          </a:p>
        </p:txBody>
      </p:sp>
      <p:sp>
        <p:nvSpPr>
          <p:cNvPr id="141" name="TextBox 140"/>
          <p:cNvSpPr txBox="1"/>
          <p:nvPr/>
        </p:nvSpPr>
        <p:spPr>
          <a:xfrm>
            <a:off x="8445400" y="5409458"/>
            <a:ext cx="470000" cy="215444"/>
          </a:xfrm>
          <a:prstGeom prst="rect">
            <a:avLst/>
          </a:prstGeom>
          <a:solidFill>
            <a:schemeClr val="bg1"/>
          </a:solidFill>
        </p:spPr>
        <p:txBody>
          <a:bodyPr wrap="none" rtlCol="0" anchor="ctr">
            <a:spAutoFit/>
          </a:bodyPr>
          <a:lstStyle/>
          <a:p>
            <a:r>
              <a:rPr lang="en-US" sz="800" dirty="0" smtClean="0">
                <a:solidFill>
                  <a:schemeClr val="tx2"/>
                </a:solidFill>
              </a:rPr>
              <a:t>TONS</a:t>
            </a:r>
            <a:endParaRPr lang="en-US" sz="800" dirty="0">
              <a:solidFill>
                <a:schemeClr val="tx2"/>
              </a:solidFill>
            </a:endParaRPr>
          </a:p>
        </p:txBody>
      </p:sp>
      <p:sp>
        <p:nvSpPr>
          <p:cNvPr id="142" name="TextBox 141"/>
          <p:cNvSpPr txBox="1"/>
          <p:nvPr/>
        </p:nvSpPr>
        <p:spPr>
          <a:xfrm>
            <a:off x="8500645" y="928247"/>
            <a:ext cx="338555" cy="215444"/>
          </a:xfrm>
          <a:prstGeom prst="rect">
            <a:avLst/>
          </a:prstGeom>
          <a:solidFill>
            <a:schemeClr val="bg1"/>
          </a:solidFill>
        </p:spPr>
        <p:txBody>
          <a:bodyPr wrap="none" rtlCol="0" anchor="ctr">
            <a:spAutoFit/>
          </a:bodyPr>
          <a:lstStyle/>
          <a:p>
            <a:r>
              <a:rPr lang="en-US" sz="800" dirty="0" smtClean="0">
                <a:solidFill>
                  <a:prstClr val="black"/>
                </a:solidFill>
              </a:rPr>
              <a:t>kW</a:t>
            </a:r>
            <a:endParaRPr lang="en-US" sz="800" dirty="0">
              <a:solidFill>
                <a:prstClr val="black"/>
              </a:solidFill>
            </a:endParaRPr>
          </a:p>
        </p:txBody>
      </p:sp>
      <p:sp>
        <p:nvSpPr>
          <p:cNvPr id="123" name="Left-Right Arrow 122"/>
          <p:cNvSpPr/>
          <p:nvPr/>
        </p:nvSpPr>
        <p:spPr>
          <a:xfrm>
            <a:off x="4191000" y="4978743"/>
            <a:ext cx="4084320" cy="228600"/>
          </a:xfrm>
          <a:prstGeom prst="leftRightArrow">
            <a:avLst>
              <a:gd name="adj1" fmla="val 67544"/>
              <a:gd name="adj2" fmla="val 80189"/>
            </a:avLst>
          </a:prstGeom>
          <a:solidFill>
            <a:srgbClr val="FFC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21" name="Left-Right Arrow 120"/>
          <p:cNvSpPr/>
          <p:nvPr/>
        </p:nvSpPr>
        <p:spPr>
          <a:xfrm>
            <a:off x="3041575" y="4521543"/>
            <a:ext cx="2033345" cy="222022"/>
          </a:xfrm>
          <a:prstGeom prst="leftRightArrow">
            <a:avLst>
              <a:gd name="adj1" fmla="val 67544"/>
              <a:gd name="adj2" fmla="val 80189"/>
            </a:avLst>
          </a:prstGeom>
          <a:solidFill>
            <a:srgbClr val="FFC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22" name="TextBox 121"/>
          <p:cNvSpPr txBox="1"/>
          <p:nvPr/>
        </p:nvSpPr>
        <p:spPr>
          <a:xfrm>
            <a:off x="3661173" y="4503768"/>
            <a:ext cx="1087157" cy="246221"/>
          </a:xfrm>
          <a:prstGeom prst="rect">
            <a:avLst/>
          </a:prstGeom>
          <a:noFill/>
        </p:spPr>
        <p:txBody>
          <a:bodyPr wrap="none" rtlCol="0" anchor="ctr">
            <a:spAutoFit/>
          </a:bodyPr>
          <a:lstStyle/>
          <a:p>
            <a:pPr algn="l"/>
            <a:r>
              <a:rPr lang="en-US" sz="1000" dirty="0" smtClean="0"/>
              <a:t>HFO-1233zd(E)</a:t>
            </a:r>
            <a:endParaRPr lang="en-US" sz="1000" dirty="0"/>
          </a:p>
        </p:txBody>
      </p:sp>
      <p:sp>
        <p:nvSpPr>
          <p:cNvPr id="143" name="Footer Placeholder 4"/>
          <p:cNvSpPr txBox="1">
            <a:spLocks/>
          </p:cNvSpPr>
          <p:nvPr/>
        </p:nvSpPr>
        <p:spPr bwMode="auto">
          <a:xfrm>
            <a:off x="2057400" y="6629400"/>
            <a:ext cx="5057773" cy="2286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GB"/>
            </a:defPPr>
            <a:lvl1pPr algn="ctr" rtl="0" eaLnBrk="0" fontAlgn="base" hangingPunct="0">
              <a:spcBef>
                <a:spcPct val="0"/>
              </a:spcBef>
              <a:spcAft>
                <a:spcPct val="0"/>
              </a:spcAft>
              <a:defRPr sz="1600" b="1" kern="1200">
                <a:solidFill>
                  <a:schemeClr val="tx1"/>
                </a:solidFill>
                <a:latin typeface="Arial" charset="0"/>
                <a:ea typeface="+mn-ea"/>
                <a:cs typeface="Arial" charset="0"/>
              </a:defRPr>
            </a:lvl1pPr>
            <a:lvl2pPr marL="742950" indent="-285750" algn="ctr" rtl="0" eaLnBrk="0" fontAlgn="base" hangingPunct="0">
              <a:spcBef>
                <a:spcPct val="0"/>
              </a:spcBef>
              <a:spcAft>
                <a:spcPct val="0"/>
              </a:spcAft>
              <a:defRPr sz="1600" b="1" kern="1200">
                <a:solidFill>
                  <a:schemeClr val="tx1"/>
                </a:solidFill>
                <a:latin typeface="Arial" charset="0"/>
                <a:ea typeface="+mn-ea"/>
                <a:cs typeface="Arial" charset="0"/>
              </a:defRPr>
            </a:lvl2pPr>
            <a:lvl3pPr marL="1143000" indent="-228600" algn="ctr" rtl="0" eaLnBrk="0" fontAlgn="base" hangingPunct="0">
              <a:spcBef>
                <a:spcPct val="0"/>
              </a:spcBef>
              <a:spcAft>
                <a:spcPct val="0"/>
              </a:spcAft>
              <a:defRPr sz="1600" b="1" kern="1200">
                <a:solidFill>
                  <a:schemeClr val="tx1"/>
                </a:solidFill>
                <a:latin typeface="Arial" charset="0"/>
                <a:ea typeface="+mn-ea"/>
                <a:cs typeface="Arial" charset="0"/>
              </a:defRPr>
            </a:lvl3pPr>
            <a:lvl4pPr marL="1600200" indent="-228600" algn="ctr" rtl="0" eaLnBrk="0" fontAlgn="base" hangingPunct="0">
              <a:spcBef>
                <a:spcPct val="0"/>
              </a:spcBef>
              <a:spcAft>
                <a:spcPct val="0"/>
              </a:spcAft>
              <a:defRPr sz="1600" b="1" kern="1200">
                <a:solidFill>
                  <a:schemeClr val="tx1"/>
                </a:solidFill>
                <a:latin typeface="Arial" charset="0"/>
                <a:ea typeface="+mn-ea"/>
                <a:cs typeface="Arial" charset="0"/>
              </a:defRPr>
            </a:lvl4pPr>
            <a:lvl5pPr marL="2057400" indent="-228600" algn="ctr" rtl="0" eaLnBrk="0" fontAlgn="base" hangingPunct="0">
              <a:spcBef>
                <a:spcPct val="0"/>
              </a:spcBef>
              <a:spcAft>
                <a:spcPct val="0"/>
              </a:spcAft>
              <a:defRPr sz="1600" b="1" kern="1200">
                <a:solidFill>
                  <a:schemeClr val="tx1"/>
                </a:solidFill>
                <a:latin typeface="Arial" charset="0"/>
                <a:ea typeface="+mn-ea"/>
                <a:cs typeface="Arial" charset="0"/>
              </a:defRPr>
            </a:lvl5pPr>
            <a:lvl6pPr marL="25146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6pPr>
            <a:lvl7pPr marL="29718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7pPr>
            <a:lvl8pPr marL="34290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8pPr>
            <a:lvl9pPr marL="3886200" indent="-228600" algn="l" defTabSz="914400" rtl="0" eaLnBrk="0" fontAlgn="base" latinLnBrk="0" hangingPunct="0">
              <a:spcBef>
                <a:spcPct val="0"/>
              </a:spcBef>
              <a:spcAft>
                <a:spcPct val="0"/>
              </a:spcAft>
              <a:defRPr sz="1600" b="1" kern="1200">
                <a:solidFill>
                  <a:schemeClr val="tx1"/>
                </a:solidFill>
                <a:latin typeface="Arial" charset="0"/>
                <a:ea typeface="+mn-ea"/>
                <a:cs typeface="Arial" charset="0"/>
              </a:defRPr>
            </a:lvl9pPr>
          </a:lstStyle>
          <a:p>
            <a:pPr eaLnBrk="1" hangingPunct="1"/>
            <a:r>
              <a:rPr lang="en-US" sz="1000" dirty="0" smtClean="0">
                <a:solidFill>
                  <a:schemeClr val="bg1">
                    <a:lumMod val="85000"/>
                  </a:schemeClr>
                </a:solidFill>
              </a:rPr>
              <a:t>Confidential and Proprietary Information of Trane &amp; Ingersoll-Rand</a:t>
            </a:r>
          </a:p>
        </p:txBody>
      </p:sp>
      <p:pic>
        <p:nvPicPr>
          <p:cNvPr id="147" name="Picture 2" descr="C:\Users\lakrg\AppData\Local\Temp\SNAGHTML1d79f15.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782132" y="10019"/>
            <a:ext cx="1361868" cy="919769"/>
          </a:xfrm>
          <a:prstGeom prst="rect">
            <a:avLst/>
          </a:prstGeom>
          <a:noFill/>
          <a:extLst>
            <a:ext uri="{909E8E84-426E-40DD-AFC4-6F175D3DCCD1}">
              <a14:hiddenFill xmlns:a14="http://schemas.microsoft.com/office/drawing/2010/main">
                <a:solidFill>
                  <a:srgbClr val="FFFFFF"/>
                </a:solidFill>
              </a14:hiddenFill>
            </a:ext>
          </a:extLst>
        </p:spPr>
      </p:pic>
      <p:sp>
        <p:nvSpPr>
          <p:cNvPr id="102" name="TextBox 101"/>
          <p:cNvSpPr txBox="1"/>
          <p:nvPr/>
        </p:nvSpPr>
        <p:spPr>
          <a:xfrm>
            <a:off x="259080" y="1265367"/>
            <a:ext cx="825867" cy="369332"/>
          </a:xfrm>
          <a:prstGeom prst="rect">
            <a:avLst/>
          </a:prstGeom>
          <a:noFill/>
        </p:spPr>
        <p:txBody>
          <a:bodyPr wrap="none" rtlCol="0">
            <a:spAutoFit/>
          </a:bodyPr>
          <a:lstStyle/>
          <a:p>
            <a:pPr algn="l"/>
            <a:r>
              <a:rPr lang="en-US" dirty="0" smtClean="0">
                <a:solidFill>
                  <a:prstClr val="black"/>
                </a:solidFill>
              </a:rPr>
              <a:t>CVHS</a:t>
            </a:r>
            <a:endParaRPr lang="en-US" dirty="0">
              <a:solidFill>
                <a:prstClr val="black"/>
              </a:solidFill>
            </a:endParaRPr>
          </a:p>
        </p:txBody>
      </p:sp>
      <p:sp>
        <p:nvSpPr>
          <p:cNvPr id="103" name="TextBox 102"/>
          <p:cNvSpPr txBox="1"/>
          <p:nvPr/>
        </p:nvSpPr>
        <p:spPr>
          <a:xfrm>
            <a:off x="990600" y="1219200"/>
            <a:ext cx="896399" cy="430887"/>
          </a:xfrm>
          <a:prstGeom prst="rect">
            <a:avLst/>
          </a:prstGeom>
          <a:noFill/>
        </p:spPr>
        <p:txBody>
          <a:bodyPr wrap="none" rtlCol="0">
            <a:spAutoFit/>
          </a:bodyPr>
          <a:lstStyle/>
          <a:p>
            <a:pPr algn="l"/>
            <a:r>
              <a:rPr lang="en-US" sz="1050" dirty="0" smtClean="0">
                <a:solidFill>
                  <a:prstClr val="black"/>
                </a:solidFill>
              </a:rPr>
              <a:t>Gear Drive</a:t>
            </a:r>
          </a:p>
          <a:p>
            <a:pPr algn="l"/>
            <a:r>
              <a:rPr lang="en-US" sz="1050" dirty="0" smtClean="0">
                <a:solidFill>
                  <a:prstClr val="black"/>
                </a:solidFill>
              </a:rPr>
              <a:t>2-Stage</a:t>
            </a:r>
            <a:endParaRPr lang="en-US" sz="1050" dirty="0">
              <a:solidFill>
                <a:prstClr val="black"/>
              </a:solidFill>
            </a:endParaRPr>
          </a:p>
        </p:txBody>
      </p:sp>
      <p:cxnSp>
        <p:nvCxnSpPr>
          <p:cNvPr id="104" name="Straight Connector 103"/>
          <p:cNvCxnSpPr/>
          <p:nvPr/>
        </p:nvCxnSpPr>
        <p:spPr>
          <a:xfrm>
            <a:off x="259080" y="1663244"/>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13"/>
          <p:cNvCxnSpPr/>
          <p:nvPr/>
        </p:nvCxnSpPr>
        <p:spPr>
          <a:xfrm>
            <a:off x="259080" y="2120444"/>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TextBox 115"/>
          <p:cNvSpPr txBox="1"/>
          <p:nvPr/>
        </p:nvSpPr>
        <p:spPr>
          <a:xfrm>
            <a:off x="259080" y="1722567"/>
            <a:ext cx="825867" cy="369332"/>
          </a:xfrm>
          <a:prstGeom prst="rect">
            <a:avLst/>
          </a:prstGeom>
          <a:noFill/>
        </p:spPr>
        <p:txBody>
          <a:bodyPr wrap="none" rtlCol="0">
            <a:spAutoFit/>
          </a:bodyPr>
          <a:lstStyle/>
          <a:p>
            <a:pPr algn="l"/>
            <a:r>
              <a:rPr lang="en-US" dirty="0" smtClean="0">
                <a:solidFill>
                  <a:prstClr val="black"/>
                </a:solidFill>
              </a:rPr>
              <a:t>CVHE</a:t>
            </a:r>
            <a:endParaRPr lang="en-US" dirty="0">
              <a:solidFill>
                <a:prstClr val="black"/>
              </a:solidFill>
            </a:endParaRPr>
          </a:p>
        </p:txBody>
      </p:sp>
      <p:sp>
        <p:nvSpPr>
          <p:cNvPr id="125" name="TextBox 124"/>
          <p:cNvSpPr txBox="1"/>
          <p:nvPr/>
        </p:nvSpPr>
        <p:spPr>
          <a:xfrm>
            <a:off x="990600" y="1684095"/>
            <a:ext cx="9428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smtClean="0">
                <a:solidFill>
                  <a:prstClr val="black"/>
                </a:solidFill>
              </a:rPr>
              <a:t>3-Stage</a:t>
            </a:r>
            <a:endParaRPr lang="en-US" sz="1050" dirty="0">
              <a:solidFill>
                <a:prstClr val="black"/>
              </a:solidFill>
            </a:endParaRPr>
          </a:p>
        </p:txBody>
      </p:sp>
      <p:sp>
        <p:nvSpPr>
          <p:cNvPr id="145" name="Left-Right Arrow 144"/>
          <p:cNvSpPr/>
          <p:nvPr/>
        </p:nvSpPr>
        <p:spPr>
          <a:xfrm>
            <a:off x="1905000" y="1777544"/>
            <a:ext cx="762000"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46" name="TextBox 145"/>
          <p:cNvSpPr txBox="1"/>
          <p:nvPr/>
        </p:nvSpPr>
        <p:spPr>
          <a:xfrm>
            <a:off x="2057400" y="1768734"/>
            <a:ext cx="532518" cy="246221"/>
          </a:xfrm>
          <a:prstGeom prst="rect">
            <a:avLst/>
          </a:prstGeom>
          <a:noFill/>
        </p:spPr>
        <p:txBody>
          <a:bodyPr wrap="non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50" name="TextBox 149"/>
          <p:cNvSpPr txBox="1"/>
          <p:nvPr/>
        </p:nvSpPr>
        <p:spPr>
          <a:xfrm>
            <a:off x="259080" y="2179767"/>
            <a:ext cx="813043" cy="369332"/>
          </a:xfrm>
          <a:prstGeom prst="rect">
            <a:avLst/>
          </a:prstGeom>
          <a:noFill/>
        </p:spPr>
        <p:txBody>
          <a:bodyPr wrap="none" rtlCol="0">
            <a:spAutoFit/>
          </a:bodyPr>
          <a:lstStyle/>
          <a:p>
            <a:pPr algn="l"/>
            <a:r>
              <a:rPr lang="en-US" dirty="0" smtClean="0">
                <a:solidFill>
                  <a:prstClr val="black"/>
                </a:solidFill>
              </a:rPr>
              <a:t>CVHF</a:t>
            </a:r>
            <a:endParaRPr lang="en-US" dirty="0">
              <a:solidFill>
                <a:prstClr val="black"/>
              </a:solidFill>
            </a:endParaRPr>
          </a:p>
        </p:txBody>
      </p:sp>
      <p:sp>
        <p:nvSpPr>
          <p:cNvPr id="151" name="TextBox 150"/>
          <p:cNvSpPr txBox="1"/>
          <p:nvPr/>
        </p:nvSpPr>
        <p:spPr>
          <a:xfrm>
            <a:off x="990600" y="2133600"/>
            <a:ext cx="896399" cy="430887"/>
          </a:xfrm>
          <a:prstGeom prst="rect">
            <a:avLst/>
          </a:prstGeom>
          <a:noFill/>
        </p:spPr>
        <p:txBody>
          <a:bodyPr wrap="none" rtlCol="0">
            <a:spAutoFit/>
          </a:bodyPr>
          <a:lstStyle/>
          <a:p>
            <a:pPr algn="l"/>
            <a:r>
              <a:rPr lang="en-US" sz="1050" dirty="0" smtClean="0">
                <a:solidFill>
                  <a:prstClr val="black"/>
                </a:solidFill>
              </a:rPr>
              <a:t>Gear Drive</a:t>
            </a:r>
          </a:p>
          <a:p>
            <a:pPr algn="l"/>
            <a:r>
              <a:rPr lang="en-US" sz="1050" dirty="0" smtClean="0">
                <a:solidFill>
                  <a:prstClr val="black"/>
                </a:solidFill>
              </a:rPr>
              <a:t>2-Stage</a:t>
            </a:r>
            <a:endParaRPr lang="en-US" sz="1050" dirty="0">
              <a:solidFill>
                <a:prstClr val="black"/>
              </a:solidFill>
            </a:endParaRPr>
          </a:p>
        </p:txBody>
      </p:sp>
      <p:cxnSp>
        <p:nvCxnSpPr>
          <p:cNvPr id="152" name="Straight Connector 151"/>
          <p:cNvCxnSpPr/>
          <p:nvPr/>
        </p:nvCxnSpPr>
        <p:spPr>
          <a:xfrm>
            <a:off x="259080" y="2577644"/>
            <a:ext cx="850392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flipV="1">
            <a:off x="259080" y="3034844"/>
            <a:ext cx="850392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259080" y="2636967"/>
            <a:ext cx="800219" cy="369332"/>
          </a:xfrm>
          <a:prstGeom prst="rect">
            <a:avLst/>
          </a:prstGeom>
          <a:noFill/>
        </p:spPr>
        <p:txBody>
          <a:bodyPr wrap="none" rtlCol="0">
            <a:spAutoFit/>
          </a:bodyPr>
          <a:lstStyle/>
          <a:p>
            <a:pPr algn="l"/>
            <a:r>
              <a:rPr lang="en-US" dirty="0" smtClean="0">
                <a:solidFill>
                  <a:prstClr val="black"/>
                </a:solidFill>
              </a:rPr>
              <a:t>CVHL</a:t>
            </a:r>
            <a:endParaRPr lang="en-US" dirty="0">
              <a:solidFill>
                <a:prstClr val="black"/>
              </a:solidFill>
            </a:endParaRPr>
          </a:p>
        </p:txBody>
      </p:sp>
      <p:sp>
        <p:nvSpPr>
          <p:cNvPr id="155" name="TextBox 154"/>
          <p:cNvSpPr txBox="1"/>
          <p:nvPr/>
        </p:nvSpPr>
        <p:spPr>
          <a:xfrm>
            <a:off x="990600" y="2598495"/>
            <a:ext cx="889987" cy="415498"/>
          </a:xfrm>
          <a:prstGeom prst="rect">
            <a:avLst/>
          </a:prstGeom>
          <a:noFill/>
        </p:spPr>
        <p:txBody>
          <a:bodyPr wrap="none" rtlCol="0">
            <a:spAutoFit/>
          </a:bodyPr>
          <a:lstStyle/>
          <a:p>
            <a:pPr algn="l"/>
            <a:r>
              <a:rPr lang="en-US" sz="1050" dirty="0" smtClean="0">
                <a:solidFill>
                  <a:prstClr val="black"/>
                </a:solidFill>
              </a:rPr>
              <a:t>Direct Drive</a:t>
            </a:r>
          </a:p>
          <a:p>
            <a:pPr algn="l"/>
            <a:r>
              <a:rPr lang="en-US" sz="1050" dirty="0">
                <a:solidFill>
                  <a:prstClr val="black"/>
                </a:solidFill>
              </a:rPr>
              <a:t>1</a:t>
            </a:r>
            <a:r>
              <a:rPr lang="en-US" sz="1050" dirty="0" smtClean="0">
                <a:solidFill>
                  <a:prstClr val="black"/>
                </a:solidFill>
              </a:rPr>
              <a:t>-Stage</a:t>
            </a:r>
            <a:endParaRPr lang="en-US" sz="1050" dirty="0">
              <a:solidFill>
                <a:prstClr val="black"/>
              </a:solidFill>
            </a:endParaRPr>
          </a:p>
        </p:txBody>
      </p:sp>
      <p:sp>
        <p:nvSpPr>
          <p:cNvPr id="158" name="Left-Right Arrow 157"/>
          <p:cNvSpPr/>
          <p:nvPr/>
        </p:nvSpPr>
        <p:spPr>
          <a:xfrm>
            <a:off x="2606040" y="2691944"/>
            <a:ext cx="2189356"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59" name="TextBox 158"/>
          <p:cNvSpPr txBox="1"/>
          <p:nvPr/>
        </p:nvSpPr>
        <p:spPr>
          <a:xfrm>
            <a:off x="3581400" y="2683134"/>
            <a:ext cx="532518" cy="246221"/>
          </a:xfrm>
          <a:prstGeom prst="rect">
            <a:avLst/>
          </a:prstGeom>
          <a:noFill/>
        </p:spPr>
        <p:txBody>
          <a:bodyPr wrap="non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62" name="Left-Right Arrow 161"/>
          <p:cNvSpPr/>
          <p:nvPr/>
        </p:nvSpPr>
        <p:spPr>
          <a:xfrm>
            <a:off x="1905000" y="1335733"/>
            <a:ext cx="609600"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63" name="TextBox 162"/>
          <p:cNvSpPr txBox="1"/>
          <p:nvPr/>
        </p:nvSpPr>
        <p:spPr>
          <a:xfrm>
            <a:off x="1981200" y="1326923"/>
            <a:ext cx="532518" cy="246221"/>
          </a:xfrm>
          <a:prstGeom prst="rect">
            <a:avLst/>
          </a:prstGeom>
          <a:noFill/>
        </p:spPr>
        <p:txBody>
          <a:bodyPr wrap="non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64" name="Left-Right Arrow 163"/>
          <p:cNvSpPr/>
          <p:nvPr/>
        </p:nvSpPr>
        <p:spPr>
          <a:xfrm>
            <a:off x="2438400" y="2209800"/>
            <a:ext cx="2743200" cy="228600"/>
          </a:xfrm>
          <a:prstGeom prst="leftRightArrow">
            <a:avLst>
              <a:gd name="adj1" fmla="val 67544"/>
              <a:gd name="adj2" fmla="val 80189"/>
            </a:avLst>
          </a:prstGeom>
          <a:solidFill>
            <a:schemeClr val="accent2">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000">
              <a:solidFill>
                <a:prstClr val="white"/>
              </a:solidFill>
            </a:endParaRPr>
          </a:p>
        </p:txBody>
      </p:sp>
      <p:sp>
        <p:nvSpPr>
          <p:cNvPr id="165" name="TextBox 164"/>
          <p:cNvSpPr txBox="1"/>
          <p:nvPr/>
        </p:nvSpPr>
        <p:spPr>
          <a:xfrm>
            <a:off x="3657600" y="2200990"/>
            <a:ext cx="930384" cy="246221"/>
          </a:xfrm>
          <a:prstGeom prst="rect">
            <a:avLst/>
          </a:prstGeom>
          <a:noFill/>
        </p:spPr>
        <p:txBody>
          <a:bodyPr wrap="square" rtlCol="0" anchor="ctr">
            <a:spAutoFit/>
          </a:bodyPr>
          <a:lstStyle/>
          <a:p>
            <a:pPr algn="l"/>
            <a:r>
              <a:rPr lang="en-US" sz="1000" dirty="0" smtClean="0">
                <a:solidFill>
                  <a:prstClr val="black"/>
                </a:solidFill>
              </a:rPr>
              <a:t>R-123</a:t>
            </a:r>
            <a:endParaRPr lang="en-US" sz="1000" dirty="0">
              <a:solidFill>
                <a:prstClr val="black"/>
              </a:solidFill>
            </a:endParaRPr>
          </a:p>
        </p:txBody>
      </p:sp>
      <p:sp>
        <p:nvSpPr>
          <p:cNvPr id="166" name="TextBox 165"/>
          <p:cNvSpPr txBox="1"/>
          <p:nvPr/>
        </p:nvSpPr>
        <p:spPr>
          <a:xfrm>
            <a:off x="5745468" y="4968698"/>
            <a:ext cx="1087157" cy="246221"/>
          </a:xfrm>
          <a:prstGeom prst="rect">
            <a:avLst/>
          </a:prstGeom>
          <a:noFill/>
        </p:spPr>
        <p:txBody>
          <a:bodyPr wrap="none" rtlCol="0" anchor="ctr">
            <a:spAutoFit/>
          </a:bodyPr>
          <a:lstStyle/>
          <a:p>
            <a:pPr algn="l"/>
            <a:r>
              <a:rPr lang="en-US" sz="1000" dirty="0" smtClean="0"/>
              <a:t>HFO-1233zd(E)</a:t>
            </a:r>
            <a:endParaRPr lang="en-US" sz="1000" dirty="0"/>
          </a:p>
        </p:txBody>
      </p:sp>
      <p:pic>
        <p:nvPicPr>
          <p:cNvPr id="167" name="Picture 2"/>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667001" y="1265367"/>
            <a:ext cx="782078" cy="36421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8" name="Picture 3"/>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16351" y="1717135"/>
            <a:ext cx="685785" cy="335576"/>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69" name="Picture 4"/>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181600" y="2159341"/>
            <a:ext cx="712625" cy="405146"/>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0" name="Picture 169"/>
          <p:cNvPicPr>
            <a:picLocks noChangeAspect="1"/>
          </p:cNvPicPr>
          <p:nvPr/>
        </p:nvPicPr>
        <p:blipFill rotWithShape="1">
          <a:blip r:embed="rId7" cstate="print">
            <a:clrChange>
              <a:clrFrom>
                <a:srgbClr val="E0E4EE"/>
              </a:clrFrom>
              <a:clrTo>
                <a:srgbClr val="E0E4EE">
                  <a:alpha val="0"/>
                </a:srgbClr>
              </a:clrTo>
            </a:clrChange>
            <a:extLst>
              <a:ext uri="{28A0092B-C50C-407E-A947-70E740481C1C}">
                <a14:useLocalDpi xmlns:a14="http://schemas.microsoft.com/office/drawing/2010/main" val="0"/>
              </a:ext>
            </a:extLst>
          </a:blip>
          <a:srcRect l="10402" t="10983" r="12388" b="7359"/>
          <a:stretch/>
        </p:blipFill>
        <p:spPr>
          <a:xfrm>
            <a:off x="4828839" y="2636967"/>
            <a:ext cx="750710" cy="423228"/>
          </a:xfrm>
          <a:prstGeom prst="rect">
            <a:avLst/>
          </a:prstGeom>
        </p:spPr>
      </p:pic>
      <p:pic>
        <p:nvPicPr>
          <p:cNvPr id="171" name="Picture 6"/>
          <p:cNvPicPr>
            <a:picLocks noChangeAspect="1" noChangeArrowheads="1"/>
          </p:cNvPicPr>
          <p:nvPr/>
        </p:nvPicPr>
        <p:blipFill>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060066" y="3513694"/>
            <a:ext cx="581711" cy="428863"/>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2" name="Picture 7"/>
          <p:cNvPicPr>
            <a:picLocks noChangeAspect="1" noChangeArrowheads="1"/>
          </p:cNvPicPr>
          <p:nvPr/>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911136" y="3983588"/>
            <a:ext cx="648835" cy="430361"/>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73" name="Picture 2" descr="C:\Users\lakrg\AppData\Local\Temp\SNAGHTML1d79f15.PNG"/>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46077" y="4448791"/>
            <a:ext cx="703278" cy="474975"/>
          </a:xfrm>
          <a:prstGeom prst="rect">
            <a:avLst/>
          </a:prstGeom>
          <a:noFill/>
          <a:extLst>
            <a:ext uri="{909E8E84-426E-40DD-AFC4-6F175D3DCCD1}">
              <a14:hiddenFill xmlns:a14="http://schemas.microsoft.com/office/drawing/2010/main">
                <a:solidFill>
                  <a:srgbClr val="FFFFFF"/>
                </a:solidFill>
              </a14:hiddenFill>
            </a:ext>
          </a:extLst>
        </p:spPr>
      </p:pic>
      <p:pic>
        <p:nvPicPr>
          <p:cNvPr id="79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719768" y="3114223"/>
            <a:ext cx="482794" cy="3123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0878569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2" name="Rectangle 3"/>
          <p:cNvSpPr txBox="1">
            <a:spLocks noChangeArrowheads="1"/>
          </p:cNvSpPr>
          <p:nvPr/>
        </p:nvSpPr>
        <p:spPr bwMode="auto">
          <a:xfrm>
            <a:off x="3823628" y="1447800"/>
            <a:ext cx="5540547" cy="1930404"/>
          </a:xfrm>
          <a:prstGeom prst="rect">
            <a:avLst/>
          </a:prstGeom>
          <a:noFill/>
          <a:ln w="9525">
            <a:noFill/>
            <a:miter lim="800000"/>
            <a:headEnd/>
            <a:tailEnd/>
          </a:ln>
        </p:spPr>
        <p:txBody>
          <a:bodyPr/>
          <a:lstStyle/>
          <a:p>
            <a:pPr marL="285750" indent="-285750" eaLnBrk="0" hangingPunct="0">
              <a:spcBef>
                <a:spcPct val="20000"/>
              </a:spcBef>
              <a:buClr>
                <a:srgbClr val="C00000"/>
              </a:buClr>
              <a:buSzPct val="110000"/>
              <a:buFont typeface="Arial" panose="020B0604020202020204" pitchFamily="34" charset="0"/>
              <a:buChar char="•"/>
            </a:pPr>
            <a:endParaRPr lang="en-US" altLang="zh-CN" sz="1200" b="0" i="1" dirty="0" smtClean="0">
              <a:solidFill>
                <a:srgbClr val="404040"/>
              </a:solidFill>
              <a:ea typeface="SimSun" pitchFamily="2" charset="-122"/>
            </a:endParaRPr>
          </a:p>
        </p:txBody>
      </p:sp>
      <p:sp>
        <p:nvSpPr>
          <p:cNvPr id="35" name="Rectangle 2"/>
          <p:cNvSpPr txBox="1">
            <a:spLocks noChangeArrowheads="1"/>
          </p:cNvSpPr>
          <p:nvPr/>
        </p:nvSpPr>
        <p:spPr>
          <a:xfrm>
            <a:off x="108957" y="-47625"/>
            <a:ext cx="8686800" cy="609600"/>
          </a:xfrm>
          <a:prstGeom prst="rect">
            <a:avLst/>
          </a:prstGeom>
        </p:spPr>
        <p:txBody>
          <a:bodyPr anchor="ctr"/>
          <a:lstStyle/>
          <a:p>
            <a:pPr algn="l" fontAlgn="auto">
              <a:spcAft>
                <a:spcPts val="0"/>
              </a:spcAft>
              <a:defRPr/>
            </a:pPr>
            <a:r>
              <a:rPr lang="ru-RU" sz="2400" b="0" dirty="0" smtClean="0">
                <a:solidFill>
                  <a:prstClr val="black"/>
                </a:solidFill>
                <a:latin typeface="Arial Black" pitchFamily="34" charset="0"/>
                <a:cs typeface="Arial" charset="0"/>
              </a:rPr>
              <a:t>Линейка центробежных машин </a:t>
            </a:r>
            <a:r>
              <a:rPr lang="en-US" sz="2400" b="0" dirty="0" smtClean="0">
                <a:solidFill>
                  <a:prstClr val="black"/>
                </a:solidFill>
                <a:latin typeface="Arial Black" pitchFamily="34" charset="0"/>
                <a:cs typeface="Arial" charset="0"/>
              </a:rPr>
              <a:t>Trane </a:t>
            </a:r>
            <a:r>
              <a:rPr lang="en-US" sz="2400" b="0" i="1" dirty="0" smtClean="0">
                <a:solidFill>
                  <a:srgbClr val="C00000"/>
                </a:solidFill>
                <a:latin typeface="Arial Black" pitchFamily="34" charset="0"/>
                <a:cs typeface="Arial" charset="0"/>
              </a:rPr>
              <a:t>Series E</a:t>
            </a:r>
            <a:endParaRPr lang="en-US" sz="2400" b="0" dirty="0">
              <a:solidFill>
                <a:prstClr val="black"/>
              </a:solidFill>
              <a:latin typeface="Arial Black" pitchFamily="34" charset="0"/>
              <a:cs typeface="Arial" charset="0"/>
            </a:endParaRPr>
          </a:p>
        </p:txBody>
      </p:sp>
      <p:sp>
        <p:nvSpPr>
          <p:cNvPr id="36" name="Rectangle 5"/>
          <p:cNvSpPr>
            <a:spLocks noChangeArrowheads="1"/>
          </p:cNvSpPr>
          <p:nvPr/>
        </p:nvSpPr>
        <p:spPr bwMode="auto">
          <a:xfrm>
            <a:off x="173038" y="361950"/>
            <a:ext cx="8742362" cy="368300"/>
          </a:xfrm>
          <a:prstGeom prst="rect">
            <a:avLst/>
          </a:prstGeom>
          <a:noFill/>
          <a:ln w="9525">
            <a:noFill/>
            <a:miter lim="800000"/>
            <a:headEnd/>
            <a:tailEnd/>
          </a:ln>
        </p:spPr>
        <p:txBody>
          <a:bodyPr anchor="b"/>
          <a:lstStyle/>
          <a:p>
            <a:pPr algn="l">
              <a:lnSpc>
                <a:spcPct val="85000"/>
              </a:lnSpc>
            </a:pPr>
            <a:r>
              <a:rPr lang="ru-RU" sz="1800" b="0" dirty="0" smtClean="0">
                <a:solidFill>
                  <a:prstClr val="black"/>
                </a:solidFill>
                <a:cs typeface="Arial" charset="0"/>
              </a:rPr>
              <a:t>Конфигурации машин </a:t>
            </a:r>
            <a:r>
              <a:rPr lang="en-US" sz="1800" b="0" dirty="0" smtClean="0">
                <a:solidFill>
                  <a:prstClr val="black"/>
                </a:solidFill>
                <a:cs typeface="Arial" charset="0"/>
              </a:rPr>
              <a:t>&amp; </a:t>
            </a:r>
            <a:r>
              <a:rPr lang="ru-RU" sz="1800" b="0" dirty="0" smtClean="0">
                <a:solidFill>
                  <a:prstClr val="black"/>
                </a:solidFill>
                <a:cs typeface="Arial" charset="0"/>
              </a:rPr>
              <a:t>опции</a:t>
            </a:r>
            <a:endParaRPr lang="en-US" sz="1400" b="0" dirty="0">
              <a:solidFill>
                <a:prstClr val="black"/>
              </a:solidFill>
              <a:cs typeface="Arial" charset="0"/>
            </a:endParaRPr>
          </a:p>
        </p:txBody>
      </p:sp>
      <p:sp>
        <p:nvSpPr>
          <p:cNvPr id="37" name="Footer Placeholder 4"/>
          <p:cNvSpPr>
            <a:spLocks noGrp="1"/>
          </p:cNvSpPr>
          <p:nvPr>
            <p:ph type="ftr" sz="quarter" idx="10"/>
          </p:nvPr>
        </p:nvSpPr>
        <p:spPr bwMode="auto">
          <a:xfrm>
            <a:off x="2057400" y="6629400"/>
            <a:ext cx="5057773" cy="228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base" hangingPunct="1">
              <a:spcBef>
                <a:spcPct val="0"/>
              </a:spcBef>
              <a:spcAft>
                <a:spcPct val="0"/>
              </a:spcAft>
            </a:pPr>
            <a:r>
              <a:rPr lang="en-US" sz="1000" dirty="0" smtClean="0">
                <a:solidFill>
                  <a:srgbClr val="D9D9D9"/>
                </a:solidFill>
              </a:rPr>
              <a:t>Confidential and Proprietary Information of Trane &amp; Ingersoll-Rand</a:t>
            </a:r>
          </a:p>
        </p:txBody>
      </p:sp>
      <p:sp>
        <p:nvSpPr>
          <p:cNvPr id="11" name="Rectangle 3"/>
          <p:cNvSpPr txBox="1">
            <a:spLocks noChangeArrowheads="1"/>
          </p:cNvSpPr>
          <p:nvPr/>
        </p:nvSpPr>
        <p:spPr bwMode="auto">
          <a:xfrm>
            <a:off x="5503385" y="838200"/>
            <a:ext cx="3238800" cy="1930404"/>
          </a:xfrm>
          <a:prstGeom prst="rect">
            <a:avLst/>
          </a:prstGeom>
          <a:noFill/>
          <a:ln w="9525">
            <a:noFill/>
            <a:miter lim="800000"/>
            <a:headEnd/>
            <a:tailEnd/>
          </a:ln>
        </p:spPr>
        <p:txBody>
          <a:bodyPr/>
          <a:lstStyle/>
          <a:p>
            <a:pPr algn="l" eaLnBrk="0" hangingPunct="0">
              <a:spcBef>
                <a:spcPct val="20000"/>
              </a:spcBef>
              <a:buClr>
                <a:srgbClr val="C00000"/>
              </a:buClr>
              <a:buSzPct val="110000"/>
            </a:pPr>
            <a:r>
              <a:rPr lang="ru-RU" altLang="zh-CN" dirty="0" smtClean="0">
                <a:solidFill>
                  <a:schemeClr val="accent1">
                    <a:lumMod val="75000"/>
                  </a:schemeClr>
                </a:solidFill>
                <a:ea typeface="SimSun" pitchFamily="2" charset="-122"/>
              </a:rPr>
              <a:t>Компрессоры</a:t>
            </a:r>
            <a:r>
              <a:rPr lang="en-US" altLang="zh-CN" sz="1800" b="0" dirty="0" smtClean="0">
                <a:solidFill>
                  <a:schemeClr val="accent1">
                    <a:lumMod val="75000"/>
                  </a:schemeClr>
                </a:solidFill>
                <a:ea typeface="SimSun" pitchFamily="2" charset="-122"/>
              </a:rPr>
              <a:t/>
            </a:r>
            <a:br>
              <a:rPr lang="en-US" altLang="zh-CN" sz="1800" b="0" dirty="0" smtClean="0">
                <a:solidFill>
                  <a:schemeClr val="accent1">
                    <a:lumMod val="75000"/>
                  </a:schemeClr>
                </a:solidFill>
                <a:ea typeface="SimSun" pitchFamily="2" charset="-122"/>
              </a:rPr>
            </a:br>
            <a:endParaRPr lang="en-US" altLang="zh-CN" sz="300" b="0" dirty="0">
              <a:solidFill>
                <a:schemeClr val="accent1">
                  <a:lumMod val="75000"/>
                </a:schemeClr>
              </a:solidFill>
              <a:ea typeface="SimSun" pitchFamily="2" charset="-122"/>
            </a:endParaRPr>
          </a:p>
          <a:p>
            <a:pPr marL="285750" indent="-285750" algn="l" eaLnBrk="0" hangingPunct="0">
              <a:spcBef>
                <a:spcPct val="20000"/>
              </a:spcBef>
              <a:buClr>
                <a:srgbClr val="C00000"/>
              </a:buClr>
              <a:buSzPct val="110000"/>
              <a:buFont typeface="Wingdings" panose="05000000000000000000" pitchFamily="2" charset="2"/>
              <a:buChar char="§"/>
            </a:pPr>
            <a:r>
              <a:rPr lang="ru-RU" altLang="zh-CN" sz="1400" dirty="0" smtClean="0">
                <a:solidFill>
                  <a:schemeClr val="accent1">
                    <a:lumMod val="75000"/>
                  </a:schemeClr>
                </a:solidFill>
                <a:ea typeface="SimSun" pitchFamily="2" charset="-122"/>
              </a:rPr>
              <a:t>Линейка </a:t>
            </a:r>
            <a:r>
              <a:rPr lang="en-US" altLang="zh-CN" sz="1400" dirty="0" smtClean="0">
                <a:solidFill>
                  <a:schemeClr val="accent1">
                    <a:lumMod val="75000"/>
                  </a:schemeClr>
                </a:solidFill>
                <a:ea typeface="SimSun" pitchFamily="2" charset="-122"/>
              </a:rPr>
              <a:t>50 Hz </a:t>
            </a:r>
          </a:p>
          <a:p>
            <a:pPr marL="742950" lvl="1" indent="-285750" algn="l" eaLnBrk="0" hangingPunct="0">
              <a:spcBef>
                <a:spcPct val="20000"/>
              </a:spcBef>
              <a:buClr>
                <a:srgbClr val="C00000"/>
              </a:buClr>
              <a:buSzPct val="110000"/>
              <a:buFont typeface="Arial" panose="020B0604020202020204" pitchFamily="34" charset="0"/>
              <a:buChar char="•"/>
            </a:pPr>
            <a:r>
              <a:rPr lang="en-US" altLang="zh-CN" sz="1200" b="0" i="1" dirty="0" smtClean="0">
                <a:solidFill>
                  <a:schemeClr val="accent1">
                    <a:lumMod val="75000"/>
                  </a:schemeClr>
                </a:solidFill>
                <a:ea typeface="SimSun" pitchFamily="2" charset="-122"/>
              </a:rPr>
              <a:t>1550, 1050 &amp; 950</a:t>
            </a:r>
          </a:p>
          <a:p>
            <a:pPr marL="285750" indent="-285750" algn="l" eaLnBrk="0" hangingPunct="0">
              <a:spcBef>
                <a:spcPct val="20000"/>
              </a:spcBef>
              <a:buClr>
                <a:srgbClr val="C00000"/>
              </a:buClr>
              <a:buSzPct val="110000"/>
              <a:buFont typeface="Wingdings" panose="05000000000000000000" pitchFamily="2" charset="2"/>
              <a:buChar char="§"/>
            </a:pPr>
            <a:r>
              <a:rPr lang="ru-RU" altLang="zh-CN" sz="1400" dirty="0" smtClean="0">
                <a:solidFill>
                  <a:schemeClr val="accent1">
                    <a:lumMod val="75000"/>
                  </a:schemeClr>
                </a:solidFill>
                <a:ea typeface="SimSun" pitchFamily="2" charset="-122"/>
              </a:rPr>
              <a:t>Линейка </a:t>
            </a:r>
            <a:r>
              <a:rPr lang="en-US" altLang="zh-CN" sz="1400" dirty="0" smtClean="0">
                <a:solidFill>
                  <a:schemeClr val="accent1">
                    <a:lumMod val="75000"/>
                  </a:schemeClr>
                </a:solidFill>
                <a:ea typeface="SimSun" pitchFamily="2" charset="-122"/>
              </a:rPr>
              <a:t>60 Hz </a:t>
            </a:r>
          </a:p>
          <a:p>
            <a:pPr marL="742950" lvl="1" indent="-285750" algn="l" eaLnBrk="0" hangingPunct="0">
              <a:spcBef>
                <a:spcPct val="20000"/>
              </a:spcBef>
              <a:buClr>
                <a:srgbClr val="C00000"/>
              </a:buClr>
              <a:buSzPct val="110000"/>
              <a:buFont typeface="Arial" panose="020B0604020202020204" pitchFamily="34" charset="0"/>
              <a:buChar char="•"/>
            </a:pPr>
            <a:r>
              <a:rPr lang="en-US" altLang="zh-CN" sz="1200" b="0" i="1" dirty="0" smtClean="0">
                <a:solidFill>
                  <a:schemeClr val="accent1">
                    <a:lumMod val="75000"/>
                  </a:schemeClr>
                </a:solidFill>
                <a:ea typeface="SimSun" pitchFamily="2" charset="-122"/>
              </a:rPr>
              <a:t>1700 &amp; 1500, 1200, 1000 &amp; 900</a:t>
            </a:r>
            <a:endParaRPr lang="en-US" altLang="zh-CN" sz="1200" b="0" i="1" dirty="0">
              <a:solidFill>
                <a:schemeClr val="accent1">
                  <a:lumMod val="75000"/>
                </a:schemeClr>
              </a:solidFill>
              <a:ea typeface="SimSun" pitchFamily="2" charset="-122"/>
            </a:endParaRPr>
          </a:p>
        </p:txBody>
      </p:sp>
      <p:pic>
        <p:nvPicPr>
          <p:cNvPr id="1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77000" y="4572000"/>
            <a:ext cx="1886315" cy="14313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Rectangle 12"/>
          <p:cNvSpPr/>
          <p:nvPr/>
        </p:nvSpPr>
        <p:spPr>
          <a:xfrm>
            <a:off x="7878726" y="5791228"/>
            <a:ext cx="465192" cy="215444"/>
          </a:xfrm>
          <a:prstGeom prst="rect">
            <a:avLst/>
          </a:prstGeom>
        </p:spPr>
        <p:txBody>
          <a:bodyPr wrap="none">
            <a:spAutoFit/>
          </a:bodyPr>
          <a:lstStyle/>
          <a:p>
            <a:r>
              <a:rPr lang="en-US" sz="800" dirty="0">
                <a:solidFill>
                  <a:schemeClr val="tx1"/>
                </a:solidFill>
                <a:effectLst>
                  <a:outerShdw blurRad="38100" dist="38100" dir="2700000" algn="tl">
                    <a:srgbClr val="000000">
                      <a:alpha val="43137"/>
                    </a:srgbClr>
                  </a:outerShdw>
                </a:effectLst>
              </a:rPr>
              <a:t>20 HL</a:t>
            </a:r>
          </a:p>
        </p:txBody>
      </p:sp>
      <p:sp>
        <p:nvSpPr>
          <p:cNvPr id="14" name="Rectangle 3"/>
          <p:cNvSpPr txBox="1">
            <a:spLocks noChangeArrowheads="1"/>
          </p:cNvSpPr>
          <p:nvPr/>
        </p:nvSpPr>
        <p:spPr bwMode="auto">
          <a:xfrm>
            <a:off x="5113968" y="2413002"/>
            <a:ext cx="3433535" cy="1930404"/>
          </a:xfrm>
          <a:prstGeom prst="rect">
            <a:avLst/>
          </a:prstGeom>
          <a:noFill/>
          <a:ln w="9525">
            <a:noFill/>
            <a:miter lim="800000"/>
            <a:headEnd/>
            <a:tailEnd/>
          </a:ln>
        </p:spPr>
        <p:txBody>
          <a:bodyPr/>
          <a:lstStyle/>
          <a:p>
            <a:pPr algn="l" eaLnBrk="0" hangingPunct="0">
              <a:spcBef>
                <a:spcPct val="20000"/>
              </a:spcBef>
              <a:buClr>
                <a:srgbClr val="C00000"/>
              </a:buClr>
              <a:buSzPct val="110000"/>
            </a:pPr>
            <a:r>
              <a:rPr lang="ru-RU" altLang="zh-CN" dirty="0" smtClean="0">
                <a:solidFill>
                  <a:schemeClr val="accent1">
                    <a:lumMod val="75000"/>
                  </a:schemeClr>
                </a:solidFill>
                <a:ea typeface="SimSun" pitchFamily="2" charset="-122"/>
              </a:rPr>
              <a:t>Рекуператоры</a:t>
            </a:r>
            <a:r>
              <a:rPr lang="en-US" altLang="zh-CN" sz="1800" b="0" dirty="0" smtClean="0">
                <a:solidFill>
                  <a:schemeClr val="accent1">
                    <a:lumMod val="75000"/>
                  </a:schemeClr>
                </a:solidFill>
                <a:ea typeface="SimSun" pitchFamily="2" charset="-122"/>
              </a:rPr>
              <a:t/>
            </a:r>
            <a:br>
              <a:rPr lang="en-US" altLang="zh-CN" sz="1800" b="0" dirty="0" smtClean="0">
                <a:solidFill>
                  <a:schemeClr val="accent1">
                    <a:lumMod val="75000"/>
                  </a:schemeClr>
                </a:solidFill>
                <a:ea typeface="SimSun" pitchFamily="2" charset="-122"/>
              </a:rPr>
            </a:br>
            <a:endParaRPr lang="en-US" altLang="zh-CN" sz="300" b="0" dirty="0">
              <a:solidFill>
                <a:schemeClr val="accent1">
                  <a:lumMod val="75000"/>
                </a:schemeClr>
              </a:solidFill>
              <a:ea typeface="SimSun" pitchFamily="2" charset="-122"/>
            </a:endParaRPr>
          </a:p>
          <a:p>
            <a:pPr marL="285750" indent="-285750" algn="l" eaLnBrk="0" hangingPunct="0">
              <a:spcBef>
                <a:spcPct val="20000"/>
              </a:spcBef>
              <a:buClr>
                <a:srgbClr val="C00000"/>
              </a:buClr>
              <a:buSzPct val="110000"/>
              <a:buFont typeface="Wingdings" panose="05000000000000000000" pitchFamily="2" charset="2"/>
              <a:buChar char="§"/>
            </a:pPr>
            <a:r>
              <a:rPr lang="en-US" altLang="zh-CN" sz="1400" dirty="0" smtClean="0">
                <a:solidFill>
                  <a:schemeClr val="accent1">
                    <a:lumMod val="75000"/>
                  </a:schemeClr>
                </a:solidFill>
                <a:ea typeface="SimSun" pitchFamily="2" charset="-122"/>
              </a:rPr>
              <a:t>Shell Sizes</a:t>
            </a:r>
          </a:p>
          <a:p>
            <a:pPr marL="360000" lvl="1" indent="-285750" algn="l" eaLnBrk="0" hangingPunct="0">
              <a:spcBef>
                <a:spcPct val="20000"/>
              </a:spcBef>
              <a:buClr>
                <a:srgbClr val="C00000"/>
              </a:buClr>
              <a:buSzPct val="110000"/>
              <a:buFont typeface="Arial" panose="020B0604020202020204" pitchFamily="34" charset="0"/>
              <a:buChar char="•"/>
            </a:pPr>
            <a:r>
              <a:rPr lang="ru-RU" altLang="zh-CN" sz="1200" i="1" dirty="0" smtClean="0">
                <a:solidFill>
                  <a:schemeClr val="accent1">
                    <a:lumMod val="75000"/>
                  </a:schemeClr>
                </a:solidFill>
                <a:ea typeface="SimSun" pitchFamily="2" charset="-122"/>
              </a:rPr>
              <a:t>Двойной </a:t>
            </a:r>
            <a:r>
              <a:rPr lang="en-US" altLang="zh-CN" sz="1200" b="0" i="1" dirty="0" smtClean="0">
                <a:solidFill>
                  <a:schemeClr val="accent1">
                    <a:lumMod val="75000"/>
                  </a:schemeClr>
                </a:solidFill>
                <a:ea typeface="SimSun" pitchFamily="2" charset="-122"/>
              </a:rPr>
              <a:t>(100, 130, 160, 200 &amp; 220)</a:t>
            </a:r>
            <a:endParaRPr lang="en-US" altLang="zh-CN" sz="1000" b="0" i="1" dirty="0">
              <a:solidFill>
                <a:schemeClr val="accent1">
                  <a:lumMod val="75000"/>
                </a:schemeClr>
              </a:solidFill>
              <a:ea typeface="SimSun" pitchFamily="2" charset="-122"/>
            </a:endParaRPr>
          </a:p>
          <a:p>
            <a:pPr marL="360000" lvl="1" indent="-285750" algn="l" eaLnBrk="0" hangingPunct="0">
              <a:spcBef>
                <a:spcPct val="20000"/>
              </a:spcBef>
              <a:buClr>
                <a:srgbClr val="C00000"/>
              </a:buClr>
              <a:buSzPct val="110000"/>
              <a:buFont typeface="Arial" panose="020B0604020202020204" pitchFamily="34" charset="0"/>
              <a:buChar char="•"/>
            </a:pPr>
            <a:r>
              <a:rPr lang="ru-RU" altLang="zh-CN" sz="1200" i="1" dirty="0" smtClean="0">
                <a:solidFill>
                  <a:schemeClr val="accent1">
                    <a:lumMod val="75000"/>
                  </a:schemeClr>
                </a:solidFill>
                <a:ea typeface="SimSun" pitchFamily="2" charset="-122"/>
              </a:rPr>
              <a:t>Одинарный</a:t>
            </a:r>
            <a:r>
              <a:rPr lang="en-US" altLang="zh-CN" sz="1200" b="0" i="1" dirty="0" smtClean="0">
                <a:solidFill>
                  <a:schemeClr val="accent1">
                    <a:lumMod val="75000"/>
                  </a:schemeClr>
                </a:solidFill>
                <a:ea typeface="SimSun" pitchFamily="2" charset="-122"/>
              </a:rPr>
              <a:t> (400 &amp; 440)</a:t>
            </a:r>
            <a:endParaRPr lang="en-US" altLang="zh-CN" sz="1000" b="0" i="1" dirty="0">
              <a:solidFill>
                <a:schemeClr val="accent1">
                  <a:lumMod val="75000"/>
                </a:schemeClr>
              </a:solidFill>
              <a:ea typeface="SimSun" pitchFamily="2" charset="-122"/>
            </a:endParaRPr>
          </a:p>
          <a:p>
            <a:pPr marL="285750" indent="-285750" algn="l" eaLnBrk="0" hangingPunct="0">
              <a:spcBef>
                <a:spcPct val="20000"/>
              </a:spcBef>
              <a:buClr>
                <a:srgbClr val="C00000"/>
              </a:buClr>
              <a:buSzPct val="110000"/>
              <a:buFont typeface="Wingdings" panose="05000000000000000000" pitchFamily="2" charset="2"/>
              <a:buChar char="§"/>
            </a:pPr>
            <a:r>
              <a:rPr lang="ru-RU" altLang="zh-CN" sz="1400" dirty="0" smtClean="0">
                <a:solidFill>
                  <a:schemeClr val="accent1">
                    <a:lumMod val="75000"/>
                  </a:schemeClr>
                </a:solidFill>
                <a:ea typeface="SimSun" pitchFamily="2" charset="-122"/>
              </a:rPr>
              <a:t>Длина</a:t>
            </a:r>
            <a:endParaRPr lang="en-US" altLang="zh-CN" sz="1400" dirty="0" smtClean="0">
              <a:solidFill>
                <a:schemeClr val="accent1">
                  <a:lumMod val="75000"/>
                </a:schemeClr>
              </a:solidFill>
              <a:ea typeface="SimSun" pitchFamily="2" charset="-122"/>
            </a:endParaRPr>
          </a:p>
          <a:p>
            <a:pPr marL="360000" lvl="1" indent="-285750" eaLnBrk="0" hangingPunct="0">
              <a:spcBef>
                <a:spcPct val="20000"/>
              </a:spcBef>
              <a:buClr>
                <a:srgbClr val="C00000"/>
              </a:buClr>
              <a:buSzPct val="110000"/>
              <a:buFont typeface="Arial" panose="020B0604020202020204" pitchFamily="34" charset="0"/>
              <a:buChar char="•"/>
            </a:pPr>
            <a:r>
              <a:rPr lang="ru-RU" altLang="zh-CN" sz="1200" i="1" dirty="0" smtClean="0">
                <a:solidFill>
                  <a:schemeClr val="accent1">
                    <a:lumMod val="75000"/>
                  </a:schemeClr>
                </a:solidFill>
                <a:ea typeface="SimSun" pitchFamily="2" charset="-122"/>
              </a:rPr>
              <a:t>Двойной</a:t>
            </a:r>
            <a:r>
              <a:rPr lang="en-US" altLang="zh-CN" sz="1200" i="1" dirty="0" smtClean="0">
                <a:solidFill>
                  <a:schemeClr val="accent1">
                    <a:lumMod val="75000"/>
                  </a:schemeClr>
                </a:solidFill>
                <a:ea typeface="SimSun" pitchFamily="2" charset="-122"/>
              </a:rPr>
              <a:t> </a:t>
            </a:r>
            <a:r>
              <a:rPr lang="en-US" altLang="zh-CN" sz="1200" i="1" dirty="0">
                <a:solidFill>
                  <a:schemeClr val="accent1">
                    <a:lumMod val="75000"/>
                  </a:schemeClr>
                </a:solidFill>
                <a:ea typeface="SimSun" pitchFamily="2" charset="-122"/>
              </a:rPr>
              <a:t>(L &amp; M)</a:t>
            </a:r>
          </a:p>
          <a:p>
            <a:pPr marL="360000" lvl="1" indent="-285750" eaLnBrk="0" hangingPunct="0">
              <a:spcBef>
                <a:spcPct val="20000"/>
              </a:spcBef>
              <a:buClr>
                <a:srgbClr val="C00000"/>
              </a:buClr>
              <a:buSzPct val="110000"/>
              <a:buFont typeface="Arial" panose="020B0604020202020204" pitchFamily="34" charset="0"/>
              <a:buChar char="•"/>
            </a:pPr>
            <a:r>
              <a:rPr lang="ru-RU" altLang="zh-CN" sz="1200" i="1" dirty="0" smtClean="0">
                <a:solidFill>
                  <a:schemeClr val="accent1">
                    <a:lumMod val="75000"/>
                  </a:schemeClr>
                </a:solidFill>
                <a:ea typeface="SimSun" pitchFamily="2" charset="-122"/>
              </a:rPr>
              <a:t>Одинарный</a:t>
            </a:r>
            <a:r>
              <a:rPr lang="en-US" altLang="zh-CN" sz="1200" i="1" dirty="0" smtClean="0">
                <a:solidFill>
                  <a:schemeClr val="accent1">
                    <a:lumMod val="75000"/>
                  </a:schemeClr>
                </a:solidFill>
                <a:ea typeface="SimSun" pitchFamily="2" charset="-122"/>
              </a:rPr>
              <a:t> </a:t>
            </a:r>
            <a:r>
              <a:rPr lang="en-US" altLang="zh-CN" sz="1200" i="1" dirty="0">
                <a:solidFill>
                  <a:schemeClr val="accent1">
                    <a:lumMod val="75000"/>
                  </a:schemeClr>
                </a:solidFill>
                <a:ea typeface="SimSun" pitchFamily="2" charset="-122"/>
              </a:rPr>
              <a:t>(M &amp; X)</a:t>
            </a:r>
          </a:p>
        </p:txBody>
      </p:sp>
      <p:sp>
        <p:nvSpPr>
          <p:cNvPr id="17" name="Rectangle 3"/>
          <p:cNvSpPr txBox="1">
            <a:spLocks noChangeArrowheads="1"/>
          </p:cNvSpPr>
          <p:nvPr/>
        </p:nvSpPr>
        <p:spPr bwMode="auto">
          <a:xfrm>
            <a:off x="250653" y="692178"/>
            <a:ext cx="5311947" cy="5861022"/>
          </a:xfrm>
          <a:prstGeom prst="rect">
            <a:avLst/>
          </a:prstGeom>
          <a:noFill/>
          <a:ln w="9525">
            <a:noFill/>
            <a:miter lim="800000"/>
            <a:headEnd/>
            <a:tailEnd/>
          </a:ln>
        </p:spPr>
        <p:txBody>
          <a:bodyPr/>
          <a:lstStyle/>
          <a:p>
            <a:pPr algn="l" eaLnBrk="0" hangingPunct="0">
              <a:spcBef>
                <a:spcPct val="20000"/>
              </a:spcBef>
              <a:buClr>
                <a:srgbClr val="C00000"/>
              </a:buClr>
              <a:buSzPct val="110000"/>
            </a:pPr>
            <a:r>
              <a:rPr lang="ru-RU" altLang="zh-CN" sz="2000" dirty="0" smtClean="0">
                <a:solidFill>
                  <a:srgbClr val="404040"/>
                </a:solidFill>
                <a:ea typeface="SimSun" pitchFamily="2" charset="-122"/>
              </a:rPr>
              <a:t>Опции</a:t>
            </a:r>
            <a:r>
              <a:rPr lang="en-US" altLang="zh-CN" sz="2000" b="0" dirty="0" smtClean="0">
                <a:solidFill>
                  <a:srgbClr val="404040"/>
                </a:solidFill>
                <a:ea typeface="SimSun" pitchFamily="2" charset="-122"/>
              </a:rPr>
              <a:t/>
            </a:r>
            <a:br>
              <a:rPr lang="en-US" altLang="zh-CN" sz="2000" b="0" dirty="0" smtClean="0">
                <a:solidFill>
                  <a:srgbClr val="404040"/>
                </a:solidFill>
                <a:ea typeface="SimSun" pitchFamily="2" charset="-122"/>
              </a:rPr>
            </a:br>
            <a:endParaRPr lang="en-US" altLang="zh-CN" sz="400" b="0" dirty="0">
              <a:solidFill>
                <a:srgbClr val="404040"/>
              </a:solidFill>
              <a:ea typeface="SimSun" pitchFamily="2" charset="-122"/>
            </a:endParaRPr>
          </a:p>
          <a:p>
            <a:pPr marL="285750" indent="-285750" algn="l" eaLnBrk="0" hangingPunct="0">
              <a:lnSpc>
                <a:spcPts val="1700"/>
              </a:lnSpc>
              <a:spcBef>
                <a:spcPct val="20000"/>
              </a:spcBef>
              <a:buClr>
                <a:srgbClr val="C00000"/>
              </a:buClr>
              <a:buSzPct val="110000"/>
              <a:buFont typeface="Wingdings" panose="05000000000000000000" pitchFamily="2" charset="2"/>
              <a:buChar char="§"/>
            </a:pPr>
            <a:r>
              <a:rPr lang="ru-RU" altLang="zh-CN" sz="1400" dirty="0" smtClean="0">
                <a:solidFill>
                  <a:srgbClr val="404040"/>
                </a:solidFill>
                <a:ea typeface="SimSun" pitchFamily="2" charset="-122"/>
              </a:rPr>
              <a:t>Встроенный ТО для полной рекуперации тепла</a:t>
            </a:r>
            <a:endParaRPr lang="en-US" altLang="zh-CN" sz="1400" dirty="0" smtClean="0">
              <a:solidFill>
                <a:srgbClr val="404040"/>
              </a:solidFill>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Смонтированные на машине низковольтные </a:t>
            </a:r>
          </a:p>
          <a:p>
            <a:pPr eaLnBrk="0" hangingPunct="0">
              <a:lnSpc>
                <a:spcPts val="1700"/>
              </a:lnSpc>
              <a:spcBef>
                <a:spcPct val="20000"/>
              </a:spcBef>
              <a:buClr>
                <a:srgbClr val="C00000"/>
              </a:buClr>
              <a:buSzPct val="110000"/>
            </a:pPr>
            <a:r>
              <a:rPr lang="ru-RU" altLang="zh-CN" sz="1600" dirty="0">
                <a:ea typeface="SimSun" pitchFamily="2" charset="-122"/>
              </a:rPr>
              <a:t> </a:t>
            </a:r>
            <a:r>
              <a:rPr lang="ru-RU" altLang="zh-CN" sz="1600" dirty="0" smtClean="0">
                <a:ea typeface="SimSun" pitchFamily="2" charset="-122"/>
              </a:rPr>
              <a:t>     </a:t>
            </a:r>
            <a:r>
              <a:rPr lang="en-US" altLang="zh-CN" sz="1600" dirty="0" smtClean="0">
                <a:ea typeface="SimSun" pitchFamily="2" charset="-122"/>
              </a:rPr>
              <a:t>AFDs</a:t>
            </a:r>
            <a:r>
              <a:rPr lang="ru-RU" altLang="zh-CN" sz="1600" dirty="0" smtClean="0">
                <a:ea typeface="SimSun" pitchFamily="2" charset="-122"/>
              </a:rPr>
              <a:t> </a:t>
            </a:r>
            <a:r>
              <a:rPr lang="ru-RU" altLang="zh-CN" sz="1600" dirty="0">
                <a:ea typeface="SimSun" pitchFamily="2" charset="-122"/>
              </a:rPr>
              <a:t>(</a:t>
            </a:r>
            <a:r>
              <a:rPr lang="ru-RU" sz="1600" dirty="0">
                <a:ea typeface="SimSun" pitchFamily="2" charset="-122"/>
                <a:sym typeface="Wingdings" panose="05000000000000000000" pitchFamily="2" charset="2"/>
              </a:rPr>
              <a:t>Адаптируемый</a:t>
            </a:r>
            <a:r>
              <a:rPr lang="en-US" sz="1600" dirty="0">
                <a:ea typeface="SimSun" pitchFamily="2" charset="-122"/>
                <a:sym typeface="Wingdings" panose="05000000000000000000" pitchFamily="2" charset="2"/>
              </a:rPr>
              <a:t> </a:t>
            </a:r>
            <a:r>
              <a:rPr lang="ru-RU" sz="1600" dirty="0">
                <a:ea typeface="SimSun" pitchFamily="2" charset="-122"/>
                <a:sym typeface="Wingdings" panose="05000000000000000000" pitchFamily="2" charset="2"/>
              </a:rPr>
              <a:t>Частотный привод)</a:t>
            </a:r>
            <a:endParaRPr lang="en-US" altLang="zh-CN" sz="1600" dirty="0">
              <a:ea typeface="SimSun" pitchFamily="2" charset="-122"/>
            </a:endParaRPr>
          </a:p>
          <a:p>
            <a:pPr marL="285750" indent="-285750" algn="l"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Установленные отдельно </a:t>
            </a:r>
            <a:r>
              <a:rPr lang="en-US" altLang="zh-CN" sz="1600" dirty="0" smtClean="0">
                <a:ea typeface="SimSun" pitchFamily="2" charset="-122"/>
              </a:rPr>
              <a:t>AFDs</a:t>
            </a:r>
            <a:r>
              <a:rPr lang="ru-RU" altLang="zh-CN" sz="1600" dirty="0" smtClean="0">
                <a:ea typeface="SimSun" pitchFamily="2" charset="-122"/>
              </a:rPr>
              <a:t> среднего </a:t>
            </a:r>
          </a:p>
          <a:p>
            <a:pPr algn="l" eaLnBrk="0" hangingPunct="0">
              <a:lnSpc>
                <a:spcPts val="1700"/>
              </a:lnSpc>
              <a:spcBef>
                <a:spcPct val="20000"/>
              </a:spcBef>
              <a:buClr>
                <a:srgbClr val="C00000"/>
              </a:buClr>
              <a:buSzPct val="110000"/>
            </a:pPr>
            <a:r>
              <a:rPr lang="ru-RU" altLang="zh-CN" sz="1600" dirty="0">
                <a:ea typeface="SimSun" pitchFamily="2" charset="-122"/>
              </a:rPr>
              <a:t> </a:t>
            </a:r>
            <a:r>
              <a:rPr lang="ru-RU" altLang="zh-CN" sz="1600" dirty="0" smtClean="0">
                <a:ea typeface="SimSun" pitchFamily="2" charset="-122"/>
              </a:rPr>
              <a:t>     напряжения</a:t>
            </a:r>
            <a:endParaRPr lang="en-US" altLang="zh-CN" sz="1600" dirty="0">
              <a:ea typeface="SimSun" pitchFamily="2" charset="-122"/>
            </a:endParaRPr>
          </a:p>
          <a:p>
            <a:pPr marL="285750" indent="-285750" algn="l"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Дополнительный конденсатор</a:t>
            </a:r>
            <a:endParaRPr lang="en-US" altLang="zh-CN" sz="1600" dirty="0" smtClean="0">
              <a:ea typeface="SimSun" pitchFamily="2" charset="-122"/>
            </a:endParaRPr>
          </a:p>
          <a:p>
            <a:pPr marL="285750" indent="-285750" algn="l"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Генерация льда </a:t>
            </a:r>
            <a:r>
              <a:rPr lang="en-US" altLang="zh-CN" sz="1600" dirty="0" smtClean="0">
                <a:ea typeface="SimSun" pitchFamily="2" charset="-122"/>
              </a:rPr>
              <a:t>“ICE” 18 </a:t>
            </a:r>
            <a:r>
              <a:rPr lang="en-US" altLang="zh-CN" sz="1600" dirty="0" smtClean="0">
                <a:latin typeface="Cambria Math"/>
                <a:ea typeface="Cambria Math"/>
              </a:rPr>
              <a:t>°</a:t>
            </a:r>
            <a:r>
              <a:rPr lang="en-US" altLang="zh-CN" sz="1600" dirty="0" smtClean="0">
                <a:ea typeface="SimSun" pitchFamily="2" charset="-122"/>
              </a:rPr>
              <a:t>F (-7.8 </a:t>
            </a:r>
            <a:r>
              <a:rPr lang="en-US" altLang="zh-CN" sz="1600" dirty="0" smtClean="0">
                <a:latin typeface="Cambria Math"/>
                <a:ea typeface="Cambria Math"/>
              </a:rPr>
              <a:t>°</a:t>
            </a:r>
            <a:r>
              <a:rPr lang="en-US" altLang="zh-CN" sz="1600" dirty="0" smtClean="0">
                <a:ea typeface="SimSun" pitchFamily="2" charset="-122"/>
              </a:rPr>
              <a:t>C)</a:t>
            </a:r>
            <a:r>
              <a:rPr lang="en-US" altLang="zh-CN" sz="1600" dirty="0">
                <a:ea typeface="SimSun" pitchFamily="2" charset="-122"/>
              </a:rPr>
              <a:t> </a:t>
            </a:r>
            <a:endParaRPr lang="en-US" altLang="zh-CN" sz="1600" dirty="0" smtClean="0">
              <a:ea typeface="SimSun" pitchFamily="2" charset="-122"/>
            </a:endParaRPr>
          </a:p>
          <a:p>
            <a:pPr marL="285750" indent="-285750" algn="l"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Тепловой насос</a:t>
            </a:r>
            <a:r>
              <a:rPr lang="en-US" altLang="zh-CN" sz="1600" dirty="0" smtClean="0">
                <a:ea typeface="SimSun" pitchFamily="2" charset="-122"/>
              </a:rPr>
              <a:t>122 </a:t>
            </a:r>
            <a:r>
              <a:rPr lang="en-US" altLang="zh-CN" sz="1600" dirty="0">
                <a:latin typeface="Cambria Math"/>
                <a:ea typeface="Cambria Math"/>
              </a:rPr>
              <a:t>°</a:t>
            </a:r>
            <a:r>
              <a:rPr lang="en-US" altLang="zh-CN" sz="1600" dirty="0">
                <a:ea typeface="SimSun" pitchFamily="2" charset="-122"/>
              </a:rPr>
              <a:t>F </a:t>
            </a:r>
            <a:r>
              <a:rPr lang="en-US" altLang="zh-CN" sz="1600" dirty="0" smtClean="0">
                <a:ea typeface="SimSun" pitchFamily="2" charset="-122"/>
              </a:rPr>
              <a:t>(50 </a:t>
            </a:r>
            <a:r>
              <a:rPr lang="en-US" altLang="zh-CN" sz="1600" dirty="0">
                <a:latin typeface="Cambria Math"/>
                <a:ea typeface="Cambria Math"/>
              </a:rPr>
              <a:t>° </a:t>
            </a:r>
            <a:r>
              <a:rPr lang="en-US" altLang="zh-CN" sz="1600" dirty="0">
                <a:ea typeface="SimSun" pitchFamily="2" charset="-122"/>
              </a:rPr>
              <a:t>C</a:t>
            </a:r>
            <a:r>
              <a:rPr lang="en-US" altLang="zh-CN" sz="1600" dirty="0" smtClean="0">
                <a:ea typeface="SimSun" pitchFamily="2" charset="-122"/>
              </a:rPr>
              <a:t>)</a:t>
            </a: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Опция свободного охлаждения</a:t>
            </a:r>
            <a:endParaRPr lang="en-US" altLang="zh-CN" sz="1600" dirty="0">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Расширенный электропакет</a:t>
            </a:r>
            <a:endParaRPr lang="en-US" altLang="zh-CN" sz="1600" dirty="0">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ea typeface="SimSun" pitchFamily="2" charset="-122"/>
              </a:rPr>
              <a:t>Байпас горячего газа</a:t>
            </a:r>
            <a:endParaRPr lang="en-US" altLang="zh-CN" sz="1600" dirty="0" smtClean="0">
              <a:ea typeface="SimSun" pitchFamily="2" charset="-122"/>
            </a:endParaRPr>
          </a:p>
          <a:p>
            <a:pPr marL="285750" indent="-285750" eaLnBrk="0" hangingPunct="0">
              <a:lnSpc>
                <a:spcPts val="1700"/>
              </a:lnSpc>
              <a:spcBef>
                <a:spcPct val="20000"/>
              </a:spcBef>
              <a:buClr>
                <a:srgbClr val="C00000"/>
              </a:buClr>
              <a:buSzPct val="110000"/>
              <a:buFont typeface="Arial" panose="020B0604020202020204" pitchFamily="34" charset="0"/>
              <a:buChar char="•"/>
            </a:pPr>
            <a:r>
              <a:rPr lang="ru-RU" altLang="zh-CN" sz="1600" dirty="0" smtClean="0">
                <a:ea typeface="SimSun" pitchFamily="2" charset="-122"/>
              </a:rPr>
              <a:t>Низковольтные стартеры </a:t>
            </a:r>
            <a:r>
              <a:rPr lang="en-US" altLang="zh-CN" sz="1600" dirty="0" smtClean="0">
                <a:ea typeface="SimSun" pitchFamily="2" charset="-122"/>
              </a:rPr>
              <a:t>(&lt;</a:t>
            </a:r>
            <a:r>
              <a:rPr lang="en-US" altLang="zh-CN" sz="1600" dirty="0">
                <a:solidFill>
                  <a:srgbClr val="404040"/>
                </a:solidFill>
                <a:ea typeface="SimSun" pitchFamily="2" charset="-122"/>
              </a:rPr>
              <a:t>600V)</a:t>
            </a:r>
          </a:p>
          <a:p>
            <a:pPr marL="360000" lvl="1" indent="-285750" eaLnBrk="0" hangingPunct="0">
              <a:lnSpc>
                <a:spcPts val="1700"/>
              </a:lnSpc>
              <a:spcBef>
                <a:spcPct val="20000"/>
              </a:spcBef>
              <a:buClr>
                <a:srgbClr val="C00000"/>
              </a:buClr>
              <a:buSzPct val="110000"/>
              <a:buFont typeface="Arial" panose="020B0604020202020204" pitchFamily="34" charset="0"/>
              <a:buChar char="•"/>
            </a:pPr>
            <a:r>
              <a:rPr lang="ru-RU" altLang="zh-CN" sz="1400" i="1" dirty="0" smtClean="0">
                <a:solidFill>
                  <a:srgbClr val="404040"/>
                </a:solidFill>
                <a:ea typeface="SimSun" pitchFamily="2" charset="-122"/>
              </a:rPr>
              <a:t>Смонтированные на машине или отдельно стартеры звезды-треугольник либо тиристорные пускатели. </a:t>
            </a:r>
          </a:p>
          <a:p>
            <a:pPr marL="360000" lvl="1" indent="-285750" eaLnBrk="0" hangingPunct="0">
              <a:lnSpc>
                <a:spcPts val="1700"/>
              </a:lnSpc>
              <a:spcBef>
                <a:spcPct val="20000"/>
              </a:spcBef>
              <a:buClr>
                <a:srgbClr val="C00000"/>
              </a:buClr>
              <a:buSzPct val="110000"/>
              <a:buFont typeface="Arial" panose="020B0604020202020204" pitchFamily="34" charset="0"/>
              <a:buChar char="•"/>
            </a:pPr>
            <a:r>
              <a:rPr lang="ru-RU" altLang="zh-CN" sz="1600" dirty="0" smtClean="0">
                <a:solidFill>
                  <a:srgbClr val="404040"/>
                </a:solidFill>
                <a:ea typeface="SimSun" pitchFamily="2" charset="-122"/>
              </a:rPr>
              <a:t>Стартеры среднего напряжения </a:t>
            </a:r>
            <a:r>
              <a:rPr lang="en-US" altLang="zh-CN" sz="1600" dirty="0" smtClean="0">
                <a:solidFill>
                  <a:srgbClr val="404040"/>
                </a:solidFill>
                <a:ea typeface="SimSun" pitchFamily="2" charset="-122"/>
              </a:rPr>
              <a:t>(3.3kV </a:t>
            </a:r>
            <a:r>
              <a:rPr lang="en-US" altLang="zh-CN" sz="1600" dirty="0">
                <a:solidFill>
                  <a:srgbClr val="404040"/>
                </a:solidFill>
                <a:ea typeface="SimSun" pitchFamily="2" charset="-122"/>
              </a:rPr>
              <a:t>to 6.6kV) &amp; (10 &amp; 11kV)</a:t>
            </a:r>
          </a:p>
          <a:p>
            <a:pPr marL="360000" lvl="1" indent="-285750" eaLnBrk="0" hangingPunct="0">
              <a:lnSpc>
                <a:spcPts val="1700"/>
              </a:lnSpc>
              <a:spcBef>
                <a:spcPct val="20000"/>
              </a:spcBef>
              <a:buClr>
                <a:srgbClr val="C00000"/>
              </a:buClr>
              <a:buSzPct val="110000"/>
              <a:buFont typeface="Arial" panose="020B0604020202020204" pitchFamily="34" charset="0"/>
              <a:buChar char="•"/>
            </a:pPr>
            <a:r>
              <a:rPr lang="en-US" altLang="zh-CN" sz="1400" i="1" dirty="0">
                <a:solidFill>
                  <a:srgbClr val="404040"/>
                </a:solidFill>
                <a:ea typeface="SimSun" pitchFamily="2" charset="-122"/>
              </a:rPr>
              <a:t>Unit &amp; Remote Mounted X-Line, Primary Reactor, Auto </a:t>
            </a:r>
            <a:r>
              <a:rPr lang="en-US" altLang="zh-CN" sz="1400" i="1" dirty="0" smtClean="0">
                <a:solidFill>
                  <a:srgbClr val="404040"/>
                </a:solidFill>
                <a:ea typeface="SimSun" pitchFamily="2" charset="-122"/>
              </a:rPr>
              <a:t>Transformer</a:t>
            </a: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dirty="0" smtClean="0">
                <a:solidFill>
                  <a:srgbClr val="404040"/>
                </a:solidFill>
                <a:ea typeface="SimSun" pitchFamily="2" charset="-122"/>
              </a:rPr>
              <a:t>Новый дизайн водяного подключения</a:t>
            </a:r>
            <a:endParaRPr lang="en-US" altLang="zh-CN" sz="1400" i="1" dirty="0">
              <a:solidFill>
                <a:srgbClr val="404040"/>
              </a:solidFill>
              <a:ea typeface="SimSun" pitchFamily="2" charset="-122"/>
            </a:endParaRPr>
          </a:p>
        </p:txBody>
      </p:sp>
      <p:pic>
        <p:nvPicPr>
          <p:cNvPr id="19"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068136" y="3106639"/>
            <a:ext cx="1999664" cy="16177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Rectangle 19"/>
          <p:cNvSpPr/>
          <p:nvPr/>
        </p:nvSpPr>
        <p:spPr>
          <a:xfrm>
            <a:off x="8547503" y="4508956"/>
            <a:ext cx="420308" cy="215444"/>
          </a:xfrm>
          <a:prstGeom prst="rect">
            <a:avLst/>
          </a:prstGeom>
        </p:spPr>
        <p:txBody>
          <a:bodyPr wrap="none">
            <a:spAutoFit/>
          </a:bodyPr>
          <a:lstStyle/>
          <a:p>
            <a:r>
              <a:rPr lang="en-US" sz="800" dirty="0" smtClean="0">
                <a:solidFill>
                  <a:schemeClr val="tx1"/>
                </a:solidFill>
                <a:effectLst>
                  <a:outerShdw blurRad="38100" dist="38100" dir="2700000" algn="tl">
                    <a:srgbClr val="000000">
                      <a:alpha val="43137"/>
                    </a:srgbClr>
                  </a:outerShdw>
                </a:effectLst>
              </a:rPr>
              <a:t>220L</a:t>
            </a:r>
            <a:endParaRPr lang="en-US" sz="800" dirty="0">
              <a:solidFill>
                <a:schemeClr val="tx1"/>
              </a:solidFill>
              <a:effectLst>
                <a:outerShdw blurRad="38100" dist="38100" dir="2700000" algn="tl">
                  <a:srgbClr val="000000">
                    <a:alpha val="43137"/>
                  </a:srgbClr>
                </a:outerShdw>
              </a:effectLst>
            </a:endParaRPr>
          </a:p>
        </p:txBody>
      </p:sp>
      <p:pic>
        <p:nvPicPr>
          <p:cNvPr id="21" name="Picture 2"/>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t="49962" b="77"/>
          <a:stretch/>
        </p:blipFill>
        <p:spPr bwMode="auto">
          <a:xfrm>
            <a:off x="3969756" y="5649788"/>
            <a:ext cx="1163262" cy="114318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2" name="Picture 2"/>
          <p:cNvPicPr>
            <a:picLocks noChangeAspect="1" noChangeArrowheads="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t="1" b="50038"/>
          <a:stretch/>
        </p:blipFill>
        <p:spPr bwMode="auto">
          <a:xfrm>
            <a:off x="5200044" y="5630738"/>
            <a:ext cx="1163262" cy="11431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9889277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 name="Rounded Rectangle 2"/>
          <p:cNvSpPr/>
          <p:nvPr/>
        </p:nvSpPr>
        <p:spPr>
          <a:xfrm>
            <a:off x="457200" y="3886200"/>
            <a:ext cx="8305800" cy="2590800"/>
          </a:xfrm>
          <a:prstGeom prst="roundRect">
            <a:avLst>
              <a:gd name="adj" fmla="val 6583"/>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2"/>
          <p:cNvSpPr txBox="1">
            <a:spLocks noChangeArrowheads="1"/>
          </p:cNvSpPr>
          <p:nvPr/>
        </p:nvSpPr>
        <p:spPr>
          <a:xfrm>
            <a:off x="152400" y="-76200"/>
            <a:ext cx="8686800" cy="609600"/>
          </a:xfrm>
          <a:prstGeom prst="rect">
            <a:avLst/>
          </a:prstGeom>
        </p:spPr>
        <p:txBody>
          <a:bodyPr anchor="ctr"/>
          <a:lstStyle/>
          <a:p>
            <a:pPr fontAlgn="auto">
              <a:spcAft>
                <a:spcPts val="0"/>
              </a:spcAft>
              <a:defRPr/>
            </a:pPr>
            <a:r>
              <a:rPr lang="ru-RU" sz="2800" dirty="0">
                <a:solidFill>
                  <a:prstClr val="black"/>
                </a:solidFill>
                <a:latin typeface="Arial Black" pitchFamily="34" charset="0"/>
              </a:rPr>
              <a:t>Линейка центробежных машин </a:t>
            </a:r>
            <a:r>
              <a:rPr lang="en-US" sz="2800" dirty="0">
                <a:solidFill>
                  <a:prstClr val="black"/>
                </a:solidFill>
                <a:latin typeface="Arial Black" pitchFamily="34" charset="0"/>
              </a:rPr>
              <a:t>Trane</a:t>
            </a:r>
            <a:endParaRPr lang="en-US" sz="2800" b="0" dirty="0">
              <a:solidFill>
                <a:prstClr val="black"/>
              </a:solidFill>
              <a:latin typeface="Arial Black" pitchFamily="34" charset="0"/>
              <a:cs typeface="Arial" charset="0"/>
            </a:endParaRPr>
          </a:p>
        </p:txBody>
      </p:sp>
      <p:sp>
        <p:nvSpPr>
          <p:cNvPr id="55" name="Rectangle 5"/>
          <p:cNvSpPr>
            <a:spLocks noChangeArrowheads="1"/>
          </p:cNvSpPr>
          <p:nvPr/>
        </p:nvSpPr>
        <p:spPr bwMode="auto">
          <a:xfrm>
            <a:off x="173038" y="605551"/>
            <a:ext cx="8742362" cy="368300"/>
          </a:xfrm>
          <a:prstGeom prst="rect">
            <a:avLst/>
          </a:prstGeom>
          <a:noFill/>
          <a:ln w="9525">
            <a:noFill/>
            <a:miter lim="800000"/>
            <a:headEnd/>
            <a:tailEnd/>
          </a:ln>
        </p:spPr>
        <p:txBody>
          <a:bodyPr anchor="b"/>
          <a:lstStyle/>
          <a:p>
            <a:pPr>
              <a:lnSpc>
                <a:spcPct val="85000"/>
              </a:lnSpc>
            </a:pPr>
            <a:r>
              <a:rPr lang="ru-RU" sz="1800" b="0" dirty="0" smtClean="0">
                <a:solidFill>
                  <a:prstClr val="black"/>
                </a:solidFill>
                <a:cs typeface="Arial" charset="0"/>
              </a:rPr>
              <a:t>Изменения в подсоединении водяных магистралей в соответствии с т</a:t>
            </a:r>
            <a:r>
              <a:rPr lang="ru-RU" dirty="0" smtClean="0">
                <a:solidFill>
                  <a:prstClr val="black"/>
                </a:solidFill>
              </a:rPr>
              <a:t>ребованиями заказчика</a:t>
            </a:r>
            <a:endParaRPr lang="en-US" sz="1400" b="0" dirty="0">
              <a:solidFill>
                <a:prstClr val="black"/>
              </a:solidFill>
              <a:cs typeface="Arial" charset="0"/>
            </a:endParaRPr>
          </a:p>
        </p:txBody>
      </p:sp>
      <p:sp>
        <p:nvSpPr>
          <p:cNvPr id="18" name="Footer Placeholder 4"/>
          <p:cNvSpPr>
            <a:spLocks noGrp="1"/>
          </p:cNvSpPr>
          <p:nvPr>
            <p:ph type="ftr" sz="quarter" idx="10"/>
          </p:nvPr>
        </p:nvSpPr>
        <p:spPr bwMode="auto">
          <a:xfrm>
            <a:off x="2057400" y="6629400"/>
            <a:ext cx="5057773" cy="228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base" hangingPunct="1">
              <a:spcBef>
                <a:spcPct val="0"/>
              </a:spcBef>
              <a:spcAft>
                <a:spcPct val="0"/>
              </a:spcAft>
            </a:pPr>
            <a:r>
              <a:rPr lang="en-US" sz="1000" dirty="0" smtClean="0">
                <a:solidFill>
                  <a:srgbClr val="D9D9D9"/>
                </a:solidFill>
              </a:rPr>
              <a:t>Confidential and Proprietary Information of Trane &amp; Ingersoll-Rand</a:t>
            </a:r>
          </a:p>
        </p:txBody>
      </p:sp>
      <p:pic>
        <p:nvPicPr>
          <p:cNvPr id="3074"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51719"/>
          <a:stretch/>
        </p:blipFill>
        <p:spPr bwMode="auto">
          <a:xfrm>
            <a:off x="457200" y="1371600"/>
            <a:ext cx="3905250" cy="22509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3"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t="51718"/>
          <a:stretch/>
        </p:blipFill>
        <p:spPr bwMode="auto">
          <a:xfrm>
            <a:off x="4800600" y="1371599"/>
            <a:ext cx="3905250" cy="225090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TextBox 1"/>
          <p:cNvSpPr txBox="1"/>
          <p:nvPr/>
        </p:nvSpPr>
        <p:spPr>
          <a:xfrm>
            <a:off x="410591" y="982816"/>
            <a:ext cx="3948966" cy="369332"/>
          </a:xfrm>
          <a:prstGeom prst="rect">
            <a:avLst/>
          </a:prstGeom>
          <a:noFill/>
        </p:spPr>
        <p:txBody>
          <a:bodyPr wrap="none" rtlCol="0">
            <a:spAutoFit/>
          </a:bodyPr>
          <a:lstStyle/>
          <a:p>
            <a:r>
              <a:rPr lang="ru-RU" dirty="0" smtClean="0"/>
              <a:t>Подсоединение на данный момент</a:t>
            </a:r>
            <a:endParaRPr lang="en-US" dirty="0"/>
          </a:p>
        </p:txBody>
      </p:sp>
      <p:sp>
        <p:nvSpPr>
          <p:cNvPr id="25" name="TextBox 24"/>
          <p:cNvSpPr txBox="1"/>
          <p:nvPr/>
        </p:nvSpPr>
        <p:spPr>
          <a:xfrm>
            <a:off x="4831737" y="725269"/>
            <a:ext cx="3559821" cy="646331"/>
          </a:xfrm>
          <a:prstGeom prst="rect">
            <a:avLst/>
          </a:prstGeom>
          <a:noFill/>
        </p:spPr>
        <p:txBody>
          <a:bodyPr wrap="none" rtlCol="0">
            <a:spAutoFit/>
          </a:bodyPr>
          <a:lstStyle/>
          <a:p>
            <a:r>
              <a:rPr lang="en-US" i="1" dirty="0" smtClean="0">
                <a:solidFill>
                  <a:srgbClr val="FF0000"/>
                </a:solidFill>
              </a:rPr>
              <a:t>E</a:t>
            </a:r>
            <a:r>
              <a:rPr lang="en-US" dirty="0" smtClean="0"/>
              <a:t>CTV </a:t>
            </a:r>
            <a:r>
              <a:rPr lang="ru-RU" dirty="0" smtClean="0"/>
              <a:t>подсоединения водяных </a:t>
            </a:r>
          </a:p>
          <a:p>
            <a:r>
              <a:rPr lang="ru-RU" dirty="0" smtClean="0"/>
              <a:t>магистралей</a:t>
            </a:r>
            <a:endParaRPr lang="en-US" dirty="0"/>
          </a:p>
        </p:txBody>
      </p:sp>
      <p:pic>
        <p:nvPicPr>
          <p:cNvPr id="26" name="Picture 2" descr="C:\Users\lacnf\AppData\Local\Temp\SNAGHTML1c6f1e4e.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4147" y="3922851"/>
            <a:ext cx="2858961" cy="2401749"/>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4" descr="C:\Users\lacnf\AppData\Local\Temp\SNAGHTML1c6f4a5d.PN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b="52972"/>
          <a:stretch/>
        </p:blipFill>
        <p:spPr bwMode="auto">
          <a:xfrm>
            <a:off x="3609747" y="3922851"/>
            <a:ext cx="994303" cy="103623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6" descr="C:\Users\lacnf\AppData\Local\Temp\SNAGHTML1c6f6849.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76547" y="4015265"/>
            <a:ext cx="2506412" cy="2272296"/>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8" descr="C:\Users\lacnf\AppData\Local\Temp\SNAGHTML1c6f8692.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182959" y="3994462"/>
            <a:ext cx="1275241" cy="2258525"/>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4" descr="C:\Users\lacnf\AppData\Local\Temp\SNAGHTML1c6f4a5d.PN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t="46593"/>
          <a:stretch/>
        </p:blipFill>
        <p:spPr bwMode="auto">
          <a:xfrm>
            <a:off x="3606045" y="5135596"/>
            <a:ext cx="994302" cy="117679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3656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3" name="Rounded Rectangle 52"/>
          <p:cNvSpPr/>
          <p:nvPr/>
        </p:nvSpPr>
        <p:spPr bwMode="auto">
          <a:xfrm>
            <a:off x="161925" y="5943600"/>
            <a:ext cx="8839200" cy="6096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marL="384175" indent="-384175" algn="ctr" eaLnBrk="0" hangingPunct="0">
              <a:lnSpc>
                <a:spcPct val="80000"/>
              </a:lnSpc>
              <a:spcBef>
                <a:spcPct val="20000"/>
              </a:spcBef>
              <a:defRPr/>
            </a:pPr>
            <a:r>
              <a:rPr lang="ru-RU" sz="2400" b="1" dirty="0" smtClean="0">
                <a:solidFill>
                  <a:prstClr val="white"/>
                </a:solidFill>
              </a:rPr>
              <a:t>Экономически </a:t>
            </a:r>
            <a:r>
              <a:rPr lang="ru-RU" sz="2400" b="1" dirty="0">
                <a:solidFill>
                  <a:prstClr val="white"/>
                </a:solidFill>
              </a:rPr>
              <a:t>и </a:t>
            </a:r>
            <a:r>
              <a:rPr lang="ru-RU" sz="2400" b="1" dirty="0" smtClean="0">
                <a:solidFill>
                  <a:prstClr val="white"/>
                </a:solidFill>
              </a:rPr>
              <a:t>экологически усовершенствованные решения</a:t>
            </a:r>
            <a:endParaRPr lang="en-US" sz="2400" b="1" dirty="0">
              <a:solidFill>
                <a:prstClr val="white"/>
              </a:solidFill>
              <a:cs typeface="Arial" charset="0"/>
            </a:endParaRPr>
          </a:p>
        </p:txBody>
      </p:sp>
      <p:pic>
        <p:nvPicPr>
          <p:cNvPr id="7" name="Picture 40"/>
          <p:cNvPicPr>
            <a:picLocks noChangeAspect="1" noChangeArrowheads="1"/>
          </p:cNvPicPr>
          <p:nvPr/>
        </p:nvPicPr>
        <p:blipFill>
          <a:blip r:embed="rId3" cstate="print"/>
          <a:srcRect/>
          <a:stretch>
            <a:fillRect/>
          </a:stretch>
        </p:blipFill>
        <p:spPr bwMode="auto">
          <a:xfrm>
            <a:off x="6465216" y="2971800"/>
            <a:ext cx="2602584" cy="2305342"/>
          </a:xfrm>
          <a:prstGeom prst="rect">
            <a:avLst/>
          </a:prstGeom>
          <a:noFill/>
          <a:ln w="9525">
            <a:noFill/>
            <a:miter lim="800000"/>
            <a:headEnd/>
            <a:tailEnd/>
          </a:ln>
        </p:spPr>
      </p:pic>
      <p:sp>
        <p:nvSpPr>
          <p:cNvPr id="28" name="Rectangle 3"/>
          <p:cNvSpPr txBox="1">
            <a:spLocks noChangeArrowheads="1"/>
          </p:cNvSpPr>
          <p:nvPr/>
        </p:nvSpPr>
        <p:spPr bwMode="auto">
          <a:xfrm>
            <a:off x="219075" y="680857"/>
            <a:ext cx="4794885" cy="1676400"/>
          </a:xfrm>
          <a:prstGeom prst="rect">
            <a:avLst/>
          </a:prstGeom>
          <a:noFill/>
          <a:ln w="9525">
            <a:noFill/>
            <a:miter lim="800000"/>
            <a:headEnd/>
            <a:tailEnd/>
          </a:ln>
        </p:spPr>
        <p:txBody>
          <a:bodyPr/>
          <a:lstStyle/>
          <a:p>
            <a:pPr eaLnBrk="0" hangingPunct="0">
              <a:spcBef>
                <a:spcPct val="20000"/>
              </a:spcBef>
              <a:buClr>
                <a:srgbClr val="C00000"/>
              </a:buClr>
              <a:buSzPct val="110000"/>
            </a:pPr>
            <a:r>
              <a:rPr lang="en-US" altLang="zh-CN" dirty="0" smtClean="0">
                <a:solidFill>
                  <a:srgbClr val="404040"/>
                </a:solidFill>
                <a:ea typeface="SimSun" pitchFamily="2" charset="-122"/>
              </a:rPr>
              <a:t>Double Bundle Heat Recovery Design</a:t>
            </a:r>
            <a:endParaRPr lang="en-US" altLang="zh-CN" sz="800" dirty="0">
              <a:solidFill>
                <a:srgbClr val="404040"/>
              </a:solidFill>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b="0" dirty="0" smtClean="0">
                <a:solidFill>
                  <a:srgbClr val="404040"/>
                </a:solidFill>
                <a:ea typeface="SimSun" pitchFamily="2" charset="-122"/>
              </a:rPr>
              <a:t>Фреон поступает напрямую в оба конденсатора из связки </a:t>
            </a:r>
            <a:r>
              <a:rPr lang="en-US" altLang="zh-CN" sz="1600" b="0" dirty="0" smtClean="0">
                <a:solidFill>
                  <a:srgbClr val="404040"/>
                </a:solidFill>
                <a:ea typeface="SimSun" pitchFamily="2" charset="-122"/>
              </a:rPr>
              <a:t>(</a:t>
            </a:r>
            <a:r>
              <a:rPr lang="ru-RU" altLang="zh-CN" sz="1600" b="0" dirty="0" smtClean="0">
                <a:solidFill>
                  <a:srgbClr val="404040"/>
                </a:solidFill>
                <a:ea typeface="SimSun" pitchFamily="2" charset="-122"/>
              </a:rPr>
              <a:t>Стандартный</a:t>
            </a:r>
            <a:r>
              <a:rPr lang="en-US" altLang="zh-CN" sz="1600" b="0" dirty="0" smtClean="0">
                <a:solidFill>
                  <a:srgbClr val="404040"/>
                </a:solidFill>
                <a:ea typeface="SimSun" pitchFamily="2" charset="-122"/>
              </a:rPr>
              <a:t> / </a:t>
            </a:r>
            <a:r>
              <a:rPr lang="ru-RU" altLang="zh-CN" sz="1600" b="0" dirty="0" smtClean="0">
                <a:solidFill>
                  <a:srgbClr val="404040"/>
                </a:solidFill>
                <a:ea typeface="SimSun" pitchFamily="2" charset="-122"/>
              </a:rPr>
              <a:t>Конденсатор для рекуперации тепла</a:t>
            </a:r>
            <a:r>
              <a:rPr lang="en-US" altLang="zh-CN" sz="1600" b="0" dirty="0" smtClean="0">
                <a:solidFill>
                  <a:srgbClr val="404040"/>
                </a:solidFill>
                <a:ea typeface="SimSun" pitchFamily="2" charset="-122"/>
              </a:rPr>
              <a:t>).</a:t>
            </a:r>
            <a:endParaRPr lang="en-US" altLang="zh-CN" sz="1600" b="0" dirty="0">
              <a:solidFill>
                <a:srgbClr val="404040"/>
              </a:solidFill>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b="0" dirty="0" smtClean="0">
                <a:solidFill>
                  <a:srgbClr val="404040"/>
                </a:solidFill>
                <a:ea typeface="SimSun" pitchFamily="2" charset="-122"/>
              </a:rPr>
              <a:t>Температура на выходе до </a:t>
            </a:r>
            <a:r>
              <a:rPr lang="en-US" altLang="zh-CN" sz="1600" b="0" dirty="0" smtClean="0">
                <a:solidFill>
                  <a:srgbClr val="404040"/>
                </a:solidFill>
                <a:ea typeface="SimSun" pitchFamily="2" charset="-122"/>
              </a:rPr>
              <a:t>60</a:t>
            </a:r>
            <a:r>
              <a:rPr lang="en-US" altLang="zh-CN" sz="1600" b="0" dirty="0" smtClean="0">
                <a:solidFill>
                  <a:srgbClr val="404040"/>
                </a:solidFill>
                <a:latin typeface="Cambria Math"/>
                <a:ea typeface="Cambria Math"/>
              </a:rPr>
              <a:t>°</a:t>
            </a:r>
            <a:r>
              <a:rPr lang="en-US" altLang="zh-CN" sz="1600" b="0" dirty="0" smtClean="0">
                <a:solidFill>
                  <a:srgbClr val="404040"/>
                </a:solidFill>
                <a:ea typeface="SimSun" pitchFamily="2" charset="-122"/>
              </a:rPr>
              <a:t>C</a:t>
            </a:r>
            <a:endParaRPr lang="en-US" altLang="zh-CN" sz="1600" b="0" dirty="0">
              <a:solidFill>
                <a:srgbClr val="404040"/>
              </a:solidFill>
              <a:ea typeface="SimSun" pitchFamily="2" charset="-122"/>
            </a:endParaRPr>
          </a:p>
          <a:p>
            <a:pPr marL="285750" indent="-285750" eaLnBrk="0" hangingPunct="0">
              <a:lnSpc>
                <a:spcPts val="1700"/>
              </a:lnSpc>
              <a:spcBef>
                <a:spcPct val="20000"/>
              </a:spcBef>
              <a:buClr>
                <a:srgbClr val="C00000"/>
              </a:buClr>
              <a:buSzPct val="110000"/>
              <a:buFont typeface="Wingdings" panose="05000000000000000000" pitchFamily="2" charset="2"/>
              <a:buChar char="§"/>
            </a:pPr>
            <a:r>
              <a:rPr lang="ru-RU" altLang="zh-CN" sz="1600" b="0" dirty="0" smtClean="0">
                <a:solidFill>
                  <a:srgbClr val="404040"/>
                </a:solidFill>
                <a:ea typeface="SimSun" pitchFamily="2" charset="-122"/>
              </a:rPr>
              <a:t>Компактный дизайн</a:t>
            </a:r>
            <a:endParaRPr lang="en-US" altLang="zh-CN" sz="1600" b="0" dirty="0">
              <a:solidFill>
                <a:srgbClr val="404040"/>
              </a:solidFill>
              <a:ea typeface="SimSun" pitchFamily="2" charset="-122"/>
            </a:endParaRPr>
          </a:p>
        </p:txBody>
      </p:sp>
      <p:pic>
        <p:nvPicPr>
          <p:cNvPr id="603138"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37146" y="3947630"/>
            <a:ext cx="1899520" cy="17859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0" name="Text Box 11"/>
          <p:cNvSpPr txBox="1">
            <a:spLocks noChangeArrowheads="1"/>
          </p:cNvSpPr>
          <p:nvPr/>
        </p:nvSpPr>
        <p:spPr bwMode="auto">
          <a:xfrm>
            <a:off x="4094217" y="3940846"/>
            <a:ext cx="590692" cy="430887"/>
          </a:xfrm>
          <a:prstGeom prst="rect">
            <a:avLst/>
          </a:prstGeom>
          <a:noFill/>
          <a:ln w="9525">
            <a:noFill/>
            <a:miter lim="800000"/>
            <a:headEnd/>
            <a:tailEnd/>
          </a:ln>
          <a:effectLst/>
        </p:spPr>
        <p:txBody>
          <a:bodyPr wrap="square">
            <a:spAutoFit/>
          </a:bodyPr>
          <a:lstStyle/>
          <a:p>
            <a:pPr algn="ctr"/>
            <a:r>
              <a:rPr lang="en-US" sz="1100" dirty="0" smtClean="0">
                <a:solidFill>
                  <a:srgbClr val="C00000"/>
                </a:solidFill>
                <a:cs typeface="Times New Roman" pitchFamily="18" charset="0"/>
              </a:rPr>
              <a:t>Aux</a:t>
            </a:r>
          </a:p>
          <a:p>
            <a:pPr algn="ctr"/>
            <a:r>
              <a:rPr lang="en-US" sz="1100" dirty="0" smtClean="0">
                <a:solidFill>
                  <a:srgbClr val="C00000"/>
                </a:solidFill>
                <a:cs typeface="Times New Roman" pitchFamily="18" charset="0"/>
              </a:rPr>
              <a:t>Cond</a:t>
            </a:r>
            <a:endParaRPr lang="en-US" sz="1100" dirty="0">
              <a:solidFill>
                <a:srgbClr val="C00000"/>
              </a:solidFill>
              <a:cs typeface="Times New Roman" pitchFamily="18" charset="0"/>
            </a:endParaRPr>
          </a:p>
        </p:txBody>
      </p:sp>
      <p:sp>
        <p:nvSpPr>
          <p:cNvPr id="31" name="Rectangle 3"/>
          <p:cNvSpPr txBox="1">
            <a:spLocks noChangeArrowheads="1"/>
          </p:cNvSpPr>
          <p:nvPr/>
        </p:nvSpPr>
        <p:spPr bwMode="auto">
          <a:xfrm>
            <a:off x="257175" y="2313119"/>
            <a:ext cx="4724400" cy="1272863"/>
          </a:xfrm>
          <a:prstGeom prst="rect">
            <a:avLst/>
          </a:prstGeom>
          <a:noFill/>
          <a:ln w="9525">
            <a:noFill/>
            <a:miter lim="800000"/>
            <a:headEnd/>
            <a:tailEnd/>
          </a:ln>
        </p:spPr>
        <p:txBody>
          <a:bodyPr/>
          <a:lstStyle/>
          <a:p>
            <a:pPr eaLnBrk="0" hangingPunct="0">
              <a:spcBef>
                <a:spcPct val="20000"/>
              </a:spcBef>
              <a:buClr>
                <a:srgbClr val="C00000"/>
              </a:buClr>
              <a:buSzPct val="110000"/>
            </a:pPr>
            <a:r>
              <a:rPr lang="ru-RU" altLang="zh-CN" dirty="0" smtClean="0">
                <a:ea typeface="SimSun" pitchFamily="2" charset="-122"/>
              </a:rPr>
              <a:t>Дополнительный конденсатор </a:t>
            </a:r>
            <a:r>
              <a:rPr lang="en-US" altLang="zh-CN" b="0" dirty="0" smtClean="0">
                <a:ea typeface="SimSun" pitchFamily="2" charset="-122"/>
              </a:rPr>
              <a:t>(</a:t>
            </a:r>
            <a:r>
              <a:rPr lang="ru-RU" altLang="zh-CN" b="0" dirty="0" smtClean="0">
                <a:ea typeface="SimSun" pitchFamily="2" charset="-122"/>
              </a:rPr>
              <a:t>Рекуперация тепла</a:t>
            </a:r>
            <a:r>
              <a:rPr lang="en-US" altLang="zh-CN" b="0" dirty="0" smtClean="0">
                <a:ea typeface="SimSun" pitchFamily="2" charset="-122"/>
              </a:rPr>
              <a:t>)</a:t>
            </a:r>
          </a:p>
          <a:p>
            <a:pPr marL="285750" indent="-285750" eaLnBrk="0" hangingPunct="0">
              <a:spcBef>
                <a:spcPct val="20000"/>
              </a:spcBef>
              <a:buClr>
                <a:srgbClr val="C00000"/>
              </a:buClr>
              <a:buSzPct val="110000"/>
              <a:buFont typeface="Wingdings" panose="05000000000000000000" pitchFamily="2" charset="2"/>
              <a:buChar char="§"/>
            </a:pPr>
            <a:r>
              <a:rPr lang="ru-RU" sz="1600" b="0" dirty="0" smtClean="0">
                <a:solidFill>
                  <a:srgbClr val="404040"/>
                </a:solidFill>
                <a:ea typeface="SimSun" pitchFamily="2" charset="-122"/>
              </a:rPr>
              <a:t>Использование энергии, которая утилизировалась без всякой пользы</a:t>
            </a:r>
            <a:endParaRPr lang="en-US" sz="1600" b="0" dirty="0" smtClean="0">
              <a:solidFill>
                <a:srgbClr val="404040"/>
              </a:solidFill>
              <a:ea typeface="SimSun" pitchFamily="2" charset="-122"/>
            </a:endParaRPr>
          </a:p>
          <a:p>
            <a:pPr marL="285750" indent="-285750" eaLnBrk="0" hangingPunct="0">
              <a:spcBef>
                <a:spcPct val="20000"/>
              </a:spcBef>
              <a:buClr>
                <a:srgbClr val="C00000"/>
              </a:buClr>
              <a:buSzPct val="110000"/>
              <a:buFont typeface="Wingdings" panose="05000000000000000000" pitchFamily="2" charset="2"/>
              <a:buChar char="§"/>
            </a:pPr>
            <a:r>
              <a:rPr lang="ru-RU" sz="1600" b="0" dirty="0" smtClean="0">
                <a:solidFill>
                  <a:srgbClr val="404040"/>
                </a:solidFill>
                <a:ea typeface="SimSun" pitchFamily="2" charset="-122"/>
              </a:rPr>
              <a:t>Повышение эффективность чиллера путем увеличения теплообменной поверхности конденсатора</a:t>
            </a:r>
            <a:r>
              <a:rPr lang="en-US" sz="1600" b="0" dirty="0" smtClean="0">
                <a:solidFill>
                  <a:srgbClr val="404040"/>
                </a:solidFill>
                <a:ea typeface="SimSun" pitchFamily="2" charset="-122"/>
              </a:rPr>
              <a:t>condenser</a:t>
            </a:r>
          </a:p>
        </p:txBody>
      </p:sp>
      <p:sp>
        <p:nvSpPr>
          <p:cNvPr id="3" name="Rectangle 2"/>
          <p:cNvSpPr/>
          <p:nvPr/>
        </p:nvSpPr>
        <p:spPr>
          <a:xfrm>
            <a:off x="4136664" y="3974308"/>
            <a:ext cx="878197" cy="372711"/>
          </a:xfrm>
          <a:prstGeom prst="rect">
            <a:avLst/>
          </a:prstGeom>
          <a:noFill/>
          <a:ln>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266700" y="4307443"/>
            <a:ext cx="4160963" cy="1534266"/>
          </a:xfrm>
          <a:prstGeom prst="rect">
            <a:avLst/>
          </a:prstGeom>
        </p:spPr>
        <p:txBody>
          <a:bodyPr wrap="square">
            <a:spAutoFit/>
          </a:bodyPr>
          <a:lstStyle/>
          <a:p>
            <a:pPr eaLnBrk="1" hangingPunct="1">
              <a:lnSpc>
                <a:spcPct val="85000"/>
              </a:lnSpc>
              <a:spcBef>
                <a:spcPct val="50000"/>
              </a:spcBef>
            </a:pPr>
            <a:r>
              <a:rPr lang="ru-RU" dirty="0" smtClean="0">
                <a:ea typeface="SimSun" pitchFamily="2" charset="-122"/>
              </a:rPr>
              <a:t>Преимущества</a:t>
            </a:r>
            <a:endParaRPr lang="en-US" dirty="0">
              <a:ea typeface="SimSun" pitchFamily="2" charset="-122"/>
            </a:endParaRPr>
          </a:p>
          <a:p>
            <a:pPr indent="-180000">
              <a:spcAft>
                <a:spcPct val="20000"/>
              </a:spcAft>
              <a:buClr>
                <a:srgbClr val="C00000"/>
              </a:buClr>
              <a:buFont typeface="Wingdings" panose="05000000000000000000" pitchFamily="2" charset="2"/>
              <a:buChar char="§"/>
            </a:pPr>
            <a:r>
              <a:rPr lang="ru-RU" sz="1400" b="0" dirty="0" smtClean="0">
                <a:solidFill>
                  <a:srgbClr val="404040"/>
                </a:solidFill>
                <a:ea typeface="SimSun" pitchFamily="2" charset="-122"/>
              </a:rPr>
              <a:t>Улучшенная эффективность всей системы</a:t>
            </a:r>
            <a:endParaRPr lang="en-US" sz="1400" b="0" dirty="0">
              <a:solidFill>
                <a:srgbClr val="404040"/>
              </a:solidFill>
              <a:ea typeface="SimSun" pitchFamily="2" charset="-122"/>
            </a:endParaRPr>
          </a:p>
          <a:p>
            <a:pPr indent="-180000">
              <a:spcAft>
                <a:spcPct val="20000"/>
              </a:spcAft>
              <a:buClr>
                <a:srgbClr val="C00000"/>
              </a:buClr>
              <a:buFont typeface="Wingdings" panose="05000000000000000000" pitchFamily="2" charset="2"/>
              <a:buChar char="§"/>
            </a:pPr>
            <a:r>
              <a:rPr lang="ru-RU" sz="1400" b="0" dirty="0" smtClean="0">
                <a:solidFill>
                  <a:srgbClr val="404040"/>
                </a:solidFill>
                <a:ea typeface="SimSun" pitchFamily="2" charset="-122"/>
              </a:rPr>
              <a:t>Снижение теплопотребления на обогрев </a:t>
            </a:r>
          </a:p>
          <a:p>
            <a:pPr indent="-180000">
              <a:spcAft>
                <a:spcPct val="20000"/>
              </a:spcAft>
              <a:buClr>
                <a:srgbClr val="C00000"/>
              </a:buClr>
              <a:buFont typeface="Wingdings" panose="05000000000000000000" pitchFamily="2" charset="2"/>
              <a:buChar char="§"/>
            </a:pPr>
            <a:r>
              <a:rPr lang="ru-RU" sz="1400" b="0" dirty="0" smtClean="0">
                <a:solidFill>
                  <a:srgbClr val="404040"/>
                </a:solidFill>
                <a:ea typeface="SimSun" pitchFamily="2" charset="-122"/>
              </a:rPr>
              <a:t>Сокращение вспомогательного питания</a:t>
            </a:r>
            <a:endParaRPr lang="en-US" sz="1400" b="0" dirty="0">
              <a:solidFill>
                <a:srgbClr val="404040"/>
              </a:solidFill>
              <a:ea typeface="SimSun" pitchFamily="2" charset="-122"/>
            </a:endParaRPr>
          </a:p>
          <a:p>
            <a:pPr indent="-180000">
              <a:buClr>
                <a:srgbClr val="C00000"/>
              </a:buClr>
              <a:buFont typeface="Wingdings" panose="05000000000000000000" pitchFamily="2" charset="2"/>
              <a:buChar char="§"/>
            </a:pPr>
            <a:r>
              <a:rPr lang="ru-RU" sz="1400" b="0" dirty="0" smtClean="0">
                <a:solidFill>
                  <a:srgbClr val="404040"/>
                </a:solidFill>
                <a:ea typeface="SimSun" pitchFamily="2" charset="-122"/>
              </a:rPr>
              <a:t>Упрощение системы управления</a:t>
            </a:r>
            <a:endParaRPr lang="en-US" sz="1400" b="0" dirty="0">
              <a:solidFill>
                <a:srgbClr val="404040"/>
              </a:solidFill>
              <a:ea typeface="SimSun" pitchFamily="2" charset="-122"/>
            </a:endParaRPr>
          </a:p>
          <a:p>
            <a:pPr indent="-180000">
              <a:buClr>
                <a:srgbClr val="C00000"/>
              </a:buClr>
              <a:buFont typeface="Wingdings" panose="05000000000000000000" pitchFamily="2" charset="2"/>
              <a:buChar char="§"/>
            </a:pPr>
            <a:r>
              <a:rPr lang="ru-RU" sz="1400" b="0" dirty="0" smtClean="0">
                <a:solidFill>
                  <a:srgbClr val="404040"/>
                </a:solidFill>
                <a:ea typeface="SimSun" pitchFamily="2" charset="-122"/>
              </a:rPr>
              <a:t>Пониженные  производственные затраты</a:t>
            </a:r>
            <a:endParaRPr lang="en-US" sz="1400" b="0" dirty="0">
              <a:solidFill>
                <a:srgbClr val="404040"/>
              </a:solidFill>
              <a:ea typeface="SimSun" pitchFamily="2" charset="-122"/>
            </a:endParaRPr>
          </a:p>
        </p:txBody>
      </p:sp>
      <p:sp>
        <p:nvSpPr>
          <p:cNvPr id="35" name="Rectangle 2"/>
          <p:cNvSpPr txBox="1">
            <a:spLocks noChangeArrowheads="1"/>
          </p:cNvSpPr>
          <p:nvPr/>
        </p:nvSpPr>
        <p:spPr>
          <a:xfrm>
            <a:off x="152400" y="-76200"/>
            <a:ext cx="8686800" cy="609600"/>
          </a:xfrm>
          <a:prstGeom prst="rect">
            <a:avLst/>
          </a:prstGeom>
        </p:spPr>
        <p:txBody>
          <a:bodyPr anchor="ctr"/>
          <a:lstStyle/>
          <a:p>
            <a:pPr fontAlgn="auto">
              <a:spcAft>
                <a:spcPts val="0"/>
              </a:spcAft>
              <a:defRPr/>
            </a:pPr>
            <a:r>
              <a:rPr lang="ru-RU" sz="2800" dirty="0">
                <a:solidFill>
                  <a:prstClr val="black"/>
                </a:solidFill>
                <a:latin typeface="Arial Black" pitchFamily="34" charset="0"/>
              </a:rPr>
              <a:t>Линейка центробежных чиллеров </a:t>
            </a:r>
            <a:r>
              <a:rPr lang="en-US" sz="2800" dirty="0">
                <a:solidFill>
                  <a:prstClr val="black"/>
                </a:solidFill>
                <a:latin typeface="Arial Black" pitchFamily="34" charset="0"/>
              </a:rPr>
              <a:t>Trane</a:t>
            </a:r>
          </a:p>
        </p:txBody>
      </p:sp>
      <p:sp>
        <p:nvSpPr>
          <p:cNvPr id="36" name="Rectangle 5"/>
          <p:cNvSpPr>
            <a:spLocks noChangeArrowheads="1"/>
          </p:cNvSpPr>
          <p:nvPr/>
        </p:nvSpPr>
        <p:spPr bwMode="auto">
          <a:xfrm>
            <a:off x="173038" y="361950"/>
            <a:ext cx="8742362" cy="368300"/>
          </a:xfrm>
          <a:prstGeom prst="rect">
            <a:avLst/>
          </a:prstGeom>
          <a:noFill/>
          <a:ln w="9525">
            <a:noFill/>
            <a:miter lim="800000"/>
            <a:headEnd/>
            <a:tailEnd/>
          </a:ln>
        </p:spPr>
        <p:txBody>
          <a:bodyPr anchor="b"/>
          <a:lstStyle/>
          <a:p>
            <a:pPr>
              <a:lnSpc>
                <a:spcPct val="85000"/>
              </a:lnSpc>
            </a:pPr>
            <a:r>
              <a:rPr lang="ru-RU" sz="1800" b="0" dirty="0" smtClean="0">
                <a:solidFill>
                  <a:prstClr val="black"/>
                </a:solidFill>
                <a:cs typeface="Arial" charset="0"/>
              </a:rPr>
              <a:t>Встроенные энергосберегающие решения</a:t>
            </a:r>
            <a:endParaRPr lang="en-US" sz="1400" b="0" dirty="0">
              <a:solidFill>
                <a:prstClr val="black"/>
              </a:solidFill>
              <a:cs typeface="Arial" charset="0"/>
            </a:endParaRPr>
          </a:p>
        </p:txBody>
      </p:sp>
      <p:sp>
        <p:nvSpPr>
          <p:cNvPr id="37" name="Footer Placeholder 4"/>
          <p:cNvSpPr>
            <a:spLocks noGrp="1"/>
          </p:cNvSpPr>
          <p:nvPr>
            <p:ph type="ftr" sz="quarter" idx="10"/>
          </p:nvPr>
        </p:nvSpPr>
        <p:spPr bwMode="auto">
          <a:xfrm>
            <a:off x="2057400" y="6629400"/>
            <a:ext cx="5057773" cy="228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base" hangingPunct="1">
              <a:spcBef>
                <a:spcPct val="0"/>
              </a:spcBef>
              <a:spcAft>
                <a:spcPct val="0"/>
              </a:spcAft>
            </a:pPr>
            <a:r>
              <a:rPr lang="en-US" sz="1000" dirty="0" smtClean="0">
                <a:solidFill>
                  <a:srgbClr val="D9D9D9"/>
                </a:solidFill>
              </a:rPr>
              <a:t>Confidential and Proprietary Information of Trane &amp; Ingersoll-Rand</a:t>
            </a:r>
          </a:p>
        </p:txBody>
      </p:sp>
      <p:pic>
        <p:nvPicPr>
          <p:cNvPr id="21" name="Picture 32" descr="HR_s2"/>
          <p:cNvPicPr>
            <a:picLocks noChangeAspect="1" noChangeArrowheads="1"/>
          </p:cNvPicPr>
          <p:nvPr/>
        </p:nvPicPr>
        <p:blipFill>
          <a:blip r:embed="rId5">
            <a:lum bright="38000" contrast="-46000"/>
            <a:extLst>
              <a:ext uri="{28A0092B-C50C-407E-A947-70E740481C1C}">
                <a14:useLocalDpi xmlns:a14="http://schemas.microsoft.com/office/drawing/2010/main" val="0"/>
              </a:ext>
            </a:extLst>
          </a:blip>
          <a:srcRect/>
          <a:stretch>
            <a:fillRect/>
          </a:stretch>
        </p:blipFill>
        <p:spPr bwMode="auto">
          <a:xfrm>
            <a:off x="6324600" y="443117"/>
            <a:ext cx="2743200" cy="2604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5486906" y="2134491"/>
            <a:ext cx="1063112" cy="369332"/>
          </a:xfrm>
          <a:prstGeom prst="rect">
            <a:avLst/>
          </a:prstGeom>
          <a:noFill/>
        </p:spPr>
        <p:txBody>
          <a:bodyPr wrap="none" rtlCol="0">
            <a:spAutoFit/>
          </a:bodyPr>
          <a:lstStyle/>
          <a:p>
            <a:r>
              <a:rPr lang="en-US" dirty="0" smtClean="0"/>
              <a:t>CTV</a:t>
            </a:r>
            <a:r>
              <a:rPr lang="en-US" baseline="30000" dirty="0" smtClean="0"/>
              <a:t>R-123</a:t>
            </a:r>
            <a:endParaRPr lang="en-US" baseline="30000" dirty="0"/>
          </a:p>
        </p:txBody>
      </p:sp>
      <p:sp>
        <p:nvSpPr>
          <p:cNvPr id="23" name="TextBox 22"/>
          <p:cNvSpPr txBox="1"/>
          <p:nvPr/>
        </p:nvSpPr>
        <p:spPr>
          <a:xfrm>
            <a:off x="7315774" y="5304151"/>
            <a:ext cx="1056700" cy="369332"/>
          </a:xfrm>
          <a:prstGeom prst="rect">
            <a:avLst/>
          </a:prstGeom>
          <a:noFill/>
        </p:spPr>
        <p:txBody>
          <a:bodyPr wrap="none" rtlCol="0">
            <a:spAutoFit/>
          </a:bodyPr>
          <a:lstStyle/>
          <a:p>
            <a:r>
              <a:rPr lang="en-US" dirty="0" smtClean="0"/>
              <a:t>CTV</a:t>
            </a:r>
            <a:r>
              <a:rPr lang="en-US" baseline="30000" dirty="0" smtClean="0"/>
              <a:t>ECTV</a:t>
            </a:r>
            <a:endParaRPr lang="en-US" baseline="30000" dirty="0"/>
          </a:p>
        </p:txBody>
      </p:sp>
      <p:cxnSp>
        <p:nvCxnSpPr>
          <p:cNvPr id="17" name="Curved Connector 16"/>
          <p:cNvCxnSpPr/>
          <p:nvPr/>
        </p:nvCxnSpPr>
        <p:spPr>
          <a:xfrm rot="5400000">
            <a:off x="7287877" y="2389523"/>
            <a:ext cx="2874046" cy="228600"/>
          </a:xfrm>
          <a:prstGeom prst="curvedConnector3">
            <a:avLst>
              <a:gd name="adj1" fmla="val 54730"/>
            </a:avLst>
          </a:prstGeom>
          <a:ln w="57150" cmpd="sng">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50686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 name="Rectangle 2"/>
          <p:cNvSpPr txBox="1">
            <a:spLocks noChangeArrowheads="1"/>
          </p:cNvSpPr>
          <p:nvPr/>
        </p:nvSpPr>
        <p:spPr>
          <a:xfrm>
            <a:off x="152400" y="-76200"/>
            <a:ext cx="8686800" cy="609600"/>
          </a:xfrm>
          <a:prstGeom prst="rect">
            <a:avLst/>
          </a:prstGeom>
        </p:spPr>
        <p:txBody>
          <a:bodyPr anchor="ctr"/>
          <a:lstStyle/>
          <a:p>
            <a:pPr fontAlgn="auto">
              <a:spcAft>
                <a:spcPts val="0"/>
              </a:spcAft>
              <a:defRPr/>
            </a:pPr>
            <a:r>
              <a:rPr lang="ru-RU" sz="2800" dirty="0">
                <a:solidFill>
                  <a:prstClr val="black"/>
                </a:solidFill>
                <a:latin typeface="Arial Black" pitchFamily="34" charset="0"/>
              </a:rPr>
              <a:t>Линейка центробежных чиллеров </a:t>
            </a:r>
            <a:r>
              <a:rPr lang="en-US" sz="2800" dirty="0">
                <a:solidFill>
                  <a:prstClr val="black"/>
                </a:solidFill>
                <a:latin typeface="Arial Black" pitchFamily="34" charset="0"/>
              </a:rPr>
              <a:t>Trane</a:t>
            </a:r>
          </a:p>
        </p:txBody>
      </p:sp>
      <p:sp>
        <p:nvSpPr>
          <p:cNvPr id="55" name="Rectangle 5"/>
          <p:cNvSpPr>
            <a:spLocks noChangeArrowheads="1"/>
          </p:cNvSpPr>
          <p:nvPr/>
        </p:nvSpPr>
        <p:spPr bwMode="auto">
          <a:xfrm>
            <a:off x="173038" y="361950"/>
            <a:ext cx="8742362" cy="368300"/>
          </a:xfrm>
          <a:prstGeom prst="rect">
            <a:avLst/>
          </a:prstGeom>
          <a:noFill/>
          <a:ln w="9525">
            <a:noFill/>
            <a:miter lim="800000"/>
            <a:headEnd/>
            <a:tailEnd/>
          </a:ln>
        </p:spPr>
        <p:txBody>
          <a:bodyPr anchor="b"/>
          <a:lstStyle/>
          <a:p>
            <a:pPr>
              <a:lnSpc>
                <a:spcPct val="85000"/>
              </a:lnSpc>
            </a:pPr>
            <a:r>
              <a:rPr lang="en-US" sz="1800" b="0" dirty="0" smtClean="0">
                <a:solidFill>
                  <a:prstClr val="black"/>
                </a:solidFill>
                <a:cs typeface="Arial" charset="0"/>
              </a:rPr>
              <a:t>Product Footprint on 50 Hz Release </a:t>
            </a:r>
            <a:endParaRPr lang="en-US" sz="1400" b="0" dirty="0">
              <a:solidFill>
                <a:prstClr val="black"/>
              </a:solidFill>
              <a:cs typeface="Arial" charset="0"/>
            </a:endParaRPr>
          </a:p>
        </p:txBody>
      </p:sp>
      <p:sp>
        <p:nvSpPr>
          <p:cNvPr id="56" name="Footer Placeholder 4"/>
          <p:cNvSpPr>
            <a:spLocks noGrp="1"/>
          </p:cNvSpPr>
          <p:nvPr>
            <p:ph type="ftr" sz="quarter" idx="10"/>
          </p:nvPr>
        </p:nvSpPr>
        <p:spPr bwMode="auto">
          <a:xfrm>
            <a:off x="2057400" y="6629400"/>
            <a:ext cx="5057773" cy="228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base" hangingPunct="1">
              <a:spcBef>
                <a:spcPct val="0"/>
              </a:spcBef>
              <a:spcAft>
                <a:spcPct val="0"/>
              </a:spcAft>
            </a:pPr>
            <a:r>
              <a:rPr lang="en-US" sz="1000" dirty="0" smtClean="0">
                <a:solidFill>
                  <a:srgbClr val="D9D9D9"/>
                </a:solidFill>
              </a:rPr>
              <a:t>Confidential and Proprietary Information of Trane &amp; Ingersoll-Rand</a:t>
            </a:r>
          </a:p>
        </p:txBody>
      </p:sp>
      <p:graphicFrame>
        <p:nvGraphicFramePr>
          <p:cNvPr id="3" name="Table 2"/>
          <p:cNvGraphicFramePr>
            <a:graphicFrameLocks noGrp="1"/>
          </p:cNvGraphicFramePr>
          <p:nvPr>
            <p:extLst>
              <p:ext uri="{D42A27DB-BD31-4B8C-83A1-F6EECF244321}">
                <p14:modId xmlns:p14="http://schemas.microsoft.com/office/powerpoint/2010/main" val="3071280660"/>
              </p:ext>
            </p:extLst>
          </p:nvPr>
        </p:nvGraphicFramePr>
        <p:xfrm>
          <a:off x="761996" y="838200"/>
          <a:ext cx="4546603" cy="2209800"/>
        </p:xfrm>
        <a:graphic>
          <a:graphicData uri="http://schemas.openxmlformats.org/drawingml/2006/table">
            <a:tbl>
              <a:tblPr firstRow="1" bandRow="1">
                <a:tableStyleId>{5C22544A-7EE6-4342-B048-85BDC9FD1C3A}</a:tableStyleId>
              </a:tblPr>
              <a:tblGrid>
                <a:gridCol w="381001"/>
                <a:gridCol w="838200"/>
                <a:gridCol w="685800"/>
                <a:gridCol w="685800"/>
                <a:gridCol w="685800"/>
                <a:gridCol w="635001"/>
                <a:gridCol w="635001"/>
              </a:tblGrid>
              <a:tr h="218440">
                <a:tc>
                  <a:txBody>
                    <a:bodyPr/>
                    <a:lstStyle/>
                    <a:p>
                      <a:endParaRPr lang="en-US" dirty="0"/>
                    </a:p>
                  </a:txBody>
                  <a:tcPr anchor="ctr">
                    <a:solidFill>
                      <a:schemeClr val="bg1"/>
                    </a:solidFill>
                  </a:tcPr>
                </a:tc>
                <a:tc>
                  <a:txBody>
                    <a:bodyPr/>
                    <a:lstStyle/>
                    <a:p>
                      <a:pPr algn="ctr"/>
                      <a:r>
                        <a:rPr lang="en-US" sz="1400" smtClean="0"/>
                        <a:t>NTON</a:t>
                      </a:r>
                      <a:endParaRPr lang="en-US" sz="1400" dirty="0"/>
                    </a:p>
                  </a:txBody>
                  <a:tcPr anchor="ctr">
                    <a:solidFill>
                      <a:srgbClr val="C00000"/>
                    </a:solidFill>
                  </a:tcPr>
                </a:tc>
                <a:tc>
                  <a:txBody>
                    <a:bodyPr/>
                    <a:lstStyle/>
                    <a:p>
                      <a:pPr algn="ctr"/>
                      <a:r>
                        <a:rPr lang="en-US" sz="1400" dirty="0" smtClean="0"/>
                        <a:t>EVSZ</a:t>
                      </a:r>
                      <a:endParaRPr lang="en-US" sz="1400" dirty="0"/>
                    </a:p>
                  </a:txBody>
                  <a:tcPr anchor="ctr">
                    <a:solidFill>
                      <a:srgbClr val="C00000"/>
                    </a:solidFill>
                  </a:tcPr>
                </a:tc>
                <a:tc>
                  <a:txBody>
                    <a:bodyPr/>
                    <a:lstStyle/>
                    <a:p>
                      <a:pPr algn="ctr"/>
                      <a:r>
                        <a:rPr lang="en-US" sz="1400" dirty="0" smtClean="0"/>
                        <a:t>CDSZ</a:t>
                      </a:r>
                      <a:endParaRPr lang="en-US" sz="1400" dirty="0"/>
                    </a:p>
                  </a:txBody>
                  <a:tcPr anchor="ctr">
                    <a:solidFill>
                      <a:srgbClr val="C00000"/>
                    </a:solidFill>
                  </a:tcPr>
                </a:tc>
                <a:tc>
                  <a:txBody>
                    <a:bodyPr/>
                    <a:lstStyle/>
                    <a:p>
                      <a:pPr algn="ctr"/>
                      <a:r>
                        <a:rPr lang="en-US" sz="1400" dirty="0" smtClean="0"/>
                        <a:t>HTRC</a:t>
                      </a:r>
                      <a:endParaRPr lang="en-US" sz="1400" dirty="0"/>
                    </a:p>
                  </a:txBody>
                  <a:tcPr anchor="ctr">
                    <a:solidFill>
                      <a:srgbClr val="C00000"/>
                    </a:solidFill>
                  </a:tcPr>
                </a:tc>
                <a:tc>
                  <a:txBody>
                    <a:bodyPr/>
                    <a:lstStyle/>
                    <a:p>
                      <a:pPr algn="ctr"/>
                      <a:r>
                        <a:rPr lang="en-US" sz="1400" dirty="0" smtClean="0"/>
                        <a:t>L </a:t>
                      </a:r>
                    </a:p>
                    <a:p>
                      <a:pPr algn="ctr"/>
                      <a:r>
                        <a:rPr lang="en-US" sz="1100" dirty="0" smtClean="0"/>
                        <a:t>(mm)</a:t>
                      </a:r>
                      <a:endParaRPr lang="en-US" sz="1100" dirty="0"/>
                    </a:p>
                  </a:txBody>
                  <a:tcPr anchor="ctr">
                    <a:solidFill>
                      <a:srgbClr val="C00000"/>
                    </a:solidFill>
                  </a:tcPr>
                </a:tc>
                <a:tc>
                  <a:txBody>
                    <a:bodyPr/>
                    <a:lstStyle/>
                    <a:p>
                      <a:pPr algn="ctr"/>
                      <a:r>
                        <a:rPr lang="en-US" sz="1400" dirty="0" smtClean="0"/>
                        <a:t>L </a:t>
                      </a:r>
                    </a:p>
                    <a:p>
                      <a:pPr algn="ctr"/>
                      <a:r>
                        <a:rPr lang="en-US" sz="1100" dirty="0" smtClean="0"/>
                        <a:t>(in)</a:t>
                      </a:r>
                      <a:endParaRPr lang="en-US" sz="1100" dirty="0"/>
                    </a:p>
                  </a:txBody>
                  <a:tcPr anchor="ctr">
                    <a:solidFill>
                      <a:srgbClr val="C00000"/>
                    </a:solidFill>
                  </a:tcPr>
                </a:tc>
              </a:tr>
              <a:tr h="434340">
                <a:tc rowSpan="2">
                  <a:txBody>
                    <a:bodyPr/>
                    <a:lstStyle/>
                    <a:p>
                      <a:pPr algn="ctr"/>
                      <a:r>
                        <a:rPr lang="en-US" sz="1400" dirty="0" smtClean="0"/>
                        <a:t>Simplex</a:t>
                      </a:r>
                      <a:endParaRPr lang="en-US" sz="1400" dirty="0"/>
                    </a:p>
                  </a:txBody>
                  <a:tcPr vert="vert270" anchor="ctr">
                    <a:solidFill>
                      <a:schemeClr val="accent2">
                        <a:lumMod val="60000"/>
                        <a:lumOff val="40000"/>
                      </a:schemeClr>
                    </a:solidFill>
                  </a:tcPr>
                </a:tc>
                <a:tc rowSpan="2">
                  <a:txBody>
                    <a:bodyPr/>
                    <a:lstStyle/>
                    <a:p>
                      <a:pPr algn="ctr"/>
                      <a:r>
                        <a:rPr lang="en-US" sz="1400" dirty="0" smtClean="0"/>
                        <a:t>1550</a:t>
                      </a:r>
                      <a:endParaRPr lang="en-US" sz="1400" dirty="0"/>
                    </a:p>
                  </a:txBody>
                  <a:tcPr anchor="ctr">
                    <a:solidFill>
                      <a:schemeClr val="accent2">
                        <a:lumMod val="60000"/>
                        <a:lumOff val="40000"/>
                      </a:schemeClr>
                    </a:solidFill>
                  </a:tcPr>
                </a:tc>
                <a:tc>
                  <a:txBody>
                    <a:bodyPr/>
                    <a:lstStyle/>
                    <a:p>
                      <a:pPr algn="ctr"/>
                      <a:r>
                        <a:rPr lang="en-US" sz="1200" dirty="0" smtClean="0"/>
                        <a:t>200L</a:t>
                      </a:r>
                      <a:endParaRPr lang="en-US" sz="1200" dirty="0"/>
                    </a:p>
                  </a:txBody>
                  <a:tcPr anchor="ctr">
                    <a:solidFill>
                      <a:schemeClr val="bg1"/>
                    </a:solidFill>
                  </a:tcPr>
                </a:tc>
                <a:tc>
                  <a:txBody>
                    <a:bodyPr/>
                    <a:lstStyle/>
                    <a:p>
                      <a:pPr algn="ctr"/>
                      <a:r>
                        <a:rPr lang="en-US" sz="1200" dirty="0" smtClean="0"/>
                        <a:t>200L</a:t>
                      </a:r>
                      <a:endParaRPr lang="en-US" sz="1200" dirty="0"/>
                    </a:p>
                  </a:txBody>
                  <a:tcPr anchor="ctr">
                    <a:solidFill>
                      <a:schemeClr val="bg1"/>
                    </a:solidFill>
                  </a:tcPr>
                </a:tc>
                <a:tc>
                  <a:txBody>
                    <a:bodyPr/>
                    <a:lstStyle/>
                    <a:p>
                      <a:pPr algn="ctr"/>
                      <a:r>
                        <a:rPr lang="en-US" sz="1200" dirty="0" smtClean="0"/>
                        <a:t>20HL</a:t>
                      </a:r>
                      <a:endParaRPr lang="en-US" sz="1200" dirty="0"/>
                    </a:p>
                  </a:txBody>
                  <a:tcPr anchor="ctr">
                    <a:solidFill>
                      <a:schemeClr val="bg1"/>
                    </a:solidFill>
                  </a:tcPr>
                </a:tc>
                <a:tc>
                  <a:txBody>
                    <a:bodyPr/>
                    <a:lstStyle/>
                    <a:p>
                      <a:pPr algn="ctr"/>
                      <a:r>
                        <a:rPr lang="en-US" sz="1200" dirty="0" smtClean="0"/>
                        <a:t>4578</a:t>
                      </a:r>
                      <a:endParaRPr lang="en-US" sz="1200" dirty="0"/>
                    </a:p>
                  </a:txBody>
                  <a:tcPr anchor="ctr">
                    <a:solidFill>
                      <a:schemeClr val="bg1"/>
                    </a:solidFill>
                  </a:tcPr>
                </a:tc>
                <a:tc>
                  <a:txBody>
                    <a:bodyPr/>
                    <a:lstStyle/>
                    <a:p>
                      <a:pPr algn="ctr"/>
                      <a:r>
                        <a:rPr lang="en-US" sz="1200" dirty="0" smtClean="0"/>
                        <a:t>180¼”</a:t>
                      </a:r>
                      <a:endParaRPr lang="en-US" sz="1200" dirty="0"/>
                    </a:p>
                  </a:txBody>
                  <a:tcPr anchor="ctr">
                    <a:solidFill>
                      <a:schemeClr val="bg1"/>
                    </a:solidFill>
                  </a:tcPr>
                </a:tc>
              </a:tr>
              <a:tr h="434340">
                <a:tc vMerge="1">
                  <a:txBody>
                    <a:bodyPr/>
                    <a:lstStyle/>
                    <a:p>
                      <a:endParaRPr lang="en-US" dirty="0"/>
                    </a:p>
                  </a:txBody>
                  <a:tcPr anchor="ctr"/>
                </a:tc>
                <a:tc vMerge="1">
                  <a:txBody>
                    <a:bodyPr/>
                    <a:lstStyle/>
                    <a:p>
                      <a:endParaRPr lang="en-US" dirty="0"/>
                    </a:p>
                  </a:txBody>
                  <a:tcPr anchor="ctr"/>
                </a:tc>
                <a:tc>
                  <a:txBody>
                    <a:bodyPr/>
                    <a:lstStyle/>
                    <a:p>
                      <a:pPr algn="ctr"/>
                      <a:r>
                        <a:rPr lang="en-US" sz="1200" dirty="0" smtClean="0"/>
                        <a:t>220L</a:t>
                      </a:r>
                      <a:endParaRPr lang="en-US" sz="1200" dirty="0"/>
                    </a:p>
                  </a:txBody>
                  <a:tcPr anchor="ctr">
                    <a:solidFill>
                      <a:schemeClr val="accent2">
                        <a:lumMod val="20000"/>
                        <a:lumOff val="80000"/>
                      </a:schemeClr>
                    </a:solidFill>
                  </a:tcPr>
                </a:tc>
                <a:tc>
                  <a:txBody>
                    <a:bodyPr/>
                    <a:lstStyle/>
                    <a:p>
                      <a:pPr algn="ctr"/>
                      <a:r>
                        <a:rPr lang="en-US" sz="1200" dirty="0" smtClean="0"/>
                        <a:t>220L</a:t>
                      </a:r>
                      <a:endParaRPr lang="en-US" sz="1200" dirty="0"/>
                    </a:p>
                  </a:txBody>
                  <a:tcPr anchor="ctr">
                    <a:solidFill>
                      <a:schemeClr val="accent2">
                        <a:lumMod val="20000"/>
                        <a:lumOff val="80000"/>
                      </a:schemeClr>
                    </a:solidFill>
                  </a:tcPr>
                </a:tc>
                <a:tc>
                  <a:txBody>
                    <a:bodyPr/>
                    <a:lstStyle/>
                    <a:p>
                      <a:pPr algn="ctr"/>
                      <a:r>
                        <a:rPr lang="en-US" sz="1200" dirty="0" smtClean="0"/>
                        <a:t>22HL</a:t>
                      </a:r>
                      <a:endParaRPr lang="en-US" sz="1200" dirty="0"/>
                    </a:p>
                  </a:txBody>
                  <a:tcPr anchor="c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4578</a:t>
                      </a:r>
                    </a:p>
                  </a:txBody>
                  <a:tcPr anchor="c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180¼”</a:t>
                      </a:r>
                    </a:p>
                  </a:txBody>
                  <a:tcPr anchor="ctr">
                    <a:solidFill>
                      <a:schemeClr val="accent2">
                        <a:lumMod val="20000"/>
                        <a:lumOff val="80000"/>
                      </a:schemeClr>
                    </a:solidFill>
                  </a:tcPr>
                </a:tc>
              </a:tr>
              <a:tr h="434340">
                <a:tc rowSpan="2">
                  <a:txBody>
                    <a:bodyPr/>
                    <a:lstStyle/>
                    <a:p>
                      <a:pPr algn="ctr"/>
                      <a:r>
                        <a:rPr lang="en-US" sz="1400" dirty="0" smtClean="0"/>
                        <a:t>Duplex</a:t>
                      </a:r>
                      <a:endParaRPr lang="en-US" sz="1400" dirty="0"/>
                    </a:p>
                  </a:txBody>
                  <a:tcPr vert="vert270" anchor="ctr">
                    <a:solidFill>
                      <a:schemeClr val="accent2">
                        <a:lumMod val="60000"/>
                        <a:lumOff val="40000"/>
                      </a:schemeClr>
                    </a:solidFill>
                  </a:tcPr>
                </a:tc>
                <a:tc rowSpan="2">
                  <a:txBody>
                    <a:bodyPr/>
                    <a:lstStyle/>
                    <a:p>
                      <a:pPr algn="ctr"/>
                      <a:r>
                        <a:rPr lang="en-US" sz="1400" dirty="0" smtClean="0"/>
                        <a:t>3050 </a:t>
                      </a:r>
                    </a:p>
                    <a:p>
                      <a:pPr algn="ctr"/>
                      <a:endParaRPr lang="en-US" sz="200" dirty="0" smtClean="0"/>
                    </a:p>
                    <a:p>
                      <a:pPr algn="ctr"/>
                      <a:r>
                        <a:rPr lang="en-US" sz="1000" dirty="0" smtClean="0"/>
                        <a:t>(2 x 1550)</a:t>
                      </a:r>
                      <a:endParaRPr lang="en-US" sz="1000" dirty="0"/>
                    </a:p>
                  </a:txBody>
                  <a:tcPr anchor="ctr">
                    <a:solidFill>
                      <a:schemeClr val="accent2">
                        <a:lumMod val="60000"/>
                        <a:lumOff val="40000"/>
                      </a:schemeClr>
                    </a:solidFill>
                  </a:tcPr>
                </a:tc>
                <a:tc>
                  <a:txBody>
                    <a:bodyPr/>
                    <a:lstStyle/>
                    <a:p>
                      <a:pPr algn="ctr"/>
                      <a:r>
                        <a:rPr lang="en-US" sz="1200" dirty="0" smtClean="0"/>
                        <a:t>440M</a:t>
                      </a:r>
                      <a:endParaRPr lang="en-US" sz="1200" dirty="0"/>
                    </a:p>
                  </a:txBody>
                  <a:tcPr anchor="ctr">
                    <a:solidFill>
                      <a:schemeClr val="bg1"/>
                    </a:solidFill>
                  </a:tcPr>
                </a:tc>
                <a:tc>
                  <a:txBody>
                    <a:bodyPr/>
                    <a:lstStyle/>
                    <a:p>
                      <a:pPr algn="ctr"/>
                      <a:r>
                        <a:rPr lang="en-US" sz="1200" dirty="0" smtClean="0"/>
                        <a:t>440M</a:t>
                      </a:r>
                      <a:endParaRPr lang="en-US" sz="1200" dirty="0"/>
                    </a:p>
                  </a:txBody>
                  <a:tcPr anchor="ctr">
                    <a:solidFill>
                      <a:schemeClr val="bg1"/>
                    </a:solidFill>
                  </a:tcPr>
                </a:tc>
                <a:tc>
                  <a:txBody>
                    <a:bodyPr/>
                    <a:lstStyle/>
                    <a:p>
                      <a:pPr algn="ctr"/>
                      <a:endParaRPr lang="en-US" sz="1200" dirty="0"/>
                    </a:p>
                  </a:txBody>
                  <a:tcPr anchor="ctr">
                    <a:solidFill>
                      <a:schemeClr val="bg1"/>
                    </a:solidFill>
                  </a:tcPr>
                </a:tc>
                <a:tc>
                  <a:txBody>
                    <a:bodyPr/>
                    <a:lstStyle/>
                    <a:p>
                      <a:pPr algn="ctr"/>
                      <a:r>
                        <a:rPr lang="en-US" sz="1200" dirty="0" smtClean="0"/>
                        <a:t>7925</a:t>
                      </a:r>
                      <a:endParaRPr lang="en-US" sz="1200" dirty="0"/>
                    </a:p>
                  </a:txBody>
                  <a:tcPr anchor="ctr">
                    <a:solidFill>
                      <a:schemeClr val="bg1"/>
                    </a:solidFill>
                  </a:tcPr>
                </a:tc>
                <a:tc>
                  <a:txBody>
                    <a:bodyPr/>
                    <a:lstStyle/>
                    <a:p>
                      <a:pPr algn="ctr"/>
                      <a:r>
                        <a:rPr lang="en-US" sz="1200" dirty="0" smtClean="0"/>
                        <a:t>312”</a:t>
                      </a:r>
                      <a:endParaRPr lang="en-US" sz="1200" dirty="0"/>
                    </a:p>
                  </a:txBody>
                  <a:tcPr anchor="ctr">
                    <a:solidFill>
                      <a:schemeClr val="bg1"/>
                    </a:solidFill>
                  </a:tcPr>
                </a:tc>
              </a:tr>
              <a:tr h="434340">
                <a:tc vMerge="1">
                  <a:txBody>
                    <a:bodyPr/>
                    <a:lstStyle/>
                    <a:p>
                      <a:endParaRPr lang="en-US" dirty="0"/>
                    </a:p>
                  </a:txBody>
                  <a:tcPr anchor="ctr"/>
                </a:tc>
                <a:tc vMerge="1">
                  <a:txBody>
                    <a:bodyPr/>
                    <a:lstStyle/>
                    <a:p>
                      <a:endParaRPr lang="en-US" dirty="0"/>
                    </a:p>
                  </a:txBody>
                  <a:tcPr anchor="ctr"/>
                </a:tc>
                <a:tc>
                  <a:txBody>
                    <a:bodyPr/>
                    <a:lstStyle/>
                    <a:p>
                      <a:pPr algn="ctr"/>
                      <a:r>
                        <a:rPr lang="en-US" sz="1200" dirty="0" smtClean="0"/>
                        <a:t>440X</a:t>
                      </a:r>
                      <a:endParaRPr lang="en-US" sz="1200" dirty="0"/>
                    </a:p>
                  </a:txBody>
                  <a:tcPr anchor="ctr">
                    <a:solidFill>
                      <a:schemeClr val="accent2">
                        <a:lumMod val="20000"/>
                        <a:lumOff val="80000"/>
                      </a:schemeClr>
                    </a:solidFill>
                  </a:tcPr>
                </a:tc>
                <a:tc>
                  <a:txBody>
                    <a:bodyPr/>
                    <a:lstStyle/>
                    <a:p>
                      <a:pPr algn="ctr"/>
                      <a:r>
                        <a:rPr lang="en-US" sz="1200" dirty="0" smtClean="0"/>
                        <a:t>440X</a:t>
                      </a:r>
                      <a:endParaRPr lang="en-US" sz="1200" dirty="0"/>
                    </a:p>
                  </a:txBody>
                  <a:tcPr anchor="ctr">
                    <a:solidFill>
                      <a:schemeClr val="accent2">
                        <a:lumMod val="20000"/>
                        <a:lumOff val="80000"/>
                      </a:schemeClr>
                    </a:solidFill>
                  </a:tcPr>
                </a:tc>
                <a:tc>
                  <a:txBody>
                    <a:bodyPr/>
                    <a:lstStyle/>
                    <a:p>
                      <a:pPr algn="ctr"/>
                      <a:endParaRPr lang="en-US" sz="1200" dirty="0"/>
                    </a:p>
                  </a:txBody>
                  <a:tcPr anchor="ctr">
                    <a:solidFill>
                      <a:schemeClr val="accent2">
                        <a:lumMod val="20000"/>
                        <a:lumOff val="80000"/>
                      </a:schemeClr>
                    </a:solidFill>
                  </a:tcPr>
                </a:tc>
                <a:tc>
                  <a:txBody>
                    <a:bodyPr/>
                    <a:lstStyle/>
                    <a:p>
                      <a:pPr algn="ctr"/>
                      <a:r>
                        <a:rPr lang="en-US" sz="1200" dirty="0" smtClean="0"/>
                        <a:t>9144</a:t>
                      </a:r>
                      <a:endParaRPr lang="en-US" sz="1200" dirty="0"/>
                    </a:p>
                  </a:txBody>
                  <a:tcPr anchor="ctr">
                    <a:solidFill>
                      <a:schemeClr val="accent2">
                        <a:lumMod val="20000"/>
                        <a:lumOff val="80000"/>
                      </a:schemeClr>
                    </a:solidFill>
                  </a:tcPr>
                </a:tc>
                <a:tc>
                  <a:txBody>
                    <a:bodyPr/>
                    <a:lstStyle/>
                    <a:p>
                      <a:pPr algn="ctr"/>
                      <a:r>
                        <a:rPr lang="en-US" sz="1200" dirty="0" smtClean="0"/>
                        <a:t>360”</a:t>
                      </a:r>
                      <a:endParaRPr lang="en-US" sz="1200" dirty="0"/>
                    </a:p>
                  </a:txBody>
                  <a:tcPr anchor="ctr">
                    <a:solidFill>
                      <a:schemeClr val="accent2">
                        <a:lumMod val="20000"/>
                        <a:lumOff val="80000"/>
                      </a:schemeClr>
                    </a:solidFill>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val="202280748"/>
              </p:ext>
            </p:extLst>
          </p:nvPr>
        </p:nvGraphicFramePr>
        <p:xfrm>
          <a:off x="761993" y="3124200"/>
          <a:ext cx="4546603" cy="2468880"/>
        </p:xfrm>
        <a:graphic>
          <a:graphicData uri="http://schemas.openxmlformats.org/drawingml/2006/table">
            <a:tbl>
              <a:tblPr firstRow="1" bandRow="1">
                <a:tableStyleId>{5C22544A-7EE6-4342-B048-85BDC9FD1C3A}</a:tableStyleId>
              </a:tblPr>
              <a:tblGrid>
                <a:gridCol w="381001"/>
                <a:gridCol w="838200"/>
                <a:gridCol w="685800"/>
                <a:gridCol w="685800"/>
                <a:gridCol w="685800"/>
                <a:gridCol w="635001"/>
                <a:gridCol w="635001"/>
              </a:tblGrid>
              <a:tr h="0">
                <a:tc rowSpan="6">
                  <a:txBody>
                    <a:bodyPr/>
                    <a:lstStyle/>
                    <a:p>
                      <a:pPr algn="ctr"/>
                      <a:r>
                        <a:rPr lang="en-US" sz="1400" b="0" dirty="0" smtClean="0">
                          <a:solidFill>
                            <a:schemeClr val="tx1"/>
                          </a:solidFill>
                        </a:rPr>
                        <a:t>Simplex</a:t>
                      </a:r>
                      <a:endParaRPr lang="en-US" sz="1400" b="0" dirty="0">
                        <a:solidFill>
                          <a:schemeClr val="tx1"/>
                        </a:solidFill>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rowSpan="6">
                  <a:txBody>
                    <a:bodyPr/>
                    <a:lstStyle/>
                    <a:p>
                      <a:pPr algn="ctr"/>
                      <a:r>
                        <a:rPr lang="en-US" sz="1400" b="0" dirty="0" smtClean="0">
                          <a:solidFill>
                            <a:schemeClr val="tx1"/>
                          </a:solidFill>
                        </a:rPr>
                        <a:t>1050</a:t>
                      </a:r>
                    </a:p>
                    <a:p>
                      <a:pPr algn="ctr"/>
                      <a:r>
                        <a:rPr lang="en-US" sz="1400" b="0" dirty="0" smtClean="0">
                          <a:solidFill>
                            <a:schemeClr val="tx1"/>
                          </a:solidFill>
                        </a:rPr>
                        <a:t>&amp;</a:t>
                      </a:r>
                    </a:p>
                    <a:p>
                      <a:pPr algn="ctr"/>
                      <a:r>
                        <a:rPr lang="en-US" sz="1400" b="0" dirty="0" smtClean="0">
                          <a:solidFill>
                            <a:schemeClr val="tx1"/>
                          </a:solidFill>
                        </a:rPr>
                        <a:t>950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r>
                        <a:rPr lang="en-US" sz="1200" b="0" dirty="0" smtClean="0">
                          <a:solidFill>
                            <a:schemeClr val="tx1"/>
                          </a:solidFill>
                        </a:rPr>
                        <a:t>100M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10HM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4064</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160”</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100L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4578</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180¼”</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130M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130M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13HM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dirty="0" smtClean="0"/>
                        <a:t>4064</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160”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160M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20HM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4064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160”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200L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4578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180¼”</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4578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180¼”</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a:txBody>
                    <a:bodyPr/>
                    <a:lstStyle/>
                    <a:p>
                      <a:pPr algn="ctr"/>
                      <a:r>
                        <a:rPr lang="en-US" sz="1400" dirty="0" smtClean="0"/>
                        <a:t>Duplex</a:t>
                      </a:r>
                      <a:endParaRPr lang="en-US" sz="1400" dirty="0"/>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60000"/>
                        <a:lumOff val="40000"/>
                      </a:schemeClr>
                    </a:solidFill>
                  </a:tcPr>
                </a:tc>
                <a:tc>
                  <a:txBody>
                    <a:bodyPr/>
                    <a:lstStyle/>
                    <a:p>
                      <a:pPr algn="ctr"/>
                      <a:r>
                        <a:rPr lang="en-US" sz="1400" dirty="0" smtClean="0"/>
                        <a:t>2250</a:t>
                      </a:r>
                    </a:p>
                    <a:p>
                      <a:pPr algn="ctr"/>
                      <a:r>
                        <a:rPr lang="en-US" sz="1000" dirty="0" smtClean="0"/>
                        <a:t>(2 x 1050)</a:t>
                      </a:r>
                    </a:p>
                    <a:p>
                      <a:pPr algn="ctr"/>
                      <a:r>
                        <a:rPr lang="en-US" sz="1400" dirty="0" smtClean="0"/>
                        <a:t>1750</a:t>
                      </a:r>
                    </a:p>
                    <a:p>
                      <a:pPr algn="ctr"/>
                      <a:r>
                        <a:rPr lang="en-US" sz="1000" dirty="0" smtClean="0"/>
                        <a:t>(2 x 950)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60000"/>
                        <a:lumOff val="40000"/>
                      </a:schemeClr>
                    </a:solidFill>
                  </a:tcPr>
                </a:tc>
                <a:tc>
                  <a:txBody>
                    <a:bodyPr/>
                    <a:lstStyle/>
                    <a:p>
                      <a:pPr algn="ctr"/>
                      <a:r>
                        <a:rPr lang="en-US" sz="1200" dirty="0" smtClean="0"/>
                        <a:t>400M</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440M</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7925</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312”</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r>
            </a:tbl>
          </a:graphicData>
        </a:graphic>
      </p:graphicFrame>
      <p:sp>
        <p:nvSpPr>
          <p:cNvPr id="4" name="TextBox 3"/>
          <p:cNvSpPr txBox="1"/>
          <p:nvPr/>
        </p:nvSpPr>
        <p:spPr>
          <a:xfrm rot="16200000">
            <a:off x="-485162" y="2009160"/>
            <a:ext cx="1980029" cy="400110"/>
          </a:xfrm>
          <a:prstGeom prst="rect">
            <a:avLst/>
          </a:prstGeom>
          <a:noFill/>
        </p:spPr>
        <p:txBody>
          <a:bodyPr wrap="none" rtlCol="0">
            <a:spAutoFit/>
          </a:bodyPr>
          <a:lstStyle/>
          <a:p>
            <a:r>
              <a:rPr lang="en-US" dirty="0" smtClean="0"/>
              <a:t>Release 1 &amp; 2a</a:t>
            </a:r>
            <a:endParaRPr lang="en-US" dirty="0"/>
          </a:p>
        </p:txBody>
      </p:sp>
      <p:sp>
        <p:nvSpPr>
          <p:cNvPr id="12" name="TextBox 11"/>
          <p:cNvSpPr txBox="1"/>
          <p:nvPr/>
        </p:nvSpPr>
        <p:spPr>
          <a:xfrm rot="16200000">
            <a:off x="-257536" y="4143733"/>
            <a:ext cx="1524776" cy="400110"/>
          </a:xfrm>
          <a:prstGeom prst="rect">
            <a:avLst/>
          </a:prstGeom>
          <a:noFill/>
        </p:spPr>
        <p:txBody>
          <a:bodyPr wrap="none" rtlCol="0">
            <a:spAutoFit/>
          </a:bodyPr>
          <a:lstStyle/>
          <a:p>
            <a:r>
              <a:rPr lang="en-US" dirty="0" smtClean="0"/>
              <a:t>Release 2b</a:t>
            </a:r>
            <a:endParaRPr lang="en-US" dirty="0"/>
          </a:p>
        </p:txBody>
      </p:sp>
      <p:pic>
        <p:nvPicPr>
          <p:cNvPr id="2050" name="Picture 2" descr="image002"/>
          <p:cNvPicPr>
            <a:picLocks noChangeAspect="1" noChangeArrowheads="1"/>
          </p:cNvPicPr>
          <p:nvPr/>
        </p:nvPicPr>
        <p:blipFill rotWithShape="1">
          <a:blip r:embed="rId3">
            <a:extLst>
              <a:ext uri="{28A0092B-C50C-407E-A947-70E740481C1C}">
                <a14:useLocalDpi xmlns:a14="http://schemas.microsoft.com/office/drawing/2010/main" val="0"/>
              </a:ext>
            </a:extLst>
          </a:blip>
          <a:srcRect t="18715"/>
          <a:stretch/>
        </p:blipFill>
        <p:spPr bwMode="auto">
          <a:xfrm>
            <a:off x="5867400" y="904839"/>
            <a:ext cx="2609850" cy="1874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 name="Picture 3" descr="image004"/>
          <p:cNvPicPr>
            <a:picLocks noChangeAspect="1" noChangeArrowheads="1"/>
          </p:cNvPicPr>
          <p:nvPr/>
        </p:nvPicPr>
        <p:blipFill rotWithShape="1">
          <a:blip r:embed="rId4">
            <a:extLst>
              <a:ext uri="{28A0092B-C50C-407E-A947-70E740481C1C}">
                <a14:useLocalDpi xmlns:a14="http://schemas.microsoft.com/office/drawing/2010/main" val="0"/>
              </a:ext>
            </a:extLst>
          </a:blip>
          <a:srcRect t="22948"/>
          <a:stretch/>
        </p:blipFill>
        <p:spPr bwMode="auto">
          <a:xfrm>
            <a:off x="5457825" y="3427829"/>
            <a:ext cx="3457575" cy="2455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660870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4" name="Rectangle 2"/>
          <p:cNvSpPr txBox="1">
            <a:spLocks noChangeArrowheads="1"/>
          </p:cNvSpPr>
          <p:nvPr/>
        </p:nvSpPr>
        <p:spPr>
          <a:xfrm>
            <a:off x="152400" y="-76200"/>
            <a:ext cx="8686800" cy="609600"/>
          </a:xfrm>
          <a:prstGeom prst="rect">
            <a:avLst/>
          </a:prstGeom>
        </p:spPr>
        <p:txBody>
          <a:bodyPr anchor="ctr"/>
          <a:lstStyle/>
          <a:p>
            <a:pPr fontAlgn="auto">
              <a:spcAft>
                <a:spcPts val="0"/>
              </a:spcAft>
              <a:defRPr/>
            </a:pPr>
            <a:r>
              <a:rPr lang="ru-RU" sz="2800" dirty="0">
                <a:solidFill>
                  <a:prstClr val="black"/>
                </a:solidFill>
                <a:latin typeface="Arial Black" pitchFamily="34" charset="0"/>
              </a:rPr>
              <a:t>Линейка центробежных чиллеров </a:t>
            </a:r>
            <a:r>
              <a:rPr lang="en-US" sz="2800" dirty="0">
                <a:solidFill>
                  <a:prstClr val="black"/>
                </a:solidFill>
                <a:latin typeface="Arial Black" pitchFamily="34" charset="0"/>
              </a:rPr>
              <a:t>Trane</a:t>
            </a:r>
          </a:p>
        </p:txBody>
      </p:sp>
      <p:sp>
        <p:nvSpPr>
          <p:cNvPr id="55" name="Rectangle 5"/>
          <p:cNvSpPr>
            <a:spLocks noChangeArrowheads="1"/>
          </p:cNvSpPr>
          <p:nvPr/>
        </p:nvSpPr>
        <p:spPr bwMode="auto">
          <a:xfrm>
            <a:off x="173038" y="361950"/>
            <a:ext cx="8742362" cy="368300"/>
          </a:xfrm>
          <a:prstGeom prst="rect">
            <a:avLst/>
          </a:prstGeom>
          <a:noFill/>
          <a:ln w="9525">
            <a:noFill/>
            <a:miter lim="800000"/>
            <a:headEnd/>
            <a:tailEnd/>
          </a:ln>
        </p:spPr>
        <p:txBody>
          <a:bodyPr anchor="b"/>
          <a:lstStyle/>
          <a:p>
            <a:pPr>
              <a:lnSpc>
                <a:spcPct val="85000"/>
              </a:lnSpc>
            </a:pPr>
            <a:r>
              <a:rPr lang="en-US" sz="1800" b="0" dirty="0" smtClean="0">
                <a:solidFill>
                  <a:prstClr val="black"/>
                </a:solidFill>
                <a:cs typeface="Arial" charset="0"/>
              </a:rPr>
              <a:t>Product Footprint on 60 Hz Release </a:t>
            </a:r>
            <a:endParaRPr lang="en-US" sz="1400" b="0" dirty="0">
              <a:solidFill>
                <a:prstClr val="black"/>
              </a:solidFill>
              <a:cs typeface="Arial" charset="0"/>
            </a:endParaRPr>
          </a:p>
        </p:txBody>
      </p:sp>
      <p:sp>
        <p:nvSpPr>
          <p:cNvPr id="56" name="Footer Placeholder 4"/>
          <p:cNvSpPr>
            <a:spLocks noGrp="1"/>
          </p:cNvSpPr>
          <p:nvPr>
            <p:ph type="ftr" sz="quarter" idx="10"/>
          </p:nvPr>
        </p:nvSpPr>
        <p:spPr bwMode="auto">
          <a:xfrm>
            <a:off x="2057400" y="6629400"/>
            <a:ext cx="5057773" cy="228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base" hangingPunct="1">
              <a:spcBef>
                <a:spcPct val="0"/>
              </a:spcBef>
              <a:spcAft>
                <a:spcPct val="0"/>
              </a:spcAft>
            </a:pPr>
            <a:r>
              <a:rPr lang="en-US" sz="1000" dirty="0" smtClean="0">
                <a:solidFill>
                  <a:srgbClr val="D9D9D9"/>
                </a:solidFill>
              </a:rPr>
              <a:t>Confidential and Proprietary Information of Trane &amp; Ingersoll-Rand</a:t>
            </a:r>
          </a:p>
        </p:txBody>
      </p:sp>
      <p:graphicFrame>
        <p:nvGraphicFramePr>
          <p:cNvPr id="10" name="Table 9"/>
          <p:cNvGraphicFramePr>
            <a:graphicFrameLocks noGrp="1"/>
          </p:cNvGraphicFramePr>
          <p:nvPr>
            <p:extLst>
              <p:ext uri="{D42A27DB-BD31-4B8C-83A1-F6EECF244321}">
                <p14:modId xmlns:p14="http://schemas.microsoft.com/office/powerpoint/2010/main" val="475878340"/>
              </p:ext>
            </p:extLst>
          </p:nvPr>
        </p:nvGraphicFramePr>
        <p:xfrm>
          <a:off x="761993" y="3124200"/>
          <a:ext cx="4546603" cy="2468880"/>
        </p:xfrm>
        <a:graphic>
          <a:graphicData uri="http://schemas.openxmlformats.org/drawingml/2006/table">
            <a:tbl>
              <a:tblPr firstRow="1" bandRow="1">
                <a:tableStyleId>{5C22544A-7EE6-4342-B048-85BDC9FD1C3A}</a:tableStyleId>
              </a:tblPr>
              <a:tblGrid>
                <a:gridCol w="381001"/>
                <a:gridCol w="838200"/>
                <a:gridCol w="685800"/>
                <a:gridCol w="685800"/>
                <a:gridCol w="685800"/>
                <a:gridCol w="635001"/>
                <a:gridCol w="635001"/>
              </a:tblGrid>
              <a:tr h="0">
                <a:tc rowSpan="6">
                  <a:txBody>
                    <a:bodyPr/>
                    <a:lstStyle/>
                    <a:p>
                      <a:pPr algn="ctr"/>
                      <a:r>
                        <a:rPr lang="en-US" sz="1400" b="0" dirty="0" smtClean="0">
                          <a:solidFill>
                            <a:schemeClr val="tx1"/>
                          </a:solidFill>
                        </a:rPr>
                        <a:t>Simplex</a:t>
                      </a:r>
                      <a:endParaRPr lang="en-US" sz="1400" b="0" dirty="0">
                        <a:solidFill>
                          <a:schemeClr val="tx1"/>
                        </a:solidFill>
                      </a:endParaRP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rowSpan="6">
                  <a:txBody>
                    <a:bodyPr/>
                    <a:lstStyle/>
                    <a:p>
                      <a:pPr algn="ctr"/>
                      <a:r>
                        <a:rPr lang="en-US" sz="1400" b="0" dirty="0" smtClean="0">
                          <a:solidFill>
                            <a:schemeClr val="tx1"/>
                          </a:solidFill>
                        </a:rPr>
                        <a:t>1200, 1000</a:t>
                      </a:r>
                    </a:p>
                    <a:p>
                      <a:pPr algn="ctr"/>
                      <a:r>
                        <a:rPr lang="en-US" sz="1400" b="0" dirty="0" smtClean="0">
                          <a:solidFill>
                            <a:schemeClr val="tx1"/>
                          </a:solidFill>
                        </a:rPr>
                        <a:t>&amp;</a:t>
                      </a:r>
                    </a:p>
                    <a:p>
                      <a:pPr algn="ctr"/>
                      <a:r>
                        <a:rPr lang="en-US" sz="1400" b="0" dirty="0" smtClean="0">
                          <a:solidFill>
                            <a:schemeClr val="tx1"/>
                          </a:solidFill>
                        </a:rPr>
                        <a:t>900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r>
                        <a:rPr lang="en-US" sz="1200" b="0" dirty="0" smtClean="0">
                          <a:solidFill>
                            <a:schemeClr val="tx1"/>
                          </a:solidFill>
                        </a:rPr>
                        <a:t>100M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10HM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4064</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160”</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100L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4578</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180¼”</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130M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130M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13HM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dirty="0" smtClean="0"/>
                        <a:t>4064</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160”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160M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200M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20HM</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4064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160”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200L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4578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180¼”</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r>
              <a:tr h="0">
                <a:tc vMerge="1">
                  <a:txBody>
                    <a:bodyPr/>
                    <a:lstStyle/>
                    <a:p>
                      <a:endParaRPr lang="en-US" dirty="0"/>
                    </a:p>
                  </a:txBody>
                  <a:tcPr anchor="ctr"/>
                </a:tc>
                <a:tc vMerge="1">
                  <a:txBody>
                    <a:bodyPr/>
                    <a:lstStyle/>
                    <a:p>
                      <a:endParaRPr lang="en-US" dirty="0"/>
                    </a:p>
                  </a:txBody>
                  <a:tcPr anchor="ct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200" b="0" dirty="0" smtClean="0">
                          <a:solidFill>
                            <a:schemeClr val="tx1"/>
                          </a:solidFill>
                        </a:rPr>
                        <a:t>220L</a:t>
                      </a: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1200" b="0" dirty="0">
                        <a:solidFill>
                          <a:schemeClr val="tx1"/>
                        </a:solidFill>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4578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b="0" dirty="0" smtClean="0">
                          <a:solidFill>
                            <a:schemeClr val="tx1"/>
                          </a:solidFill>
                        </a:rPr>
                        <a:t>180¼”</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411480">
                <a:tc rowSpan="2">
                  <a:txBody>
                    <a:bodyPr/>
                    <a:lstStyle/>
                    <a:p>
                      <a:pPr algn="ctr"/>
                      <a:r>
                        <a:rPr lang="en-US" sz="1400" dirty="0" smtClean="0"/>
                        <a:t>Duplex</a:t>
                      </a:r>
                      <a:endParaRPr lang="en-US" sz="1400" dirty="0"/>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60000"/>
                        <a:lumOff val="40000"/>
                      </a:schemeClr>
                    </a:solidFill>
                  </a:tcPr>
                </a:tc>
                <a:tc rowSpan="2">
                  <a:txBody>
                    <a:bodyPr/>
                    <a:lstStyle/>
                    <a:p>
                      <a:pPr algn="ctr"/>
                      <a:r>
                        <a:rPr lang="en-US" sz="1400" dirty="0" smtClean="0"/>
                        <a:t>2600</a:t>
                      </a:r>
                    </a:p>
                    <a:p>
                      <a:pPr algn="ctr"/>
                      <a:r>
                        <a:rPr lang="en-US" sz="1000" dirty="0" smtClean="0"/>
                        <a:t>(2 x 1200)</a:t>
                      </a:r>
                    </a:p>
                    <a:p>
                      <a:pPr algn="ctr"/>
                      <a:r>
                        <a:rPr lang="en-US" sz="1400" dirty="0" smtClean="0"/>
                        <a:t>2000</a:t>
                      </a:r>
                    </a:p>
                    <a:p>
                      <a:pPr algn="ctr"/>
                      <a:r>
                        <a:rPr lang="en-US" sz="1000" dirty="0" smtClean="0"/>
                        <a:t>(2 x 1000)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60000"/>
                        <a:lumOff val="40000"/>
                      </a:schemeClr>
                    </a:solidFill>
                  </a:tcPr>
                </a:tc>
                <a:tc>
                  <a:txBody>
                    <a:bodyPr/>
                    <a:lstStyle/>
                    <a:p>
                      <a:pPr algn="ctr"/>
                      <a:r>
                        <a:rPr lang="en-US" sz="1200" dirty="0" smtClean="0"/>
                        <a:t>400D</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440D</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6553</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a:r>
                        <a:rPr lang="en-US" sz="1200" dirty="0" smtClean="0"/>
                        <a:t>258”</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r>
              <a:tr h="411480">
                <a:tc vMerge="1">
                  <a:txBody>
                    <a:bodyPr/>
                    <a:lstStyle/>
                    <a:p>
                      <a:endParaRPr lang="en-US"/>
                    </a:p>
                  </a:txBody>
                  <a:tcPr/>
                </a:tc>
                <a:tc vMerge="1">
                  <a:txBody>
                    <a:bodyPr/>
                    <a:lstStyle/>
                    <a:p>
                      <a:endParaRPr lang="en-US"/>
                    </a:p>
                  </a:txBody>
                  <a:tcPr/>
                </a:tc>
                <a:tc>
                  <a:txBody>
                    <a:bodyPr/>
                    <a:lstStyle/>
                    <a:p>
                      <a:pPr algn="ctr"/>
                      <a:r>
                        <a:rPr lang="en-US" sz="1200" dirty="0" smtClean="0"/>
                        <a:t>400M</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a:r>
                        <a:rPr lang="en-US" sz="1200" dirty="0" smtClean="0"/>
                        <a:t>440M</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a:r>
                        <a:rPr lang="en-US" sz="1200" dirty="0" smtClean="0"/>
                        <a:t>7925</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a:r>
                        <a:rPr lang="en-US" sz="1200" dirty="0" smtClean="0"/>
                        <a:t>312”</a:t>
                      </a:r>
                      <a:endParaRPr lang="en-US" sz="1200" dirty="0"/>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bl>
          </a:graphicData>
        </a:graphic>
      </p:graphicFrame>
      <p:sp>
        <p:nvSpPr>
          <p:cNvPr id="4" name="TextBox 3"/>
          <p:cNvSpPr txBox="1"/>
          <p:nvPr/>
        </p:nvSpPr>
        <p:spPr>
          <a:xfrm rot="16200000">
            <a:off x="-485162" y="3075960"/>
            <a:ext cx="1980029" cy="400110"/>
          </a:xfrm>
          <a:prstGeom prst="rect">
            <a:avLst/>
          </a:prstGeom>
          <a:noFill/>
        </p:spPr>
        <p:txBody>
          <a:bodyPr wrap="none" rtlCol="0">
            <a:spAutoFit/>
          </a:bodyPr>
          <a:lstStyle/>
          <a:p>
            <a:r>
              <a:rPr lang="en-US" dirty="0" smtClean="0"/>
              <a:t>Release 1 &amp; 2a</a:t>
            </a:r>
            <a:endParaRPr lang="en-US" dirty="0"/>
          </a:p>
        </p:txBody>
      </p:sp>
      <p:pic>
        <p:nvPicPr>
          <p:cNvPr id="2" name="Picture 3" descr="image003"/>
          <p:cNvPicPr>
            <a:picLocks noChangeAspect="1" noChangeArrowheads="1"/>
          </p:cNvPicPr>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t="20588"/>
          <a:stretch/>
        </p:blipFill>
        <p:spPr bwMode="auto">
          <a:xfrm>
            <a:off x="5486400" y="3505200"/>
            <a:ext cx="3600450" cy="2662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image001"/>
          <p:cNvPicPr>
            <a:picLocks noChangeAspect="1" noChangeArrowheads="1"/>
          </p:cNvPicPr>
          <p:nvPr/>
        </p:nvPicPr>
        <p:blipFill rotWithShape="1">
          <a:blip r:embed="rId4">
            <a:extLst>
              <a:ext uri="{28A0092B-C50C-407E-A947-70E740481C1C}">
                <a14:useLocalDpi xmlns:a14="http://schemas.microsoft.com/office/drawing/2010/main" val="0"/>
              </a:ext>
            </a:extLst>
          </a:blip>
          <a:srcRect t="17088"/>
          <a:stretch/>
        </p:blipFill>
        <p:spPr bwMode="auto">
          <a:xfrm>
            <a:off x="6043612" y="1066800"/>
            <a:ext cx="2486025" cy="2096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 name="Table 10"/>
          <p:cNvGraphicFramePr>
            <a:graphicFrameLocks noGrp="1"/>
          </p:cNvGraphicFramePr>
          <p:nvPr>
            <p:extLst>
              <p:ext uri="{D42A27DB-BD31-4B8C-83A1-F6EECF244321}">
                <p14:modId xmlns:p14="http://schemas.microsoft.com/office/powerpoint/2010/main" val="1393927056"/>
              </p:ext>
            </p:extLst>
          </p:nvPr>
        </p:nvGraphicFramePr>
        <p:xfrm>
          <a:off x="761996" y="838200"/>
          <a:ext cx="4546603" cy="2255520"/>
        </p:xfrm>
        <a:graphic>
          <a:graphicData uri="http://schemas.openxmlformats.org/drawingml/2006/table">
            <a:tbl>
              <a:tblPr firstRow="1" bandRow="1">
                <a:tableStyleId>{5C22544A-7EE6-4342-B048-85BDC9FD1C3A}</a:tableStyleId>
              </a:tblPr>
              <a:tblGrid>
                <a:gridCol w="381001"/>
                <a:gridCol w="838200"/>
                <a:gridCol w="685800"/>
                <a:gridCol w="685800"/>
                <a:gridCol w="685800"/>
                <a:gridCol w="635001"/>
                <a:gridCol w="635001"/>
              </a:tblGrid>
              <a:tr h="218440">
                <a:tc>
                  <a:txBody>
                    <a:bodyPr/>
                    <a:lstStyle/>
                    <a:p>
                      <a:endParaRPr lang="en-US" dirty="0"/>
                    </a:p>
                  </a:txBody>
                  <a:tcPr anchor="ctr">
                    <a:solidFill>
                      <a:schemeClr val="bg1"/>
                    </a:solidFill>
                  </a:tcPr>
                </a:tc>
                <a:tc>
                  <a:txBody>
                    <a:bodyPr/>
                    <a:lstStyle/>
                    <a:p>
                      <a:pPr algn="ctr"/>
                      <a:r>
                        <a:rPr lang="en-US" sz="1400" dirty="0" smtClean="0"/>
                        <a:t>NTON</a:t>
                      </a:r>
                      <a:endParaRPr lang="en-US" sz="1400" dirty="0"/>
                    </a:p>
                  </a:txBody>
                  <a:tcPr anchor="ctr">
                    <a:solidFill>
                      <a:srgbClr val="C00000"/>
                    </a:solidFill>
                  </a:tcPr>
                </a:tc>
                <a:tc>
                  <a:txBody>
                    <a:bodyPr/>
                    <a:lstStyle/>
                    <a:p>
                      <a:pPr algn="ctr"/>
                      <a:r>
                        <a:rPr lang="en-US" sz="1400" dirty="0" smtClean="0"/>
                        <a:t>EVSZ</a:t>
                      </a:r>
                      <a:endParaRPr lang="en-US" sz="1400" dirty="0"/>
                    </a:p>
                  </a:txBody>
                  <a:tcPr anchor="ctr">
                    <a:solidFill>
                      <a:srgbClr val="C00000"/>
                    </a:solidFill>
                  </a:tcPr>
                </a:tc>
                <a:tc>
                  <a:txBody>
                    <a:bodyPr/>
                    <a:lstStyle/>
                    <a:p>
                      <a:pPr algn="ctr"/>
                      <a:r>
                        <a:rPr lang="en-US" sz="1400" dirty="0" smtClean="0"/>
                        <a:t>CDSZ</a:t>
                      </a:r>
                      <a:endParaRPr lang="en-US" sz="1400" dirty="0"/>
                    </a:p>
                  </a:txBody>
                  <a:tcPr anchor="ctr">
                    <a:solidFill>
                      <a:srgbClr val="C00000"/>
                    </a:solidFill>
                  </a:tcPr>
                </a:tc>
                <a:tc>
                  <a:txBody>
                    <a:bodyPr/>
                    <a:lstStyle/>
                    <a:p>
                      <a:pPr algn="ctr"/>
                      <a:r>
                        <a:rPr lang="en-US" sz="1400" dirty="0" smtClean="0"/>
                        <a:t>HTRC</a:t>
                      </a:r>
                      <a:endParaRPr lang="en-US" sz="1400" dirty="0"/>
                    </a:p>
                  </a:txBody>
                  <a:tcPr anchor="ctr">
                    <a:solidFill>
                      <a:srgbClr val="C00000"/>
                    </a:solidFill>
                  </a:tcPr>
                </a:tc>
                <a:tc>
                  <a:txBody>
                    <a:bodyPr/>
                    <a:lstStyle/>
                    <a:p>
                      <a:pPr algn="ctr"/>
                      <a:r>
                        <a:rPr lang="en-US" sz="1400" dirty="0" smtClean="0"/>
                        <a:t>L </a:t>
                      </a:r>
                    </a:p>
                    <a:p>
                      <a:pPr algn="ctr"/>
                      <a:r>
                        <a:rPr lang="en-US" sz="1100" dirty="0" smtClean="0"/>
                        <a:t>(mm)</a:t>
                      </a:r>
                      <a:endParaRPr lang="en-US" sz="1100" dirty="0"/>
                    </a:p>
                  </a:txBody>
                  <a:tcPr anchor="ctr">
                    <a:solidFill>
                      <a:srgbClr val="C00000"/>
                    </a:solidFill>
                  </a:tcPr>
                </a:tc>
                <a:tc>
                  <a:txBody>
                    <a:bodyPr/>
                    <a:lstStyle/>
                    <a:p>
                      <a:pPr algn="ctr"/>
                      <a:r>
                        <a:rPr lang="en-US" sz="1400" dirty="0" smtClean="0"/>
                        <a:t>L </a:t>
                      </a:r>
                    </a:p>
                    <a:p>
                      <a:pPr algn="ctr"/>
                      <a:r>
                        <a:rPr lang="en-US" sz="1100" dirty="0" smtClean="0"/>
                        <a:t>(in)</a:t>
                      </a:r>
                      <a:endParaRPr lang="en-US" sz="1100" dirty="0"/>
                    </a:p>
                  </a:txBody>
                  <a:tcPr anchor="ctr">
                    <a:solidFill>
                      <a:srgbClr val="C00000"/>
                    </a:solidFill>
                  </a:tcPr>
                </a:tc>
              </a:tr>
              <a:tr h="434340">
                <a:tc rowSpan="2">
                  <a:txBody>
                    <a:bodyPr/>
                    <a:lstStyle/>
                    <a:p>
                      <a:pPr algn="ctr"/>
                      <a:r>
                        <a:rPr lang="en-US" sz="1400" dirty="0" smtClean="0"/>
                        <a:t>Simplex</a:t>
                      </a:r>
                      <a:endParaRPr lang="en-US" sz="1400" dirty="0"/>
                    </a:p>
                  </a:txBody>
                  <a:tcPr vert="vert270" anchor="ctr">
                    <a:solidFill>
                      <a:schemeClr val="accent2">
                        <a:lumMod val="60000"/>
                        <a:lumOff val="40000"/>
                      </a:schemeClr>
                    </a:solidFill>
                  </a:tcPr>
                </a:tc>
                <a:tc rowSpan="2">
                  <a:txBody>
                    <a:bodyPr/>
                    <a:lstStyle/>
                    <a:p>
                      <a:pPr algn="ctr"/>
                      <a:r>
                        <a:rPr lang="en-US" sz="1400" dirty="0" smtClean="0"/>
                        <a:t>1700</a:t>
                      </a:r>
                    </a:p>
                    <a:p>
                      <a:pPr algn="ctr"/>
                      <a:endParaRPr lang="en-US" sz="1400" dirty="0" smtClean="0"/>
                    </a:p>
                    <a:p>
                      <a:pPr algn="ctr"/>
                      <a:r>
                        <a:rPr lang="en-US" sz="1400" dirty="0" smtClean="0"/>
                        <a:t>1500</a:t>
                      </a:r>
                      <a:endParaRPr lang="en-US" sz="1400" dirty="0"/>
                    </a:p>
                  </a:txBody>
                  <a:tcPr anchor="ctr">
                    <a:solidFill>
                      <a:schemeClr val="accent2">
                        <a:lumMod val="60000"/>
                        <a:lumOff val="40000"/>
                      </a:schemeClr>
                    </a:solidFill>
                  </a:tcPr>
                </a:tc>
                <a:tc>
                  <a:txBody>
                    <a:bodyPr/>
                    <a:lstStyle/>
                    <a:p>
                      <a:pPr algn="ctr"/>
                      <a:r>
                        <a:rPr lang="en-US" sz="1200" dirty="0" smtClean="0"/>
                        <a:t>200L</a:t>
                      </a:r>
                      <a:endParaRPr lang="en-US" sz="1200" dirty="0"/>
                    </a:p>
                  </a:txBody>
                  <a:tcPr anchor="ctr">
                    <a:solidFill>
                      <a:schemeClr val="bg1"/>
                    </a:solidFill>
                  </a:tcPr>
                </a:tc>
                <a:tc>
                  <a:txBody>
                    <a:bodyPr/>
                    <a:lstStyle/>
                    <a:p>
                      <a:pPr algn="ctr"/>
                      <a:r>
                        <a:rPr lang="en-US" sz="1200" dirty="0" smtClean="0"/>
                        <a:t>200L</a:t>
                      </a:r>
                      <a:endParaRPr lang="en-US" sz="1200" dirty="0"/>
                    </a:p>
                  </a:txBody>
                  <a:tcPr anchor="ctr">
                    <a:solidFill>
                      <a:schemeClr val="bg1"/>
                    </a:solidFill>
                  </a:tcPr>
                </a:tc>
                <a:tc>
                  <a:txBody>
                    <a:bodyPr/>
                    <a:lstStyle/>
                    <a:p>
                      <a:pPr algn="ctr"/>
                      <a:r>
                        <a:rPr lang="en-US" sz="1200" dirty="0" smtClean="0"/>
                        <a:t>20HL</a:t>
                      </a:r>
                      <a:endParaRPr lang="en-US" sz="1200" dirty="0"/>
                    </a:p>
                  </a:txBody>
                  <a:tcPr anchor="ctr">
                    <a:solidFill>
                      <a:schemeClr val="bg1"/>
                    </a:solidFill>
                  </a:tcPr>
                </a:tc>
                <a:tc>
                  <a:txBody>
                    <a:bodyPr/>
                    <a:lstStyle/>
                    <a:p>
                      <a:pPr algn="ctr"/>
                      <a:r>
                        <a:rPr lang="en-US" sz="1200" dirty="0" smtClean="0"/>
                        <a:t>4578</a:t>
                      </a:r>
                      <a:endParaRPr lang="en-US" sz="1200" dirty="0"/>
                    </a:p>
                  </a:txBody>
                  <a:tcPr anchor="ctr">
                    <a:solidFill>
                      <a:schemeClr val="bg1"/>
                    </a:solidFill>
                  </a:tcPr>
                </a:tc>
                <a:tc>
                  <a:txBody>
                    <a:bodyPr/>
                    <a:lstStyle/>
                    <a:p>
                      <a:pPr algn="ctr"/>
                      <a:r>
                        <a:rPr lang="en-US" sz="1200" dirty="0" smtClean="0"/>
                        <a:t>180¼”</a:t>
                      </a:r>
                      <a:endParaRPr lang="en-US" sz="1200" dirty="0"/>
                    </a:p>
                  </a:txBody>
                  <a:tcPr anchor="ctr">
                    <a:solidFill>
                      <a:schemeClr val="bg1"/>
                    </a:solidFill>
                  </a:tcPr>
                </a:tc>
              </a:tr>
              <a:tr h="434340">
                <a:tc vMerge="1">
                  <a:txBody>
                    <a:bodyPr/>
                    <a:lstStyle/>
                    <a:p>
                      <a:endParaRPr lang="en-US" dirty="0"/>
                    </a:p>
                  </a:txBody>
                  <a:tcPr anchor="ctr"/>
                </a:tc>
                <a:tc vMerge="1">
                  <a:txBody>
                    <a:bodyPr/>
                    <a:lstStyle/>
                    <a:p>
                      <a:endParaRPr lang="en-US" dirty="0"/>
                    </a:p>
                  </a:txBody>
                  <a:tcPr anchor="ctr"/>
                </a:tc>
                <a:tc>
                  <a:txBody>
                    <a:bodyPr/>
                    <a:lstStyle/>
                    <a:p>
                      <a:pPr algn="ctr"/>
                      <a:r>
                        <a:rPr lang="en-US" sz="1200" dirty="0" smtClean="0"/>
                        <a:t>220L</a:t>
                      </a:r>
                      <a:endParaRPr lang="en-US" sz="1200" dirty="0"/>
                    </a:p>
                  </a:txBody>
                  <a:tcPr anchor="ctr">
                    <a:solidFill>
                      <a:schemeClr val="accent2">
                        <a:lumMod val="20000"/>
                        <a:lumOff val="80000"/>
                      </a:schemeClr>
                    </a:solidFill>
                  </a:tcPr>
                </a:tc>
                <a:tc>
                  <a:txBody>
                    <a:bodyPr/>
                    <a:lstStyle/>
                    <a:p>
                      <a:pPr algn="ctr"/>
                      <a:r>
                        <a:rPr lang="en-US" sz="1200" dirty="0" smtClean="0"/>
                        <a:t>220L</a:t>
                      </a:r>
                      <a:endParaRPr lang="en-US" sz="1200" dirty="0"/>
                    </a:p>
                  </a:txBody>
                  <a:tcPr anchor="ctr">
                    <a:solidFill>
                      <a:schemeClr val="accent2">
                        <a:lumMod val="20000"/>
                        <a:lumOff val="80000"/>
                      </a:schemeClr>
                    </a:solidFill>
                  </a:tcPr>
                </a:tc>
                <a:tc>
                  <a:txBody>
                    <a:bodyPr/>
                    <a:lstStyle/>
                    <a:p>
                      <a:pPr algn="ctr"/>
                      <a:r>
                        <a:rPr lang="en-US" sz="1200" dirty="0" smtClean="0"/>
                        <a:t>22HL</a:t>
                      </a:r>
                      <a:endParaRPr lang="en-US" sz="1200" dirty="0"/>
                    </a:p>
                  </a:txBody>
                  <a:tcPr anchor="c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4578</a:t>
                      </a:r>
                    </a:p>
                  </a:txBody>
                  <a:tcPr anchor="ctr">
                    <a:solidFill>
                      <a:schemeClr val="accent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200" dirty="0" smtClean="0"/>
                        <a:t>180¼”</a:t>
                      </a:r>
                    </a:p>
                  </a:txBody>
                  <a:tcPr anchor="ctr">
                    <a:solidFill>
                      <a:schemeClr val="accent2">
                        <a:lumMod val="20000"/>
                        <a:lumOff val="80000"/>
                      </a:schemeClr>
                    </a:solidFill>
                  </a:tcPr>
                </a:tc>
              </a:tr>
              <a:tr h="434340">
                <a:tc rowSpan="2">
                  <a:txBody>
                    <a:bodyPr/>
                    <a:lstStyle/>
                    <a:p>
                      <a:pPr algn="ctr"/>
                      <a:r>
                        <a:rPr lang="en-US" sz="1400" dirty="0" smtClean="0"/>
                        <a:t>Duplex</a:t>
                      </a:r>
                      <a:endParaRPr lang="en-US" sz="1400" dirty="0"/>
                    </a:p>
                  </a:txBody>
                  <a:tcPr vert="vert270" anchor="ctr">
                    <a:solidFill>
                      <a:schemeClr val="accent2">
                        <a:lumMod val="60000"/>
                        <a:lumOff val="40000"/>
                      </a:schemeClr>
                    </a:solidFill>
                  </a:tcPr>
                </a:tc>
                <a:tc rowSpan="2">
                  <a:txBody>
                    <a:bodyPr/>
                    <a:lstStyle/>
                    <a:p>
                      <a:pPr algn="ctr"/>
                      <a:r>
                        <a:rPr lang="en-US" sz="1400" dirty="0" smtClean="0"/>
                        <a:t>3300 </a:t>
                      </a:r>
                    </a:p>
                    <a:p>
                      <a:pPr algn="ctr"/>
                      <a:endParaRPr lang="en-US" sz="600" dirty="0" smtClean="0"/>
                    </a:p>
                    <a:p>
                      <a:pPr algn="ctr"/>
                      <a:r>
                        <a:rPr lang="en-US" sz="1000" dirty="0" smtClean="0"/>
                        <a:t>(2 x 1700)</a:t>
                      </a:r>
                    </a:p>
                    <a:p>
                      <a:pPr algn="ctr"/>
                      <a:r>
                        <a:rPr lang="en-US" sz="1400" dirty="0" smtClean="0"/>
                        <a:t>2800</a:t>
                      </a:r>
                    </a:p>
                    <a:p>
                      <a:pPr algn="ctr"/>
                      <a:r>
                        <a:rPr lang="en-US" sz="1000" dirty="0" smtClean="0"/>
                        <a:t>(2 x 1500)</a:t>
                      </a:r>
                      <a:endParaRPr lang="en-US" sz="1000" dirty="0"/>
                    </a:p>
                  </a:txBody>
                  <a:tcPr anchor="ctr">
                    <a:solidFill>
                      <a:schemeClr val="accent2">
                        <a:lumMod val="60000"/>
                        <a:lumOff val="40000"/>
                      </a:schemeClr>
                    </a:solidFill>
                  </a:tcPr>
                </a:tc>
                <a:tc>
                  <a:txBody>
                    <a:bodyPr/>
                    <a:lstStyle/>
                    <a:p>
                      <a:pPr algn="ctr"/>
                      <a:r>
                        <a:rPr lang="en-US" sz="1200" dirty="0" smtClean="0"/>
                        <a:t>440M</a:t>
                      </a:r>
                      <a:endParaRPr lang="en-US" sz="1200" dirty="0"/>
                    </a:p>
                  </a:txBody>
                  <a:tcPr anchor="ctr">
                    <a:solidFill>
                      <a:schemeClr val="bg1"/>
                    </a:solidFill>
                  </a:tcPr>
                </a:tc>
                <a:tc>
                  <a:txBody>
                    <a:bodyPr/>
                    <a:lstStyle/>
                    <a:p>
                      <a:pPr algn="ctr"/>
                      <a:r>
                        <a:rPr lang="en-US" sz="1200" dirty="0" smtClean="0"/>
                        <a:t>440M</a:t>
                      </a:r>
                      <a:endParaRPr lang="en-US" sz="1200" dirty="0"/>
                    </a:p>
                  </a:txBody>
                  <a:tcPr anchor="ctr">
                    <a:solidFill>
                      <a:schemeClr val="bg1"/>
                    </a:solidFill>
                  </a:tcPr>
                </a:tc>
                <a:tc>
                  <a:txBody>
                    <a:bodyPr/>
                    <a:lstStyle/>
                    <a:p>
                      <a:pPr algn="ctr"/>
                      <a:endParaRPr lang="en-US" sz="1200" dirty="0"/>
                    </a:p>
                  </a:txBody>
                  <a:tcPr anchor="ctr">
                    <a:solidFill>
                      <a:schemeClr val="bg1"/>
                    </a:solidFill>
                  </a:tcPr>
                </a:tc>
                <a:tc>
                  <a:txBody>
                    <a:bodyPr/>
                    <a:lstStyle/>
                    <a:p>
                      <a:pPr algn="ctr"/>
                      <a:r>
                        <a:rPr lang="en-US" sz="1200" dirty="0" smtClean="0"/>
                        <a:t>7925</a:t>
                      </a:r>
                      <a:endParaRPr lang="en-US" sz="1200" dirty="0"/>
                    </a:p>
                  </a:txBody>
                  <a:tcPr anchor="ctr">
                    <a:solidFill>
                      <a:schemeClr val="bg1"/>
                    </a:solidFill>
                  </a:tcPr>
                </a:tc>
                <a:tc>
                  <a:txBody>
                    <a:bodyPr/>
                    <a:lstStyle/>
                    <a:p>
                      <a:pPr algn="ctr"/>
                      <a:r>
                        <a:rPr lang="en-US" sz="1200" dirty="0" smtClean="0"/>
                        <a:t>312”</a:t>
                      </a:r>
                      <a:endParaRPr lang="en-US" sz="1200" dirty="0"/>
                    </a:p>
                  </a:txBody>
                  <a:tcPr anchor="ctr">
                    <a:solidFill>
                      <a:schemeClr val="bg1"/>
                    </a:solidFill>
                  </a:tcPr>
                </a:tc>
              </a:tr>
              <a:tr h="434340">
                <a:tc vMerge="1">
                  <a:txBody>
                    <a:bodyPr/>
                    <a:lstStyle/>
                    <a:p>
                      <a:endParaRPr lang="en-US" dirty="0"/>
                    </a:p>
                  </a:txBody>
                  <a:tcPr anchor="ctr"/>
                </a:tc>
                <a:tc vMerge="1">
                  <a:txBody>
                    <a:bodyPr/>
                    <a:lstStyle/>
                    <a:p>
                      <a:endParaRPr lang="en-US" dirty="0"/>
                    </a:p>
                  </a:txBody>
                  <a:tcPr anchor="ctr"/>
                </a:tc>
                <a:tc>
                  <a:txBody>
                    <a:bodyPr/>
                    <a:lstStyle/>
                    <a:p>
                      <a:pPr algn="ctr"/>
                      <a:r>
                        <a:rPr lang="en-US" sz="1200" dirty="0" smtClean="0"/>
                        <a:t>440X</a:t>
                      </a:r>
                      <a:endParaRPr lang="en-US" sz="1200" dirty="0"/>
                    </a:p>
                  </a:txBody>
                  <a:tcPr anchor="ctr">
                    <a:solidFill>
                      <a:schemeClr val="accent2">
                        <a:lumMod val="20000"/>
                        <a:lumOff val="80000"/>
                      </a:schemeClr>
                    </a:solidFill>
                  </a:tcPr>
                </a:tc>
                <a:tc>
                  <a:txBody>
                    <a:bodyPr/>
                    <a:lstStyle/>
                    <a:p>
                      <a:pPr algn="ctr"/>
                      <a:r>
                        <a:rPr lang="en-US" sz="1200" dirty="0" smtClean="0"/>
                        <a:t>440X</a:t>
                      </a:r>
                      <a:endParaRPr lang="en-US" sz="1200" dirty="0"/>
                    </a:p>
                  </a:txBody>
                  <a:tcPr anchor="ctr">
                    <a:solidFill>
                      <a:schemeClr val="accent2">
                        <a:lumMod val="20000"/>
                        <a:lumOff val="80000"/>
                      </a:schemeClr>
                    </a:solidFill>
                  </a:tcPr>
                </a:tc>
                <a:tc>
                  <a:txBody>
                    <a:bodyPr/>
                    <a:lstStyle/>
                    <a:p>
                      <a:pPr algn="ctr"/>
                      <a:endParaRPr lang="en-US" sz="1200" dirty="0"/>
                    </a:p>
                  </a:txBody>
                  <a:tcPr anchor="ctr">
                    <a:solidFill>
                      <a:schemeClr val="accent2">
                        <a:lumMod val="20000"/>
                        <a:lumOff val="80000"/>
                      </a:schemeClr>
                    </a:solidFill>
                  </a:tcPr>
                </a:tc>
                <a:tc>
                  <a:txBody>
                    <a:bodyPr/>
                    <a:lstStyle/>
                    <a:p>
                      <a:pPr algn="ctr"/>
                      <a:r>
                        <a:rPr lang="en-US" sz="1200" dirty="0" smtClean="0"/>
                        <a:t>9144</a:t>
                      </a:r>
                      <a:endParaRPr lang="en-US" sz="1200" dirty="0"/>
                    </a:p>
                  </a:txBody>
                  <a:tcPr anchor="ctr">
                    <a:solidFill>
                      <a:schemeClr val="accent2">
                        <a:lumMod val="20000"/>
                        <a:lumOff val="80000"/>
                      </a:schemeClr>
                    </a:solidFill>
                  </a:tcPr>
                </a:tc>
                <a:tc>
                  <a:txBody>
                    <a:bodyPr/>
                    <a:lstStyle/>
                    <a:p>
                      <a:pPr algn="ctr"/>
                      <a:r>
                        <a:rPr lang="en-US" sz="1200" dirty="0" smtClean="0"/>
                        <a:t>360”</a:t>
                      </a:r>
                      <a:endParaRPr lang="en-US" sz="1200" dirty="0"/>
                    </a:p>
                  </a:txBody>
                  <a:tcPr anchor="ctr">
                    <a:solidFill>
                      <a:schemeClr val="accent2">
                        <a:lumMod val="20000"/>
                        <a:lumOff val="80000"/>
                      </a:schemeClr>
                    </a:solidFill>
                  </a:tcPr>
                </a:tc>
              </a:tr>
            </a:tbl>
          </a:graphicData>
        </a:graphic>
      </p:graphicFrame>
    </p:spTree>
    <p:extLst>
      <p:ext uri="{BB962C8B-B14F-4D97-AF65-F5344CB8AC3E}">
        <p14:creationId xmlns:p14="http://schemas.microsoft.com/office/powerpoint/2010/main" val="17090193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pPr eaLnBrk="1" hangingPunct="1"/>
            <a:r>
              <a:rPr lang="ru-RU" dirty="0" smtClean="0">
                <a:latin typeface="Arial" charset="0"/>
                <a:cs typeface="Arial" charset="0"/>
              </a:rPr>
              <a:t>Лидерство с </a:t>
            </a:r>
            <a:r>
              <a:rPr lang="en-US" dirty="0" smtClean="0">
                <a:latin typeface="Arial" charset="0"/>
                <a:cs typeface="Arial" charset="0"/>
              </a:rPr>
              <a:t>1938</a:t>
            </a:r>
          </a:p>
        </p:txBody>
      </p:sp>
      <p:sp>
        <p:nvSpPr>
          <p:cNvPr id="34819" name="Text Box 4"/>
          <p:cNvSpPr txBox="1">
            <a:spLocks noChangeArrowheads="1"/>
          </p:cNvSpPr>
          <p:nvPr/>
        </p:nvSpPr>
        <p:spPr bwMode="auto">
          <a:xfrm>
            <a:off x="1981200" y="1447800"/>
            <a:ext cx="5257800" cy="128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fontAlgn="ctr" hangingPunct="1">
              <a:lnSpc>
                <a:spcPct val="130000"/>
              </a:lnSpc>
            </a:pPr>
            <a:r>
              <a:rPr lang="ru-RU" sz="2000" b="1" dirty="0" smtClean="0">
                <a:solidFill>
                  <a:srgbClr val="FFFFFF"/>
                </a:solidFill>
                <a:latin typeface="Verdana" pitchFamily="34" charset="0"/>
              </a:rPr>
              <a:t>Вовлеченность</a:t>
            </a:r>
            <a:endParaRPr lang="en-US" sz="2000" b="1" dirty="0">
              <a:solidFill>
                <a:srgbClr val="FFFFFF"/>
              </a:solidFill>
              <a:latin typeface="Verdana" pitchFamily="34" charset="0"/>
            </a:endParaRPr>
          </a:p>
          <a:p>
            <a:pPr algn="ctr" eaLnBrk="1" fontAlgn="ctr" hangingPunct="1">
              <a:lnSpc>
                <a:spcPct val="130000"/>
              </a:lnSpc>
            </a:pPr>
            <a:r>
              <a:rPr lang="ru-RU" sz="2000" b="1" dirty="0" smtClean="0">
                <a:solidFill>
                  <a:srgbClr val="FFFFFF"/>
                </a:solidFill>
                <a:latin typeface="Verdana" pitchFamily="34" charset="0"/>
              </a:rPr>
              <a:t>Целеустремленность</a:t>
            </a:r>
            <a:endParaRPr lang="en-US" sz="2000" b="1" dirty="0">
              <a:solidFill>
                <a:srgbClr val="FFFFFF"/>
              </a:solidFill>
              <a:latin typeface="Verdana" pitchFamily="34" charset="0"/>
            </a:endParaRPr>
          </a:p>
          <a:p>
            <a:pPr algn="ctr" eaLnBrk="1" fontAlgn="ctr" hangingPunct="1">
              <a:lnSpc>
                <a:spcPct val="130000"/>
              </a:lnSpc>
            </a:pPr>
            <a:r>
              <a:rPr lang="ru-RU" sz="2000" b="1" dirty="0" smtClean="0">
                <a:solidFill>
                  <a:srgbClr val="FFFFFF"/>
                </a:solidFill>
                <a:latin typeface="Verdana" pitchFamily="34" charset="0"/>
              </a:rPr>
              <a:t>Эксперт в области</a:t>
            </a:r>
            <a:endParaRPr lang="en-US" sz="2000" b="1" dirty="0">
              <a:solidFill>
                <a:srgbClr val="FFFFFF"/>
              </a:solidFill>
              <a:latin typeface="Verdana" pitchFamily="34" charset="0"/>
            </a:endParaRPr>
          </a:p>
        </p:txBody>
      </p:sp>
      <p:sp>
        <p:nvSpPr>
          <p:cNvPr id="34822" name="Footer Placeholder 4"/>
          <p:cNvSpPr>
            <a:spLocks noGrp="1"/>
          </p:cNvSpPr>
          <p:nvPr>
            <p:ph type="ftr" sz="quarter" idx="10"/>
          </p:nvPr>
        </p:nvSpPr>
        <p:spPr bwMode="auto">
          <a:xfrm>
            <a:off x="2590800" y="65532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pic>
        <p:nvPicPr>
          <p:cNvPr id="6" name="Picture 2" descr="C:\Users\lakrg\AppData\Local\Temp\SNAGHTML1d79f15.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33856" y="3085131"/>
            <a:ext cx="4095338" cy="276588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wipe dir="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6386" name="Picture 53" descr="Compressor_Designs_Slide_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41425" y="3736975"/>
            <a:ext cx="6715125" cy="200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7" name="Rectangle 2"/>
          <p:cNvSpPr>
            <a:spLocks noChangeArrowheads="1"/>
          </p:cNvSpPr>
          <p:nvPr/>
        </p:nvSpPr>
        <p:spPr bwMode="auto">
          <a:xfrm>
            <a:off x="0" y="695325"/>
            <a:ext cx="9144000" cy="2708275"/>
          </a:xfrm>
          <a:prstGeom prst="rect">
            <a:avLst/>
          </a:prstGeom>
          <a:gradFill rotWithShape="1">
            <a:gsLst>
              <a:gs pos="0">
                <a:srgbClr val="FF9900"/>
              </a:gs>
              <a:gs pos="100000">
                <a:schemeClr val="bg1"/>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en-US">
              <a:solidFill>
                <a:srgbClr val="000000"/>
              </a:solidFill>
            </a:endParaRPr>
          </a:p>
        </p:txBody>
      </p:sp>
      <p:sp>
        <p:nvSpPr>
          <p:cNvPr id="16388" name="Rectangle 3"/>
          <p:cNvSpPr>
            <a:spLocks noChangeArrowheads="1"/>
          </p:cNvSpPr>
          <p:nvPr/>
        </p:nvSpPr>
        <p:spPr bwMode="auto">
          <a:xfrm>
            <a:off x="0" y="847725"/>
            <a:ext cx="9144000" cy="304800"/>
          </a:xfrm>
          <a:prstGeom prst="rect">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en-US">
              <a:solidFill>
                <a:srgbClr val="000000"/>
              </a:solidFill>
            </a:endParaRPr>
          </a:p>
        </p:txBody>
      </p:sp>
      <p:sp>
        <p:nvSpPr>
          <p:cNvPr id="16389" name="Text Box 4"/>
          <p:cNvSpPr txBox="1">
            <a:spLocks noChangeArrowheads="1"/>
          </p:cNvSpPr>
          <p:nvPr/>
        </p:nvSpPr>
        <p:spPr bwMode="auto">
          <a:xfrm>
            <a:off x="-42524" y="1123950"/>
            <a:ext cx="242502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Мультипликаторный </a:t>
            </a:r>
          </a:p>
          <a:p>
            <a:pPr algn="ctr" eaLnBrk="1" hangingPunct="1"/>
            <a:r>
              <a:rPr lang="ru-RU" dirty="0" smtClean="0">
                <a:solidFill>
                  <a:srgbClr val="000000"/>
                </a:solidFill>
              </a:rPr>
              <a:t>привод</a:t>
            </a:r>
            <a:endParaRPr lang="en-US" dirty="0">
              <a:solidFill>
                <a:srgbClr val="000000"/>
              </a:solidFill>
            </a:endParaRPr>
          </a:p>
        </p:txBody>
      </p:sp>
      <p:sp>
        <p:nvSpPr>
          <p:cNvPr id="16390" name="Text Box 5"/>
          <p:cNvSpPr txBox="1">
            <a:spLocks noChangeArrowheads="1"/>
          </p:cNvSpPr>
          <p:nvPr/>
        </p:nvSpPr>
        <p:spPr bwMode="auto">
          <a:xfrm>
            <a:off x="2708976" y="1123950"/>
            <a:ext cx="20496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Низкооборотный </a:t>
            </a:r>
          </a:p>
          <a:p>
            <a:pPr algn="ctr" eaLnBrk="1" hangingPunct="1"/>
            <a:r>
              <a:rPr lang="ru-RU" dirty="0" smtClean="0">
                <a:solidFill>
                  <a:srgbClr val="000000"/>
                </a:solidFill>
              </a:rPr>
              <a:t>прямой привод</a:t>
            </a:r>
            <a:endParaRPr lang="en-US" dirty="0">
              <a:solidFill>
                <a:srgbClr val="000000"/>
              </a:solidFill>
            </a:endParaRPr>
          </a:p>
        </p:txBody>
      </p:sp>
      <p:sp>
        <p:nvSpPr>
          <p:cNvPr id="16391" name="Line 6"/>
          <p:cNvSpPr>
            <a:spLocks noChangeShapeType="1"/>
          </p:cNvSpPr>
          <p:nvPr/>
        </p:nvSpPr>
        <p:spPr bwMode="auto">
          <a:xfrm>
            <a:off x="0" y="1717675"/>
            <a:ext cx="9144000" cy="0"/>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392" name="Rectangle 7"/>
          <p:cNvSpPr>
            <a:spLocks noChangeArrowheads="1"/>
          </p:cNvSpPr>
          <p:nvPr/>
        </p:nvSpPr>
        <p:spPr bwMode="auto">
          <a:xfrm>
            <a:off x="2303463" y="1304925"/>
            <a:ext cx="228600" cy="228600"/>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sp>
        <p:nvSpPr>
          <p:cNvPr id="16393" name="Rectangle 8"/>
          <p:cNvSpPr>
            <a:spLocks noChangeArrowheads="1"/>
          </p:cNvSpPr>
          <p:nvPr/>
        </p:nvSpPr>
        <p:spPr bwMode="auto">
          <a:xfrm>
            <a:off x="4679950" y="1304925"/>
            <a:ext cx="228600" cy="228600"/>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grpSp>
        <p:nvGrpSpPr>
          <p:cNvPr id="2" name="Group 9"/>
          <p:cNvGrpSpPr>
            <a:grpSpLocks/>
          </p:cNvGrpSpPr>
          <p:nvPr/>
        </p:nvGrpSpPr>
        <p:grpSpPr bwMode="auto">
          <a:xfrm>
            <a:off x="0" y="1704975"/>
            <a:ext cx="9144000" cy="379413"/>
            <a:chOff x="0" y="1074"/>
            <a:chExt cx="5760" cy="239"/>
          </a:xfrm>
        </p:grpSpPr>
        <p:sp>
          <p:nvSpPr>
            <p:cNvPr id="16437" name="Line 10"/>
            <p:cNvSpPr>
              <a:spLocks noChangeShapeType="1"/>
            </p:cNvSpPr>
            <p:nvPr/>
          </p:nvSpPr>
          <p:spPr bwMode="auto">
            <a:xfrm>
              <a:off x="0" y="1313"/>
              <a:ext cx="5760" cy="0"/>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6438" name="Group 11"/>
            <p:cNvGrpSpPr>
              <a:grpSpLocks/>
            </p:cNvGrpSpPr>
            <p:nvPr/>
          </p:nvGrpSpPr>
          <p:grpSpPr bwMode="auto">
            <a:xfrm>
              <a:off x="273" y="1074"/>
              <a:ext cx="2819" cy="239"/>
              <a:chOff x="273" y="1074"/>
              <a:chExt cx="2819" cy="239"/>
            </a:xfrm>
          </p:grpSpPr>
          <p:sp>
            <p:nvSpPr>
              <p:cNvPr id="16439" name="Text Box 12"/>
              <p:cNvSpPr txBox="1">
                <a:spLocks noChangeArrowheads="1"/>
              </p:cNvSpPr>
              <p:nvPr/>
            </p:nvSpPr>
            <p:spPr bwMode="auto">
              <a:xfrm>
                <a:off x="273" y="1074"/>
                <a:ext cx="106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Открытый тип</a:t>
                </a:r>
                <a:endParaRPr lang="en-US" dirty="0">
                  <a:solidFill>
                    <a:srgbClr val="000000"/>
                  </a:solidFill>
                </a:endParaRPr>
              </a:p>
            </p:txBody>
          </p:sp>
          <p:sp>
            <p:nvSpPr>
              <p:cNvPr id="16440" name="Text Box 13"/>
              <p:cNvSpPr txBox="1">
                <a:spLocks noChangeArrowheads="1"/>
              </p:cNvSpPr>
              <p:nvPr/>
            </p:nvSpPr>
            <p:spPr bwMode="auto">
              <a:xfrm>
                <a:off x="1671" y="1080"/>
                <a:ext cx="133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Полугерметичный</a:t>
                </a:r>
                <a:endParaRPr lang="en-US" dirty="0">
                  <a:solidFill>
                    <a:srgbClr val="000000"/>
                  </a:solidFill>
                </a:endParaRPr>
              </a:p>
            </p:txBody>
          </p:sp>
          <p:sp>
            <p:nvSpPr>
              <p:cNvPr id="16441" name="Rectangle 14"/>
              <p:cNvSpPr>
                <a:spLocks noChangeArrowheads="1"/>
              </p:cNvSpPr>
              <p:nvPr/>
            </p:nvSpPr>
            <p:spPr bwMode="auto">
              <a:xfrm>
                <a:off x="1451" y="1117"/>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sp>
            <p:nvSpPr>
              <p:cNvPr id="16442" name="Rectangle 15"/>
              <p:cNvSpPr>
                <a:spLocks noChangeArrowheads="1"/>
              </p:cNvSpPr>
              <p:nvPr/>
            </p:nvSpPr>
            <p:spPr bwMode="auto">
              <a:xfrm>
                <a:off x="2948" y="1117"/>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grpSp>
      </p:grpSp>
      <p:grpSp>
        <p:nvGrpSpPr>
          <p:cNvPr id="4" name="Group 16"/>
          <p:cNvGrpSpPr>
            <a:grpSpLocks/>
          </p:cNvGrpSpPr>
          <p:nvPr/>
        </p:nvGrpSpPr>
        <p:grpSpPr bwMode="auto">
          <a:xfrm>
            <a:off x="0" y="2076450"/>
            <a:ext cx="9144000" cy="889000"/>
            <a:chOff x="0" y="1308"/>
            <a:chExt cx="5760" cy="560"/>
          </a:xfrm>
        </p:grpSpPr>
        <p:sp>
          <p:nvSpPr>
            <p:cNvPr id="16431" name="Line 17"/>
            <p:cNvSpPr>
              <a:spLocks noChangeShapeType="1"/>
            </p:cNvSpPr>
            <p:nvPr/>
          </p:nvSpPr>
          <p:spPr bwMode="auto">
            <a:xfrm>
              <a:off x="0" y="1868"/>
              <a:ext cx="5760" cy="0"/>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6432" name="Group 18"/>
            <p:cNvGrpSpPr>
              <a:grpSpLocks/>
            </p:cNvGrpSpPr>
            <p:nvPr/>
          </p:nvGrpSpPr>
          <p:grpSpPr bwMode="auto">
            <a:xfrm>
              <a:off x="147" y="1308"/>
              <a:ext cx="2945" cy="244"/>
              <a:chOff x="147" y="1308"/>
              <a:chExt cx="2945" cy="244"/>
            </a:xfrm>
          </p:grpSpPr>
          <p:sp>
            <p:nvSpPr>
              <p:cNvPr id="16433" name="Text Box 19"/>
              <p:cNvSpPr txBox="1">
                <a:spLocks noChangeArrowheads="1"/>
              </p:cNvSpPr>
              <p:nvPr/>
            </p:nvSpPr>
            <p:spPr bwMode="auto">
              <a:xfrm>
                <a:off x="147" y="1308"/>
                <a:ext cx="133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Одноступенчатый</a:t>
                </a:r>
                <a:endParaRPr lang="en-US" dirty="0">
                  <a:solidFill>
                    <a:srgbClr val="000000"/>
                  </a:solidFill>
                </a:endParaRPr>
              </a:p>
            </p:txBody>
          </p:sp>
          <p:sp>
            <p:nvSpPr>
              <p:cNvPr id="16434" name="Text Box 20"/>
              <p:cNvSpPr txBox="1">
                <a:spLocks noChangeArrowheads="1"/>
              </p:cNvSpPr>
              <p:nvPr/>
            </p:nvSpPr>
            <p:spPr bwMode="auto">
              <a:xfrm>
                <a:off x="1597" y="1319"/>
                <a:ext cx="139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Многоступенчатый</a:t>
                </a:r>
                <a:endParaRPr lang="en-US" dirty="0">
                  <a:solidFill>
                    <a:srgbClr val="000000"/>
                  </a:solidFill>
                </a:endParaRPr>
              </a:p>
            </p:txBody>
          </p:sp>
          <p:sp>
            <p:nvSpPr>
              <p:cNvPr id="16435" name="Rectangle 21"/>
              <p:cNvSpPr>
                <a:spLocks noChangeArrowheads="1"/>
              </p:cNvSpPr>
              <p:nvPr/>
            </p:nvSpPr>
            <p:spPr bwMode="auto">
              <a:xfrm>
                <a:off x="1451" y="1344"/>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sp>
            <p:nvSpPr>
              <p:cNvPr id="16436" name="Rectangle 22"/>
              <p:cNvSpPr>
                <a:spLocks noChangeArrowheads="1"/>
              </p:cNvSpPr>
              <p:nvPr/>
            </p:nvSpPr>
            <p:spPr bwMode="auto">
              <a:xfrm>
                <a:off x="2948" y="1344"/>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grpSp>
      </p:grpSp>
      <p:grpSp>
        <p:nvGrpSpPr>
          <p:cNvPr id="6" name="Group 23"/>
          <p:cNvGrpSpPr>
            <a:grpSpLocks/>
          </p:cNvGrpSpPr>
          <p:nvPr/>
        </p:nvGrpSpPr>
        <p:grpSpPr bwMode="auto">
          <a:xfrm>
            <a:off x="0" y="2997200"/>
            <a:ext cx="9144000" cy="403225"/>
            <a:chOff x="0" y="1888"/>
            <a:chExt cx="5760" cy="254"/>
          </a:xfrm>
        </p:grpSpPr>
        <p:sp>
          <p:nvSpPr>
            <p:cNvPr id="16425" name="Line 24"/>
            <p:cNvSpPr>
              <a:spLocks noChangeShapeType="1"/>
            </p:cNvSpPr>
            <p:nvPr/>
          </p:nvSpPr>
          <p:spPr bwMode="auto">
            <a:xfrm>
              <a:off x="0" y="2142"/>
              <a:ext cx="5760" cy="0"/>
            </a:xfrm>
            <a:prstGeom prst="line">
              <a:avLst/>
            </a:prstGeom>
            <a:noFill/>
            <a:ln w="9525">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6426" name="Group 25"/>
            <p:cNvGrpSpPr>
              <a:grpSpLocks/>
            </p:cNvGrpSpPr>
            <p:nvPr/>
          </p:nvGrpSpPr>
          <p:grpSpPr bwMode="auto">
            <a:xfrm>
              <a:off x="56" y="1888"/>
              <a:ext cx="3036" cy="233"/>
              <a:chOff x="56" y="1888"/>
              <a:chExt cx="3036" cy="233"/>
            </a:xfrm>
          </p:grpSpPr>
          <p:sp>
            <p:nvSpPr>
              <p:cNvPr id="16427" name="Text Box 26"/>
              <p:cNvSpPr txBox="1">
                <a:spLocks noChangeArrowheads="1"/>
              </p:cNvSpPr>
              <p:nvPr/>
            </p:nvSpPr>
            <p:spPr bwMode="auto">
              <a:xfrm>
                <a:off x="56" y="1888"/>
                <a:ext cx="139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Среднее давление</a:t>
                </a:r>
                <a:endParaRPr lang="en-US" dirty="0">
                  <a:solidFill>
                    <a:srgbClr val="000000"/>
                  </a:solidFill>
                </a:endParaRPr>
              </a:p>
            </p:txBody>
          </p:sp>
          <p:sp>
            <p:nvSpPr>
              <p:cNvPr id="16428" name="Text Box 27"/>
              <p:cNvSpPr txBox="1">
                <a:spLocks noChangeArrowheads="1"/>
              </p:cNvSpPr>
              <p:nvPr/>
            </p:nvSpPr>
            <p:spPr bwMode="auto">
              <a:xfrm>
                <a:off x="1650" y="1888"/>
                <a:ext cx="128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dirty="0" smtClean="0">
                    <a:solidFill>
                      <a:srgbClr val="000000"/>
                    </a:solidFill>
                  </a:rPr>
                  <a:t>Низкое давление</a:t>
                </a:r>
                <a:endParaRPr lang="en-US" dirty="0">
                  <a:solidFill>
                    <a:srgbClr val="000000"/>
                  </a:solidFill>
                </a:endParaRPr>
              </a:p>
            </p:txBody>
          </p:sp>
          <p:sp>
            <p:nvSpPr>
              <p:cNvPr id="16429" name="Rectangle 28"/>
              <p:cNvSpPr>
                <a:spLocks noChangeArrowheads="1"/>
              </p:cNvSpPr>
              <p:nvPr/>
            </p:nvSpPr>
            <p:spPr bwMode="auto">
              <a:xfrm>
                <a:off x="1451" y="1933"/>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sp>
            <p:nvSpPr>
              <p:cNvPr id="16430" name="Rectangle 29"/>
              <p:cNvSpPr>
                <a:spLocks noChangeArrowheads="1"/>
              </p:cNvSpPr>
              <p:nvPr/>
            </p:nvSpPr>
            <p:spPr bwMode="auto">
              <a:xfrm>
                <a:off x="2948" y="1933"/>
                <a:ext cx="144" cy="144"/>
              </a:xfrm>
              <a:prstGeom prst="rect">
                <a:avLst/>
              </a:prstGeom>
              <a:solidFill>
                <a:schemeClr val="bg1"/>
              </a:solidFill>
              <a:ln w="15875" algn="ctr">
                <a:solidFill>
                  <a:schemeClr val="tx1"/>
                </a:solidFill>
                <a:miter lim="800000"/>
                <a:headEnd/>
                <a:tailEnd/>
              </a:ln>
            </p:spPr>
            <p:txBody>
              <a:bodyPr wrap="none" anchor="ctr"/>
              <a:lstStyle/>
              <a:p>
                <a:pPr algn="ctr"/>
                <a:endParaRPr lang="en-US" sz="2400" b="1" baseline="-25000">
                  <a:solidFill>
                    <a:srgbClr val="000000"/>
                  </a:solidFill>
                </a:endParaRPr>
              </a:p>
            </p:txBody>
          </p:sp>
        </p:grpSp>
      </p:grpSp>
      <p:sp>
        <p:nvSpPr>
          <p:cNvPr id="16397" name="Text Box 31"/>
          <p:cNvSpPr txBox="1">
            <a:spLocks noChangeArrowheads="1"/>
          </p:cNvSpPr>
          <p:nvPr/>
        </p:nvSpPr>
        <p:spPr bwMode="auto">
          <a:xfrm>
            <a:off x="4486275" y="3438525"/>
            <a:ext cx="404812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ru-RU" sz="2000" b="1" dirty="0" smtClean="0">
                <a:solidFill>
                  <a:srgbClr val="FF3300"/>
                </a:solidFill>
              </a:rPr>
              <a:t>Простота прямого привода</a:t>
            </a:r>
            <a:endParaRPr lang="en-US" sz="2000" b="1" dirty="0">
              <a:solidFill>
                <a:srgbClr val="FF3300"/>
              </a:solidFill>
            </a:endParaRPr>
          </a:p>
        </p:txBody>
      </p:sp>
      <p:sp>
        <p:nvSpPr>
          <p:cNvPr id="16398" name="Text Box 32"/>
          <p:cNvSpPr txBox="1">
            <a:spLocks noChangeArrowheads="1"/>
          </p:cNvSpPr>
          <p:nvPr/>
        </p:nvSpPr>
        <p:spPr bwMode="auto">
          <a:xfrm>
            <a:off x="233363" y="3438525"/>
            <a:ext cx="4129087" cy="60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ts val="2000"/>
              </a:lnSpc>
            </a:pPr>
            <a:r>
              <a:rPr lang="ru-RU" sz="2000" b="1" dirty="0">
                <a:solidFill>
                  <a:srgbClr val="4D4D4D"/>
                </a:solidFill>
              </a:rPr>
              <a:t>Мультипликаторный </a:t>
            </a:r>
            <a:r>
              <a:rPr lang="ru-RU" sz="2000" b="1" dirty="0" smtClean="0">
                <a:solidFill>
                  <a:srgbClr val="4D4D4D"/>
                </a:solidFill>
              </a:rPr>
              <a:t>Привод/</a:t>
            </a:r>
            <a:endParaRPr lang="ru-RU" sz="2000" b="1" dirty="0">
              <a:solidFill>
                <a:srgbClr val="4D4D4D"/>
              </a:solidFill>
            </a:endParaRPr>
          </a:p>
          <a:p>
            <a:pPr algn="ctr" eaLnBrk="1" hangingPunct="1">
              <a:lnSpc>
                <a:spcPts val="2000"/>
              </a:lnSpc>
            </a:pPr>
            <a:r>
              <a:rPr lang="ru-RU" sz="2000" b="1" dirty="0" smtClean="0">
                <a:solidFill>
                  <a:srgbClr val="4D4D4D"/>
                </a:solidFill>
              </a:rPr>
              <a:t>Открытый привод</a:t>
            </a:r>
            <a:endParaRPr lang="en-US" sz="2000" b="1" dirty="0">
              <a:solidFill>
                <a:srgbClr val="4D4D4D"/>
              </a:solidFill>
            </a:endParaRPr>
          </a:p>
        </p:txBody>
      </p:sp>
      <p:sp>
        <p:nvSpPr>
          <p:cNvPr id="16399" name="Text Box 33"/>
          <p:cNvSpPr txBox="1">
            <a:spLocks noChangeArrowheads="1"/>
          </p:cNvSpPr>
          <p:nvPr/>
        </p:nvSpPr>
        <p:spPr bwMode="auto">
          <a:xfrm>
            <a:off x="5105400" y="798513"/>
            <a:ext cx="27432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b="1">
                <a:solidFill>
                  <a:srgbClr val="FFFFFF"/>
                </a:solidFill>
              </a:rPr>
              <a:t>Benefits</a:t>
            </a:r>
          </a:p>
        </p:txBody>
      </p:sp>
      <p:sp>
        <p:nvSpPr>
          <p:cNvPr id="16400" name="Rectangle 34"/>
          <p:cNvSpPr>
            <a:spLocks noChangeArrowheads="1"/>
          </p:cNvSpPr>
          <p:nvPr/>
        </p:nvSpPr>
        <p:spPr bwMode="auto">
          <a:xfrm>
            <a:off x="0" y="61913"/>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endParaRPr lang="en-US" sz="2200" b="1">
              <a:solidFill>
                <a:srgbClr val="000000"/>
              </a:solidFill>
            </a:endParaRPr>
          </a:p>
        </p:txBody>
      </p:sp>
      <p:sp>
        <p:nvSpPr>
          <p:cNvPr id="16401" name="Text Box 35"/>
          <p:cNvSpPr txBox="1">
            <a:spLocks noChangeArrowheads="1"/>
          </p:cNvSpPr>
          <p:nvPr/>
        </p:nvSpPr>
        <p:spPr bwMode="auto">
          <a:xfrm>
            <a:off x="4494213" y="5732463"/>
            <a:ext cx="40481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b="1">
                <a:solidFill>
                  <a:srgbClr val="FF3300"/>
                </a:solidFill>
              </a:rPr>
              <a:t>Trane</a:t>
            </a:r>
          </a:p>
        </p:txBody>
      </p:sp>
      <p:sp>
        <p:nvSpPr>
          <p:cNvPr id="16402" name="Text Box 36"/>
          <p:cNvSpPr txBox="1">
            <a:spLocks noChangeArrowheads="1"/>
          </p:cNvSpPr>
          <p:nvPr/>
        </p:nvSpPr>
        <p:spPr bwMode="auto">
          <a:xfrm>
            <a:off x="1169988" y="5732463"/>
            <a:ext cx="32004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b="1">
                <a:solidFill>
                  <a:srgbClr val="4D4D4D"/>
                </a:solidFill>
              </a:rPr>
              <a:t>Industry</a:t>
            </a:r>
          </a:p>
        </p:txBody>
      </p:sp>
      <p:grpSp>
        <p:nvGrpSpPr>
          <p:cNvPr id="8" name="Group 37"/>
          <p:cNvGrpSpPr>
            <a:grpSpLocks/>
          </p:cNvGrpSpPr>
          <p:nvPr/>
        </p:nvGrpSpPr>
        <p:grpSpPr bwMode="auto">
          <a:xfrm>
            <a:off x="4679950" y="1152525"/>
            <a:ext cx="4254500" cy="600075"/>
            <a:chOff x="2948" y="726"/>
            <a:chExt cx="2680" cy="378"/>
          </a:xfrm>
        </p:grpSpPr>
        <p:sp>
          <p:nvSpPr>
            <p:cNvPr id="16423" name="Text Box 38"/>
            <p:cNvSpPr txBox="1">
              <a:spLocks noChangeArrowheads="1"/>
            </p:cNvSpPr>
            <p:nvPr/>
          </p:nvSpPr>
          <p:spPr bwMode="auto">
            <a:xfrm>
              <a:off x="3216" y="726"/>
              <a:ext cx="2412" cy="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600" dirty="0" smtClean="0">
                  <a:solidFill>
                    <a:srgbClr val="000000"/>
                  </a:solidFill>
                </a:rPr>
                <a:t>Обеспечивает самые низкие звуковые и вибрационные характеристики</a:t>
              </a:r>
              <a:endParaRPr lang="en-US" sz="1700" dirty="0">
                <a:solidFill>
                  <a:srgbClr val="000000"/>
                </a:solidFill>
              </a:endParaRPr>
            </a:p>
          </p:txBody>
        </p:sp>
        <p:pic>
          <p:nvPicPr>
            <p:cNvPr id="16424" name="Picture 39" descr="checkmar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8" y="777"/>
              <a:ext cx="2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 name="Group 40"/>
          <p:cNvGrpSpPr>
            <a:grpSpLocks/>
          </p:cNvGrpSpPr>
          <p:nvPr/>
        </p:nvGrpSpPr>
        <p:grpSpPr bwMode="auto">
          <a:xfrm>
            <a:off x="4679950" y="1700212"/>
            <a:ext cx="4741863" cy="422274"/>
            <a:chOff x="2948" y="1071"/>
            <a:chExt cx="2987" cy="266"/>
          </a:xfrm>
        </p:grpSpPr>
        <p:sp>
          <p:nvSpPr>
            <p:cNvPr id="16421" name="Text Box 41"/>
            <p:cNvSpPr txBox="1">
              <a:spLocks noChangeArrowheads="1"/>
            </p:cNvSpPr>
            <p:nvPr/>
          </p:nvSpPr>
          <p:spPr bwMode="auto">
            <a:xfrm>
              <a:off x="3216" y="1085"/>
              <a:ext cx="271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lnSpc>
                  <a:spcPts val="1200"/>
                </a:lnSpc>
              </a:pPr>
              <a:r>
                <a:rPr lang="ru-RU" sz="1400" dirty="0" smtClean="0">
                  <a:solidFill>
                    <a:srgbClr val="000000"/>
                  </a:solidFill>
                </a:rPr>
                <a:t>Не оказывает негативного влияния на окружающую среду</a:t>
              </a:r>
              <a:endParaRPr lang="en-US" sz="1400" dirty="0">
                <a:solidFill>
                  <a:srgbClr val="000000"/>
                </a:solidFill>
              </a:endParaRPr>
            </a:p>
          </p:txBody>
        </p:sp>
        <p:pic>
          <p:nvPicPr>
            <p:cNvPr id="16422" name="Picture 42" descr="checkmar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8" y="1071"/>
              <a:ext cx="2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 name="Group 43"/>
          <p:cNvGrpSpPr>
            <a:grpSpLocks/>
          </p:cNvGrpSpPr>
          <p:nvPr/>
        </p:nvGrpSpPr>
        <p:grpSpPr bwMode="auto">
          <a:xfrm>
            <a:off x="4679950" y="2060574"/>
            <a:ext cx="4464050" cy="863600"/>
            <a:chOff x="2948" y="1298"/>
            <a:chExt cx="2812" cy="544"/>
          </a:xfrm>
        </p:grpSpPr>
        <p:sp>
          <p:nvSpPr>
            <p:cNvPr id="16419" name="Text Box 44"/>
            <p:cNvSpPr txBox="1">
              <a:spLocks noChangeArrowheads="1"/>
            </p:cNvSpPr>
            <p:nvPr/>
          </p:nvSpPr>
          <p:spPr bwMode="auto">
            <a:xfrm>
              <a:off x="3216" y="1330"/>
              <a:ext cx="2544" cy="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lnSpc>
                  <a:spcPts val="1400"/>
                </a:lnSpc>
              </a:pPr>
              <a:r>
                <a:rPr lang="ru-RU" sz="1600" dirty="0" smtClean="0">
                  <a:solidFill>
                    <a:srgbClr val="000000"/>
                  </a:solidFill>
                </a:rPr>
                <a:t>Стабильный рабочий диапазон обеспечивает необходимую динамику системы  и самые высокие показатели эффективности </a:t>
              </a:r>
              <a:endParaRPr lang="en-US" sz="1600" dirty="0">
                <a:solidFill>
                  <a:srgbClr val="000000"/>
                </a:solidFill>
              </a:endParaRPr>
            </a:p>
          </p:txBody>
        </p:sp>
        <p:pic>
          <p:nvPicPr>
            <p:cNvPr id="16420" name="Picture 45" descr="checkmar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8" y="1298"/>
              <a:ext cx="2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46"/>
          <p:cNvGrpSpPr>
            <a:grpSpLocks/>
          </p:cNvGrpSpPr>
          <p:nvPr/>
        </p:nvGrpSpPr>
        <p:grpSpPr bwMode="auto">
          <a:xfrm>
            <a:off x="4679950" y="2954336"/>
            <a:ext cx="4311650" cy="528638"/>
            <a:chOff x="2948" y="1861"/>
            <a:chExt cx="2716" cy="333"/>
          </a:xfrm>
        </p:grpSpPr>
        <p:sp>
          <p:nvSpPr>
            <p:cNvPr id="16417" name="Text Box 47"/>
            <p:cNvSpPr txBox="1">
              <a:spLocks noChangeArrowheads="1"/>
            </p:cNvSpPr>
            <p:nvPr/>
          </p:nvSpPr>
          <p:spPr bwMode="auto">
            <a:xfrm>
              <a:off x="3216" y="1861"/>
              <a:ext cx="2448" cy="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lnSpc>
                  <a:spcPts val="1700"/>
                </a:lnSpc>
              </a:pPr>
              <a:r>
                <a:rPr lang="ru-RU" sz="1600" dirty="0" smtClean="0">
                  <a:solidFill>
                    <a:srgbClr val="000000"/>
                  </a:solidFill>
                </a:rPr>
                <a:t>Первая заправка будет единственной за весь срок эксплуатации</a:t>
              </a:r>
              <a:endParaRPr lang="en-US" sz="1600" dirty="0">
                <a:solidFill>
                  <a:srgbClr val="000000"/>
                </a:solidFill>
              </a:endParaRPr>
            </a:p>
          </p:txBody>
        </p:sp>
        <p:pic>
          <p:nvPicPr>
            <p:cNvPr id="16418" name="Picture 48" descr="checkmar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48" y="1888"/>
              <a:ext cx="2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 name="Rounded Rectangle 53"/>
          <p:cNvSpPr/>
          <p:nvPr/>
        </p:nvSpPr>
        <p:spPr bwMode="auto">
          <a:xfrm>
            <a:off x="161925" y="58039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defRPr/>
            </a:pPr>
            <a:r>
              <a:rPr lang="ru-RU" b="1" dirty="0" smtClean="0">
                <a:solidFill>
                  <a:prstClr val="white"/>
                </a:solidFill>
                <a:latin typeface="+mn-lt"/>
                <a:cs typeface="+mn-cs"/>
              </a:rPr>
              <a:t>Надежность достигается простотой конструкции</a:t>
            </a:r>
            <a:r>
              <a:rPr lang="en-US" b="1" dirty="0" smtClean="0">
                <a:solidFill>
                  <a:prstClr val="white"/>
                </a:solidFill>
                <a:latin typeface="+mn-lt"/>
                <a:cs typeface="+mn-cs"/>
              </a:rPr>
              <a:t>!</a:t>
            </a:r>
            <a:endParaRPr lang="en-US" b="1" dirty="0">
              <a:solidFill>
                <a:prstClr val="white"/>
              </a:solidFill>
              <a:latin typeface="+mn-lt"/>
              <a:cs typeface="+mn-cs"/>
            </a:endParaRPr>
          </a:p>
        </p:txBody>
      </p:sp>
      <p:sp>
        <p:nvSpPr>
          <p:cNvPr id="16408" name="Title 64"/>
          <p:cNvSpPr>
            <a:spLocks noGrp="1"/>
          </p:cNvSpPr>
          <p:nvPr>
            <p:ph type="title"/>
          </p:nvPr>
        </p:nvSpPr>
        <p:spPr/>
        <p:txBody>
          <a:bodyPr/>
          <a:lstStyle/>
          <a:p>
            <a:r>
              <a:rPr lang="ru-RU" sz="1800" dirty="0" smtClean="0">
                <a:solidFill>
                  <a:srgbClr val="000000"/>
                </a:solidFill>
                <a:latin typeface="Arial" charset="0"/>
                <a:cs typeface="Arial" charset="0"/>
              </a:rPr>
              <a:t>Центробежные компрессоры</a:t>
            </a:r>
            <a:r>
              <a:rPr lang="en-US" sz="1800" dirty="0" smtClean="0">
                <a:solidFill>
                  <a:srgbClr val="000000"/>
                </a:solidFill>
                <a:latin typeface="Arial" charset="0"/>
                <a:cs typeface="Arial" charset="0"/>
              </a:rPr>
              <a:t>:</a:t>
            </a:r>
            <a:br>
              <a:rPr lang="en-US" sz="1800" dirty="0" smtClean="0">
                <a:solidFill>
                  <a:srgbClr val="000000"/>
                </a:solidFill>
                <a:latin typeface="Arial" charset="0"/>
                <a:cs typeface="Arial" charset="0"/>
              </a:rPr>
            </a:br>
            <a:r>
              <a:rPr lang="ru-RU" sz="2000" dirty="0" smtClean="0">
                <a:solidFill>
                  <a:srgbClr val="000000"/>
                </a:solidFill>
                <a:latin typeface="Arial" charset="0"/>
                <a:cs typeface="Arial" charset="0"/>
              </a:rPr>
              <a:t>Преимущества дизайна</a:t>
            </a:r>
            <a:endParaRPr lang="en-US" sz="2000" dirty="0" smtClean="0">
              <a:latin typeface="Arial" charset="0"/>
              <a:cs typeface="Arial" charset="0"/>
            </a:endParaRPr>
          </a:p>
        </p:txBody>
      </p:sp>
      <p:sp>
        <p:nvSpPr>
          <p:cNvPr id="16410" name="Footer Placeholder 4"/>
          <p:cNvSpPr txBox="1">
            <a:spLocks/>
          </p:cNvSpPr>
          <p:nvPr/>
        </p:nvSpPr>
        <p:spPr bwMode="auto">
          <a:xfrm>
            <a:off x="2590800" y="6553200"/>
            <a:ext cx="3962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900" b="1">
                <a:solidFill>
                  <a:srgbClr val="D9D9D9"/>
                </a:solidFill>
              </a:rPr>
              <a:t>CONFIDENTIAL AND PROPRIETARY INFORMATION OF TRANE</a:t>
            </a: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5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left)">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left)">
                                      <p:cBhvr>
                                        <p:cTn id="22" dur="500"/>
                                        <p:tgtEl>
                                          <p:spTgt spid="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left)">
                                      <p:cBhvr>
                                        <p:cTn id="27" dur="500"/>
                                        <p:tgtEl>
                                          <p:spTgt spid="1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left)">
                                      <p:cBhvr>
                                        <p:cTn id="32" dur="500"/>
                                        <p:tgtEl>
                                          <p:spTgt spid="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7410" name="Picture 639" descr="6-gd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6038" y="1687513"/>
            <a:ext cx="122872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1" name="Picture 638" descr="6-checkmark"/>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125" y="1073150"/>
            <a:ext cx="1781175" cy="165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2" name="Picture 618" descr="arrow-down_blu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14800" y="1676400"/>
            <a:ext cx="2227263"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3" name="Picture 617" descr="arrow-down_red"/>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81200" y="1447800"/>
            <a:ext cx="2351088" cy="433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4" name="Picture 619" descr="arrow-down_green"/>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1676400"/>
            <a:ext cx="2230438" cy="411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715" name="Rectangle 635"/>
          <p:cNvSpPr>
            <a:spLocks noChangeArrowheads="1"/>
          </p:cNvSpPr>
          <p:nvPr/>
        </p:nvSpPr>
        <p:spPr bwMode="auto">
          <a:xfrm>
            <a:off x="0" y="4889500"/>
            <a:ext cx="9144000" cy="1149350"/>
          </a:xfrm>
          <a:prstGeom prst="rect">
            <a:avLst/>
          </a:prstGeom>
          <a:solidFill>
            <a:srgbClr val="FFFF99">
              <a:alpha val="45097"/>
            </a:srgbClr>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algn="ctr"/>
            <a:endParaRPr lang="en-US" sz="2400" b="1" baseline="-25000">
              <a:solidFill>
                <a:srgbClr val="000000"/>
              </a:solidFill>
            </a:endParaRPr>
          </a:p>
        </p:txBody>
      </p:sp>
      <p:grpSp>
        <p:nvGrpSpPr>
          <p:cNvPr id="2" name="Group 636"/>
          <p:cNvGrpSpPr>
            <a:grpSpLocks/>
          </p:cNvGrpSpPr>
          <p:nvPr/>
        </p:nvGrpSpPr>
        <p:grpSpPr bwMode="auto">
          <a:xfrm>
            <a:off x="76200" y="4543425"/>
            <a:ext cx="8763000" cy="338138"/>
            <a:chOff x="48" y="2862"/>
            <a:chExt cx="5520" cy="213"/>
          </a:xfrm>
        </p:grpSpPr>
        <p:sp>
          <p:nvSpPr>
            <p:cNvPr id="17492" name="Rectangle 261"/>
            <p:cNvSpPr>
              <a:spLocks noChangeArrowheads="1"/>
            </p:cNvSpPr>
            <p:nvPr/>
          </p:nvSpPr>
          <p:spPr bwMode="auto">
            <a:xfrm>
              <a:off x="4335" y="2862"/>
              <a:ext cx="123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10.2%</a:t>
              </a:r>
            </a:p>
          </p:txBody>
        </p:sp>
        <p:sp>
          <p:nvSpPr>
            <p:cNvPr id="17493" name="Rectangle 260"/>
            <p:cNvSpPr>
              <a:spLocks noChangeArrowheads="1"/>
            </p:cNvSpPr>
            <p:nvPr/>
          </p:nvSpPr>
          <p:spPr bwMode="auto">
            <a:xfrm>
              <a:off x="2905" y="2862"/>
              <a:ext cx="1430"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1.3%</a:t>
              </a:r>
            </a:p>
          </p:txBody>
        </p:sp>
        <p:sp>
          <p:nvSpPr>
            <p:cNvPr id="17494" name="Rectangle 259"/>
            <p:cNvSpPr>
              <a:spLocks noChangeArrowheads="1"/>
            </p:cNvSpPr>
            <p:nvPr/>
          </p:nvSpPr>
          <p:spPr bwMode="auto">
            <a:xfrm>
              <a:off x="1734" y="2862"/>
              <a:ext cx="117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0.3%</a:t>
              </a:r>
            </a:p>
          </p:txBody>
        </p:sp>
        <p:sp>
          <p:nvSpPr>
            <p:cNvPr id="17495" name="Rectangle 258"/>
            <p:cNvSpPr>
              <a:spLocks noChangeArrowheads="1"/>
            </p:cNvSpPr>
            <p:nvPr/>
          </p:nvSpPr>
          <p:spPr bwMode="auto">
            <a:xfrm>
              <a:off x="48" y="2862"/>
              <a:ext cx="168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lnSpc>
                  <a:spcPts val="1600"/>
                </a:lnSpc>
                <a:spcBef>
                  <a:spcPct val="20000"/>
                </a:spcBef>
              </a:pPr>
              <a:r>
                <a:rPr lang="ru-RU" sz="1600" b="1" dirty="0" smtClean="0">
                  <a:solidFill>
                    <a:srgbClr val="000000"/>
                  </a:solidFill>
                </a:rPr>
                <a:t>Общая вероятность отказа</a:t>
              </a:r>
              <a:endParaRPr lang="en-US" sz="1600" b="1" dirty="0">
                <a:solidFill>
                  <a:srgbClr val="000000"/>
                </a:solidFill>
              </a:endParaRPr>
            </a:p>
          </p:txBody>
        </p:sp>
      </p:grpSp>
      <p:grpSp>
        <p:nvGrpSpPr>
          <p:cNvPr id="3" name="Group 650"/>
          <p:cNvGrpSpPr>
            <a:grpSpLocks/>
          </p:cNvGrpSpPr>
          <p:nvPr/>
        </p:nvGrpSpPr>
        <p:grpSpPr bwMode="auto">
          <a:xfrm>
            <a:off x="228600" y="4991100"/>
            <a:ext cx="8610600" cy="944563"/>
            <a:chOff x="144" y="3144"/>
            <a:chExt cx="5424" cy="595"/>
          </a:xfrm>
        </p:grpSpPr>
        <p:sp>
          <p:nvSpPr>
            <p:cNvPr id="17488" name="Rectangle 392"/>
            <p:cNvSpPr>
              <a:spLocks noChangeArrowheads="1"/>
            </p:cNvSpPr>
            <p:nvPr/>
          </p:nvSpPr>
          <p:spPr bwMode="auto">
            <a:xfrm>
              <a:off x="4335" y="3144"/>
              <a:ext cx="1233" cy="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a:spcBef>
                  <a:spcPct val="20000"/>
                </a:spcBef>
              </a:pPr>
              <a:r>
                <a:rPr lang="en-US" sz="2800" b="1">
                  <a:solidFill>
                    <a:srgbClr val="1F497D"/>
                  </a:solidFill>
                </a:rPr>
                <a:t>89.8%</a:t>
              </a:r>
            </a:p>
          </p:txBody>
        </p:sp>
        <p:sp>
          <p:nvSpPr>
            <p:cNvPr id="17489" name="Rectangle 390"/>
            <p:cNvSpPr>
              <a:spLocks noChangeArrowheads="1"/>
            </p:cNvSpPr>
            <p:nvPr/>
          </p:nvSpPr>
          <p:spPr bwMode="auto">
            <a:xfrm>
              <a:off x="2905" y="3144"/>
              <a:ext cx="1430" cy="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a:spcBef>
                  <a:spcPct val="20000"/>
                </a:spcBef>
              </a:pPr>
              <a:r>
                <a:rPr lang="en-US" sz="2800" b="1">
                  <a:solidFill>
                    <a:srgbClr val="1F497D"/>
                  </a:solidFill>
                </a:rPr>
                <a:t>98.7%</a:t>
              </a:r>
            </a:p>
          </p:txBody>
        </p:sp>
        <p:sp>
          <p:nvSpPr>
            <p:cNvPr id="17490" name="Rectangle 388"/>
            <p:cNvSpPr>
              <a:spLocks noChangeArrowheads="1"/>
            </p:cNvSpPr>
            <p:nvPr/>
          </p:nvSpPr>
          <p:spPr bwMode="auto">
            <a:xfrm>
              <a:off x="1734" y="3144"/>
              <a:ext cx="1171" cy="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a:spcBef>
                  <a:spcPct val="20000"/>
                </a:spcBef>
              </a:pPr>
              <a:r>
                <a:rPr lang="en-US" sz="2800" b="1" dirty="0">
                  <a:solidFill>
                    <a:srgbClr val="000000"/>
                  </a:solidFill>
                </a:rPr>
                <a:t>99.7%</a:t>
              </a:r>
            </a:p>
          </p:txBody>
        </p:sp>
        <p:sp>
          <p:nvSpPr>
            <p:cNvPr id="17491" name="Rectangle 386"/>
            <p:cNvSpPr>
              <a:spLocks noChangeArrowheads="1"/>
            </p:cNvSpPr>
            <p:nvPr/>
          </p:nvSpPr>
          <p:spPr bwMode="auto">
            <a:xfrm>
              <a:off x="144" y="3144"/>
              <a:ext cx="1590" cy="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r">
                <a:spcBef>
                  <a:spcPct val="20000"/>
                </a:spcBef>
              </a:pPr>
              <a:r>
                <a:rPr lang="ru-RU" sz="2800" b="1" dirty="0" smtClean="0">
                  <a:solidFill>
                    <a:srgbClr val="000000"/>
                  </a:solidFill>
                </a:rPr>
                <a:t>Степень надежности</a:t>
              </a:r>
              <a:endParaRPr lang="en-US" sz="2800" b="1" dirty="0">
                <a:solidFill>
                  <a:srgbClr val="000000"/>
                </a:solidFill>
              </a:endParaRPr>
            </a:p>
          </p:txBody>
        </p:sp>
      </p:grpSp>
      <p:grpSp>
        <p:nvGrpSpPr>
          <p:cNvPr id="4" name="Group 624"/>
          <p:cNvGrpSpPr>
            <a:grpSpLocks/>
          </p:cNvGrpSpPr>
          <p:nvPr/>
        </p:nvGrpSpPr>
        <p:grpSpPr bwMode="auto">
          <a:xfrm>
            <a:off x="228600" y="4208463"/>
            <a:ext cx="8610600" cy="334962"/>
            <a:chOff x="144" y="2651"/>
            <a:chExt cx="5424" cy="211"/>
          </a:xfrm>
        </p:grpSpPr>
        <p:sp>
          <p:nvSpPr>
            <p:cNvPr id="17484" name="Rectangle 257"/>
            <p:cNvSpPr>
              <a:spLocks noChangeArrowheads="1"/>
            </p:cNvSpPr>
            <p:nvPr/>
          </p:nvSpPr>
          <p:spPr bwMode="auto">
            <a:xfrm>
              <a:off x="4335" y="2651"/>
              <a:ext cx="123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92.0%</a:t>
              </a:r>
            </a:p>
          </p:txBody>
        </p:sp>
        <p:sp>
          <p:nvSpPr>
            <p:cNvPr id="17485" name="Rectangle 256"/>
            <p:cNvSpPr>
              <a:spLocks noChangeArrowheads="1"/>
            </p:cNvSpPr>
            <p:nvPr/>
          </p:nvSpPr>
          <p:spPr bwMode="auto">
            <a:xfrm>
              <a:off x="2905" y="2651"/>
              <a:ext cx="143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100%</a:t>
              </a:r>
            </a:p>
          </p:txBody>
        </p:sp>
        <p:sp>
          <p:nvSpPr>
            <p:cNvPr id="17486" name="Rectangle 255"/>
            <p:cNvSpPr>
              <a:spLocks noChangeArrowheads="1"/>
            </p:cNvSpPr>
            <p:nvPr/>
          </p:nvSpPr>
          <p:spPr bwMode="auto">
            <a:xfrm>
              <a:off x="1734" y="2651"/>
              <a:ext cx="117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100%</a:t>
              </a:r>
            </a:p>
          </p:txBody>
        </p:sp>
        <p:sp>
          <p:nvSpPr>
            <p:cNvPr id="17487" name="Rectangle 254"/>
            <p:cNvSpPr>
              <a:spLocks noChangeArrowheads="1"/>
            </p:cNvSpPr>
            <p:nvPr/>
          </p:nvSpPr>
          <p:spPr bwMode="auto">
            <a:xfrm>
              <a:off x="144" y="2651"/>
              <a:ext cx="159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r>
                <a:rPr lang="ru-RU" sz="1600" b="1" dirty="0" smtClean="0">
                  <a:solidFill>
                    <a:srgbClr val="000000"/>
                  </a:solidFill>
                </a:rPr>
                <a:t>Надежность сальника</a:t>
              </a:r>
              <a:endParaRPr lang="en-US" sz="1600" b="1" dirty="0">
                <a:solidFill>
                  <a:srgbClr val="000000"/>
                </a:solidFill>
              </a:endParaRPr>
            </a:p>
          </p:txBody>
        </p:sp>
      </p:grpSp>
      <p:grpSp>
        <p:nvGrpSpPr>
          <p:cNvPr id="5" name="Group 623"/>
          <p:cNvGrpSpPr>
            <a:grpSpLocks/>
          </p:cNvGrpSpPr>
          <p:nvPr/>
        </p:nvGrpSpPr>
        <p:grpSpPr bwMode="auto">
          <a:xfrm>
            <a:off x="152400" y="3873500"/>
            <a:ext cx="8686800" cy="334963"/>
            <a:chOff x="96" y="2440"/>
            <a:chExt cx="5472" cy="211"/>
          </a:xfrm>
        </p:grpSpPr>
        <p:sp>
          <p:nvSpPr>
            <p:cNvPr id="17480" name="Rectangle 253"/>
            <p:cNvSpPr>
              <a:spLocks noChangeArrowheads="1"/>
            </p:cNvSpPr>
            <p:nvPr/>
          </p:nvSpPr>
          <p:spPr bwMode="auto">
            <a:xfrm>
              <a:off x="4335" y="2440"/>
              <a:ext cx="123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99.5%</a:t>
              </a:r>
            </a:p>
          </p:txBody>
        </p:sp>
        <p:sp>
          <p:nvSpPr>
            <p:cNvPr id="17481" name="Rectangle 252"/>
            <p:cNvSpPr>
              <a:spLocks noChangeArrowheads="1"/>
            </p:cNvSpPr>
            <p:nvPr/>
          </p:nvSpPr>
          <p:spPr bwMode="auto">
            <a:xfrm>
              <a:off x="2905" y="2440"/>
              <a:ext cx="143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100%</a:t>
              </a:r>
            </a:p>
          </p:txBody>
        </p:sp>
        <p:sp>
          <p:nvSpPr>
            <p:cNvPr id="17482" name="Rectangle 251"/>
            <p:cNvSpPr>
              <a:spLocks noChangeArrowheads="1"/>
            </p:cNvSpPr>
            <p:nvPr/>
          </p:nvSpPr>
          <p:spPr bwMode="auto">
            <a:xfrm>
              <a:off x="1734" y="2440"/>
              <a:ext cx="117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100%</a:t>
              </a:r>
            </a:p>
          </p:txBody>
        </p:sp>
        <p:sp>
          <p:nvSpPr>
            <p:cNvPr id="17483" name="Rectangle 250"/>
            <p:cNvSpPr>
              <a:spLocks noChangeArrowheads="1"/>
            </p:cNvSpPr>
            <p:nvPr/>
          </p:nvSpPr>
          <p:spPr bwMode="auto">
            <a:xfrm>
              <a:off x="96" y="2440"/>
              <a:ext cx="1638"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r>
                <a:rPr lang="ru-RU" sz="1600" b="1" dirty="0" smtClean="0">
                  <a:solidFill>
                    <a:srgbClr val="000000"/>
                  </a:solidFill>
                </a:rPr>
                <a:t>Надежность сцепления</a:t>
              </a:r>
              <a:endParaRPr lang="en-US" sz="1600" b="1" dirty="0">
                <a:solidFill>
                  <a:srgbClr val="000000"/>
                </a:solidFill>
              </a:endParaRPr>
            </a:p>
          </p:txBody>
        </p:sp>
      </p:grpSp>
      <p:grpSp>
        <p:nvGrpSpPr>
          <p:cNvPr id="6" name="Group 622"/>
          <p:cNvGrpSpPr>
            <a:grpSpLocks/>
          </p:cNvGrpSpPr>
          <p:nvPr/>
        </p:nvGrpSpPr>
        <p:grpSpPr bwMode="auto">
          <a:xfrm>
            <a:off x="228600" y="3538538"/>
            <a:ext cx="8610600" cy="334962"/>
            <a:chOff x="144" y="2229"/>
            <a:chExt cx="5424" cy="211"/>
          </a:xfrm>
        </p:grpSpPr>
        <p:sp>
          <p:nvSpPr>
            <p:cNvPr id="17476" name="Rectangle 249"/>
            <p:cNvSpPr>
              <a:spLocks noChangeArrowheads="1"/>
            </p:cNvSpPr>
            <p:nvPr/>
          </p:nvSpPr>
          <p:spPr bwMode="auto">
            <a:xfrm>
              <a:off x="4335" y="2229"/>
              <a:ext cx="123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99.2%</a:t>
              </a:r>
            </a:p>
          </p:txBody>
        </p:sp>
        <p:sp>
          <p:nvSpPr>
            <p:cNvPr id="17477" name="Rectangle 248"/>
            <p:cNvSpPr>
              <a:spLocks noChangeArrowheads="1"/>
            </p:cNvSpPr>
            <p:nvPr/>
          </p:nvSpPr>
          <p:spPr bwMode="auto">
            <a:xfrm>
              <a:off x="2905" y="2229"/>
              <a:ext cx="143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99.4%</a:t>
              </a:r>
            </a:p>
          </p:txBody>
        </p:sp>
        <p:sp>
          <p:nvSpPr>
            <p:cNvPr id="17478" name="Rectangle 247"/>
            <p:cNvSpPr>
              <a:spLocks noChangeArrowheads="1"/>
            </p:cNvSpPr>
            <p:nvPr/>
          </p:nvSpPr>
          <p:spPr bwMode="auto">
            <a:xfrm>
              <a:off x="1734" y="2229"/>
              <a:ext cx="117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100%</a:t>
              </a:r>
            </a:p>
          </p:txBody>
        </p:sp>
        <p:sp>
          <p:nvSpPr>
            <p:cNvPr id="17479" name="Rectangle 246"/>
            <p:cNvSpPr>
              <a:spLocks noChangeArrowheads="1"/>
            </p:cNvSpPr>
            <p:nvPr/>
          </p:nvSpPr>
          <p:spPr bwMode="auto">
            <a:xfrm>
              <a:off x="144" y="2229"/>
              <a:ext cx="159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r>
                <a:rPr lang="ru-RU" sz="1600" b="1" dirty="0" smtClean="0">
                  <a:solidFill>
                    <a:srgbClr val="000000"/>
                  </a:solidFill>
                </a:rPr>
                <a:t>Надежность передачи</a:t>
              </a:r>
              <a:endParaRPr lang="en-US" sz="1600" b="1" dirty="0">
                <a:solidFill>
                  <a:srgbClr val="000000"/>
                </a:solidFill>
              </a:endParaRPr>
            </a:p>
          </p:txBody>
        </p:sp>
      </p:grpSp>
      <p:grpSp>
        <p:nvGrpSpPr>
          <p:cNvPr id="7" name="Group 621"/>
          <p:cNvGrpSpPr>
            <a:grpSpLocks/>
          </p:cNvGrpSpPr>
          <p:nvPr/>
        </p:nvGrpSpPr>
        <p:grpSpPr bwMode="auto">
          <a:xfrm>
            <a:off x="228600" y="2909888"/>
            <a:ext cx="8610600" cy="628650"/>
            <a:chOff x="144" y="1833"/>
            <a:chExt cx="5424" cy="396"/>
          </a:xfrm>
        </p:grpSpPr>
        <p:sp>
          <p:nvSpPr>
            <p:cNvPr id="17472" name="Rectangle 245"/>
            <p:cNvSpPr>
              <a:spLocks noChangeArrowheads="1"/>
            </p:cNvSpPr>
            <p:nvPr/>
          </p:nvSpPr>
          <p:spPr bwMode="auto">
            <a:xfrm>
              <a:off x="4335" y="1833"/>
              <a:ext cx="1233"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(8) @ 99.9%</a:t>
              </a:r>
            </a:p>
            <a:p>
              <a:pPr algn="ctr">
                <a:spcBef>
                  <a:spcPct val="20000"/>
                </a:spcBef>
              </a:pPr>
              <a:r>
                <a:rPr lang="en-US" sz="1600" b="1">
                  <a:solidFill>
                    <a:srgbClr val="1F497D"/>
                  </a:solidFill>
                </a:rPr>
                <a:t>99.2%</a:t>
              </a:r>
            </a:p>
          </p:txBody>
        </p:sp>
        <p:sp>
          <p:nvSpPr>
            <p:cNvPr id="17473" name="Rectangle 244"/>
            <p:cNvSpPr>
              <a:spLocks noChangeArrowheads="1"/>
            </p:cNvSpPr>
            <p:nvPr/>
          </p:nvSpPr>
          <p:spPr bwMode="auto">
            <a:xfrm>
              <a:off x="2905" y="1833"/>
              <a:ext cx="143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(6) @ 99.9%</a:t>
              </a:r>
            </a:p>
            <a:p>
              <a:pPr algn="ctr">
                <a:spcBef>
                  <a:spcPct val="20000"/>
                </a:spcBef>
              </a:pPr>
              <a:r>
                <a:rPr lang="en-US" sz="1600" b="1">
                  <a:solidFill>
                    <a:srgbClr val="1F497D"/>
                  </a:solidFill>
                </a:rPr>
                <a:t>99.4%</a:t>
              </a:r>
            </a:p>
          </p:txBody>
        </p:sp>
        <p:sp>
          <p:nvSpPr>
            <p:cNvPr id="17474" name="Rectangle 243"/>
            <p:cNvSpPr>
              <a:spLocks noChangeArrowheads="1"/>
            </p:cNvSpPr>
            <p:nvPr/>
          </p:nvSpPr>
          <p:spPr bwMode="auto">
            <a:xfrm>
              <a:off x="1734" y="1833"/>
              <a:ext cx="1171"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(2) @ 99.9%</a:t>
              </a:r>
            </a:p>
            <a:p>
              <a:pPr algn="ctr">
                <a:spcBef>
                  <a:spcPct val="20000"/>
                </a:spcBef>
              </a:pPr>
              <a:r>
                <a:rPr lang="en-US" sz="1600" b="1">
                  <a:solidFill>
                    <a:srgbClr val="000000"/>
                  </a:solidFill>
                </a:rPr>
                <a:t>99.8%</a:t>
              </a:r>
            </a:p>
          </p:txBody>
        </p:sp>
        <p:sp>
          <p:nvSpPr>
            <p:cNvPr id="17475" name="Rectangle 242"/>
            <p:cNvSpPr>
              <a:spLocks noChangeArrowheads="1"/>
            </p:cNvSpPr>
            <p:nvPr/>
          </p:nvSpPr>
          <p:spPr bwMode="auto">
            <a:xfrm>
              <a:off x="144" y="1833"/>
              <a:ext cx="1590" cy="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r>
                <a:rPr lang="ru-RU" sz="1600" b="1" dirty="0" smtClean="0">
                  <a:solidFill>
                    <a:srgbClr val="000000"/>
                  </a:solidFill>
                </a:rPr>
                <a:t>Надежность подшипников</a:t>
              </a:r>
              <a:endParaRPr lang="en-US" sz="1600" b="1" dirty="0">
                <a:solidFill>
                  <a:srgbClr val="000000"/>
                </a:solidFill>
              </a:endParaRPr>
            </a:p>
          </p:txBody>
        </p:sp>
      </p:grpSp>
      <p:grpSp>
        <p:nvGrpSpPr>
          <p:cNvPr id="8" name="Group 620"/>
          <p:cNvGrpSpPr>
            <a:grpSpLocks/>
          </p:cNvGrpSpPr>
          <p:nvPr/>
        </p:nvGrpSpPr>
        <p:grpSpPr bwMode="auto">
          <a:xfrm>
            <a:off x="228600" y="2574925"/>
            <a:ext cx="8610600" cy="334963"/>
            <a:chOff x="144" y="1622"/>
            <a:chExt cx="5424" cy="211"/>
          </a:xfrm>
        </p:grpSpPr>
        <p:sp>
          <p:nvSpPr>
            <p:cNvPr id="17468" name="Rectangle 241"/>
            <p:cNvSpPr>
              <a:spLocks noChangeArrowheads="1"/>
            </p:cNvSpPr>
            <p:nvPr/>
          </p:nvSpPr>
          <p:spPr bwMode="auto">
            <a:xfrm>
              <a:off x="4335" y="1622"/>
              <a:ext cx="1233"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99.9%</a:t>
              </a:r>
            </a:p>
          </p:txBody>
        </p:sp>
        <p:sp>
          <p:nvSpPr>
            <p:cNvPr id="17469" name="Rectangle 240"/>
            <p:cNvSpPr>
              <a:spLocks noChangeArrowheads="1"/>
            </p:cNvSpPr>
            <p:nvPr/>
          </p:nvSpPr>
          <p:spPr bwMode="auto">
            <a:xfrm>
              <a:off x="2905" y="1622"/>
              <a:ext cx="143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1F497D"/>
                  </a:solidFill>
                </a:rPr>
                <a:t>99.9%</a:t>
              </a:r>
            </a:p>
          </p:txBody>
        </p:sp>
        <p:sp>
          <p:nvSpPr>
            <p:cNvPr id="17470" name="Rectangle 239"/>
            <p:cNvSpPr>
              <a:spLocks noChangeArrowheads="1"/>
            </p:cNvSpPr>
            <p:nvPr/>
          </p:nvSpPr>
          <p:spPr bwMode="auto">
            <a:xfrm>
              <a:off x="1734" y="1622"/>
              <a:ext cx="1171"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a:spcBef>
                  <a:spcPct val="20000"/>
                </a:spcBef>
              </a:pPr>
              <a:r>
                <a:rPr lang="en-US" sz="1600" b="1">
                  <a:solidFill>
                    <a:srgbClr val="000000"/>
                  </a:solidFill>
                </a:rPr>
                <a:t>99.9%</a:t>
              </a:r>
            </a:p>
          </p:txBody>
        </p:sp>
        <p:sp>
          <p:nvSpPr>
            <p:cNvPr id="17471" name="Rectangle 238"/>
            <p:cNvSpPr>
              <a:spLocks noChangeArrowheads="1"/>
            </p:cNvSpPr>
            <p:nvPr/>
          </p:nvSpPr>
          <p:spPr bwMode="auto">
            <a:xfrm>
              <a:off x="144" y="1622"/>
              <a:ext cx="1590"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r>
                <a:rPr lang="ru-RU" sz="1600" b="1" dirty="0" smtClean="0">
                  <a:solidFill>
                    <a:srgbClr val="000000"/>
                  </a:solidFill>
                </a:rPr>
                <a:t>Надежность двигателя</a:t>
              </a:r>
              <a:endParaRPr lang="en-US" sz="1600" b="1" dirty="0">
                <a:solidFill>
                  <a:srgbClr val="000000"/>
                </a:solidFill>
              </a:endParaRPr>
            </a:p>
          </p:txBody>
        </p:sp>
      </p:grpSp>
      <p:sp>
        <p:nvSpPr>
          <p:cNvPr id="17423" name="Line 274"/>
          <p:cNvSpPr>
            <a:spLocks noChangeShapeType="1"/>
          </p:cNvSpPr>
          <p:nvPr/>
        </p:nvSpPr>
        <p:spPr bwMode="auto">
          <a:xfrm>
            <a:off x="228600" y="6049963"/>
            <a:ext cx="25241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a:lstStyle/>
          <a:p>
            <a:endParaRPr lang="en-US"/>
          </a:p>
        </p:txBody>
      </p:sp>
      <p:sp>
        <p:nvSpPr>
          <p:cNvPr id="17424" name="Line 275"/>
          <p:cNvSpPr>
            <a:spLocks noChangeShapeType="1"/>
          </p:cNvSpPr>
          <p:nvPr/>
        </p:nvSpPr>
        <p:spPr bwMode="auto">
          <a:xfrm>
            <a:off x="228600" y="2574925"/>
            <a:ext cx="0" cy="33496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grpSp>
        <p:nvGrpSpPr>
          <p:cNvPr id="9" name="Group 637"/>
          <p:cNvGrpSpPr>
            <a:grpSpLocks/>
          </p:cNvGrpSpPr>
          <p:nvPr/>
        </p:nvGrpSpPr>
        <p:grpSpPr bwMode="auto">
          <a:xfrm>
            <a:off x="228600" y="2574925"/>
            <a:ext cx="8610600" cy="3475038"/>
            <a:chOff x="144" y="1622"/>
            <a:chExt cx="5424" cy="2189"/>
          </a:xfrm>
        </p:grpSpPr>
        <p:sp>
          <p:nvSpPr>
            <p:cNvPr id="17457" name="Line 266"/>
            <p:cNvSpPr>
              <a:spLocks noChangeShapeType="1"/>
            </p:cNvSpPr>
            <p:nvPr/>
          </p:nvSpPr>
          <p:spPr bwMode="auto">
            <a:xfrm>
              <a:off x="144" y="1622"/>
              <a:ext cx="5424" cy="0"/>
            </a:xfrm>
            <a:prstGeom prst="line">
              <a:avLst/>
            </a:prstGeom>
            <a:noFill/>
            <a:ln w="12700" cap="sq">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58" name="Line 279"/>
            <p:cNvSpPr>
              <a:spLocks noChangeShapeType="1"/>
            </p:cNvSpPr>
            <p:nvPr/>
          </p:nvSpPr>
          <p:spPr bwMode="auto">
            <a:xfrm>
              <a:off x="5568" y="1622"/>
              <a:ext cx="0" cy="2189"/>
            </a:xfrm>
            <a:prstGeom prst="line">
              <a:avLst/>
            </a:prstGeom>
            <a:noFill/>
            <a:ln w="12700" cap="sq">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59" name="Line 437"/>
            <p:cNvSpPr>
              <a:spLocks noChangeShapeType="1"/>
            </p:cNvSpPr>
            <p:nvPr/>
          </p:nvSpPr>
          <p:spPr bwMode="auto">
            <a:xfrm>
              <a:off x="2905" y="1622"/>
              <a:ext cx="0" cy="2189"/>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0" name="Line 438"/>
            <p:cNvSpPr>
              <a:spLocks noChangeShapeType="1"/>
            </p:cNvSpPr>
            <p:nvPr/>
          </p:nvSpPr>
          <p:spPr bwMode="auto">
            <a:xfrm>
              <a:off x="4335" y="1622"/>
              <a:ext cx="0" cy="2189"/>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1" name="Line 471"/>
            <p:cNvSpPr>
              <a:spLocks noChangeShapeType="1"/>
            </p:cNvSpPr>
            <p:nvPr/>
          </p:nvSpPr>
          <p:spPr bwMode="auto">
            <a:xfrm>
              <a:off x="144" y="1833"/>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2" name="Line 480"/>
            <p:cNvSpPr>
              <a:spLocks noChangeShapeType="1"/>
            </p:cNvSpPr>
            <p:nvPr/>
          </p:nvSpPr>
          <p:spPr bwMode="auto">
            <a:xfrm>
              <a:off x="1734" y="1622"/>
              <a:ext cx="0" cy="2189"/>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3" name="Line 494"/>
            <p:cNvSpPr>
              <a:spLocks noChangeShapeType="1"/>
            </p:cNvSpPr>
            <p:nvPr/>
          </p:nvSpPr>
          <p:spPr bwMode="auto">
            <a:xfrm>
              <a:off x="144" y="2229"/>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4" name="Line 505"/>
            <p:cNvSpPr>
              <a:spLocks noChangeShapeType="1"/>
            </p:cNvSpPr>
            <p:nvPr/>
          </p:nvSpPr>
          <p:spPr bwMode="auto">
            <a:xfrm>
              <a:off x="144" y="2440"/>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5" name="Line 516"/>
            <p:cNvSpPr>
              <a:spLocks noChangeShapeType="1"/>
            </p:cNvSpPr>
            <p:nvPr/>
          </p:nvSpPr>
          <p:spPr bwMode="auto">
            <a:xfrm>
              <a:off x="144" y="2651"/>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6" name="Line 527"/>
            <p:cNvSpPr>
              <a:spLocks noChangeShapeType="1"/>
            </p:cNvSpPr>
            <p:nvPr/>
          </p:nvSpPr>
          <p:spPr bwMode="auto">
            <a:xfrm>
              <a:off x="144" y="2862"/>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sp>
          <p:nvSpPr>
            <p:cNvPr id="17467" name="Line 538"/>
            <p:cNvSpPr>
              <a:spLocks noChangeShapeType="1"/>
            </p:cNvSpPr>
            <p:nvPr/>
          </p:nvSpPr>
          <p:spPr bwMode="auto">
            <a:xfrm>
              <a:off x="144" y="3084"/>
              <a:ext cx="5424" cy="0"/>
            </a:xfrm>
            <a:prstGeom prst="line">
              <a:avLst/>
            </a:prstGeom>
            <a:noFill/>
            <a:ln w="12700">
              <a:solidFill>
                <a:schemeClr val="tx1"/>
              </a:solidFill>
              <a:prstDash val="dot"/>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7426" name="Line 568"/>
          <p:cNvSpPr>
            <a:spLocks noChangeShapeType="1"/>
          </p:cNvSpPr>
          <p:nvPr/>
        </p:nvSpPr>
        <p:spPr bwMode="auto">
          <a:xfrm>
            <a:off x="228600" y="2909888"/>
            <a:ext cx="0" cy="6286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27" name="Line 569"/>
          <p:cNvSpPr>
            <a:spLocks noChangeShapeType="1"/>
          </p:cNvSpPr>
          <p:nvPr/>
        </p:nvSpPr>
        <p:spPr bwMode="auto">
          <a:xfrm>
            <a:off x="228600" y="3538538"/>
            <a:ext cx="0" cy="3349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28" name="Line 570"/>
          <p:cNvSpPr>
            <a:spLocks noChangeShapeType="1"/>
          </p:cNvSpPr>
          <p:nvPr/>
        </p:nvSpPr>
        <p:spPr bwMode="auto">
          <a:xfrm>
            <a:off x="228600" y="3873500"/>
            <a:ext cx="0" cy="33496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29" name="Line 571"/>
          <p:cNvSpPr>
            <a:spLocks noChangeShapeType="1"/>
          </p:cNvSpPr>
          <p:nvPr/>
        </p:nvSpPr>
        <p:spPr bwMode="auto">
          <a:xfrm>
            <a:off x="228600" y="4208463"/>
            <a:ext cx="0" cy="33496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30" name="Line 572"/>
          <p:cNvSpPr>
            <a:spLocks noChangeShapeType="1"/>
          </p:cNvSpPr>
          <p:nvPr/>
        </p:nvSpPr>
        <p:spPr bwMode="auto">
          <a:xfrm>
            <a:off x="228600" y="4543425"/>
            <a:ext cx="0" cy="5619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31" name="Line 573"/>
          <p:cNvSpPr>
            <a:spLocks noChangeShapeType="1"/>
          </p:cNvSpPr>
          <p:nvPr/>
        </p:nvSpPr>
        <p:spPr bwMode="auto">
          <a:xfrm>
            <a:off x="228600" y="5105400"/>
            <a:ext cx="0" cy="94456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cap="sq">
                <a:solidFill>
                  <a:srgbClr val="000000"/>
                </a:solidFill>
                <a:prstDash val="dot"/>
                <a:round/>
                <a:headEnd/>
                <a:tailEnd/>
              </a14:hiddenLine>
            </a:ext>
          </a:extLst>
        </p:spPr>
        <p:txBody>
          <a:bodyPr/>
          <a:lstStyle/>
          <a:p>
            <a:endParaRPr lang="en-US"/>
          </a:p>
        </p:txBody>
      </p:sp>
      <p:sp>
        <p:nvSpPr>
          <p:cNvPr id="17432" name="Line 598"/>
          <p:cNvSpPr>
            <a:spLocks noChangeShapeType="1"/>
          </p:cNvSpPr>
          <p:nvPr/>
        </p:nvSpPr>
        <p:spPr bwMode="auto">
          <a:xfrm>
            <a:off x="2752725" y="6049963"/>
            <a:ext cx="185896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a:lstStyle/>
          <a:p>
            <a:endParaRPr lang="en-US"/>
          </a:p>
        </p:txBody>
      </p:sp>
      <p:sp>
        <p:nvSpPr>
          <p:cNvPr id="17433" name="Line 599"/>
          <p:cNvSpPr>
            <a:spLocks noChangeShapeType="1"/>
          </p:cNvSpPr>
          <p:nvPr/>
        </p:nvSpPr>
        <p:spPr bwMode="auto">
          <a:xfrm>
            <a:off x="4611688" y="6049963"/>
            <a:ext cx="22701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a:lstStyle/>
          <a:p>
            <a:endParaRPr lang="en-US"/>
          </a:p>
        </p:txBody>
      </p:sp>
      <p:sp>
        <p:nvSpPr>
          <p:cNvPr id="17434" name="Line 600"/>
          <p:cNvSpPr>
            <a:spLocks noChangeShapeType="1"/>
          </p:cNvSpPr>
          <p:nvPr/>
        </p:nvSpPr>
        <p:spPr bwMode="auto">
          <a:xfrm>
            <a:off x="6881813" y="6049963"/>
            <a:ext cx="1957387"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a:lstStyle/>
          <a:p>
            <a:endParaRPr lang="en-US"/>
          </a:p>
        </p:txBody>
      </p:sp>
      <p:sp>
        <p:nvSpPr>
          <p:cNvPr id="17435" name="Text Box 354"/>
          <p:cNvSpPr txBox="1">
            <a:spLocks noChangeArrowheads="1"/>
          </p:cNvSpPr>
          <p:nvPr/>
        </p:nvSpPr>
        <p:spPr bwMode="auto">
          <a:xfrm>
            <a:off x="2408699" y="838200"/>
            <a:ext cx="1987211"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b="1" dirty="0" smtClean="0">
                <a:solidFill>
                  <a:srgbClr val="000000"/>
                </a:solidFill>
              </a:rPr>
              <a:t>Прямой привод</a:t>
            </a:r>
          </a:p>
          <a:p>
            <a:pPr algn="ctr" eaLnBrk="1" hangingPunct="1">
              <a:lnSpc>
                <a:spcPct val="80000"/>
              </a:lnSpc>
            </a:pPr>
            <a:r>
              <a:rPr lang="ru-RU" b="1" dirty="0" smtClean="0">
                <a:solidFill>
                  <a:srgbClr val="000000"/>
                </a:solidFill>
              </a:rPr>
              <a:t>герметичный</a:t>
            </a:r>
            <a:endParaRPr lang="en-US" dirty="0">
              <a:solidFill>
                <a:srgbClr val="000000"/>
              </a:solidFill>
            </a:endParaRPr>
          </a:p>
        </p:txBody>
      </p:sp>
      <p:sp>
        <p:nvSpPr>
          <p:cNvPr id="17436" name="Text Box 355"/>
          <p:cNvSpPr txBox="1">
            <a:spLocks noChangeArrowheads="1"/>
          </p:cNvSpPr>
          <p:nvPr/>
        </p:nvSpPr>
        <p:spPr bwMode="auto">
          <a:xfrm>
            <a:off x="4533126" y="838200"/>
            <a:ext cx="2360583"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600" b="1" dirty="0" smtClean="0">
                <a:solidFill>
                  <a:srgbClr val="1F497D"/>
                </a:solidFill>
              </a:rPr>
              <a:t>Мультипликаторный </a:t>
            </a:r>
          </a:p>
          <a:p>
            <a:pPr algn="ctr" eaLnBrk="1" hangingPunct="1">
              <a:lnSpc>
                <a:spcPct val="80000"/>
              </a:lnSpc>
            </a:pPr>
            <a:r>
              <a:rPr lang="ru-RU" sz="1600" b="1" dirty="0" smtClean="0">
                <a:solidFill>
                  <a:srgbClr val="1F497D"/>
                </a:solidFill>
              </a:rPr>
              <a:t>привод</a:t>
            </a:r>
            <a:endParaRPr lang="en-US" sz="1600" b="1" dirty="0">
              <a:solidFill>
                <a:srgbClr val="1F497D"/>
              </a:solidFill>
            </a:endParaRPr>
          </a:p>
          <a:p>
            <a:pPr algn="ctr" eaLnBrk="1" hangingPunct="1">
              <a:lnSpc>
                <a:spcPct val="80000"/>
              </a:lnSpc>
            </a:pPr>
            <a:r>
              <a:rPr lang="ru-RU" sz="1600" b="1" dirty="0" smtClean="0">
                <a:solidFill>
                  <a:srgbClr val="1F497D"/>
                </a:solidFill>
              </a:rPr>
              <a:t>Герметичный</a:t>
            </a:r>
            <a:endParaRPr lang="en-US" sz="1600" dirty="0">
              <a:solidFill>
                <a:srgbClr val="1F497D"/>
              </a:solidFill>
            </a:endParaRPr>
          </a:p>
        </p:txBody>
      </p:sp>
      <p:sp>
        <p:nvSpPr>
          <p:cNvPr id="17437" name="Text Box 356"/>
          <p:cNvSpPr txBox="1">
            <a:spLocks noChangeArrowheads="1"/>
          </p:cNvSpPr>
          <p:nvPr/>
        </p:nvSpPr>
        <p:spPr bwMode="auto">
          <a:xfrm>
            <a:off x="6748583" y="838200"/>
            <a:ext cx="2360583" cy="6832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600" b="1" dirty="0" smtClean="0">
                <a:solidFill>
                  <a:srgbClr val="1F497D"/>
                </a:solidFill>
              </a:rPr>
              <a:t>Мультипликаторный </a:t>
            </a:r>
          </a:p>
          <a:p>
            <a:pPr algn="ctr" eaLnBrk="1" hangingPunct="1">
              <a:lnSpc>
                <a:spcPct val="80000"/>
              </a:lnSpc>
            </a:pPr>
            <a:r>
              <a:rPr lang="ru-RU" sz="1600" b="1" dirty="0" smtClean="0">
                <a:solidFill>
                  <a:srgbClr val="1F497D"/>
                </a:solidFill>
              </a:rPr>
              <a:t>привод</a:t>
            </a:r>
          </a:p>
          <a:p>
            <a:pPr algn="ctr" eaLnBrk="1" hangingPunct="1">
              <a:lnSpc>
                <a:spcPct val="80000"/>
              </a:lnSpc>
            </a:pPr>
            <a:r>
              <a:rPr lang="ru-RU" sz="1600" b="1" dirty="0" smtClean="0">
                <a:solidFill>
                  <a:srgbClr val="1F497D"/>
                </a:solidFill>
              </a:rPr>
              <a:t>Открытый</a:t>
            </a:r>
            <a:endParaRPr lang="en-US" sz="1600" b="1" dirty="0">
              <a:solidFill>
                <a:srgbClr val="1F497D"/>
              </a:solidFill>
            </a:endParaRPr>
          </a:p>
        </p:txBody>
      </p:sp>
      <p:sp>
        <p:nvSpPr>
          <p:cNvPr id="17438" name="Rectangle 634"/>
          <p:cNvSpPr>
            <a:spLocks noChangeArrowheads="1"/>
          </p:cNvSpPr>
          <p:nvPr/>
        </p:nvSpPr>
        <p:spPr bwMode="auto">
          <a:xfrm>
            <a:off x="0" y="69850"/>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endParaRPr lang="en-US" sz="2200" b="1">
              <a:solidFill>
                <a:srgbClr val="000000"/>
              </a:solidFill>
            </a:endParaRPr>
          </a:p>
        </p:txBody>
      </p:sp>
      <p:pic>
        <p:nvPicPr>
          <p:cNvPr id="17439" name="Picture 640" descr="6-gd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43513" y="1665288"/>
            <a:ext cx="122872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40" name="Picture 641" descr="6-ddh"/>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1138" y="1293813"/>
            <a:ext cx="1857375" cy="120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41" name="Picture 642" descr="6-gdo"/>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82299" y="1293813"/>
            <a:ext cx="21145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729" name="Rectangle 649"/>
          <p:cNvSpPr>
            <a:spLocks noChangeArrowheads="1"/>
          </p:cNvSpPr>
          <p:nvPr/>
        </p:nvSpPr>
        <p:spPr bwMode="auto">
          <a:xfrm>
            <a:off x="3571875" y="5646738"/>
            <a:ext cx="4432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ctr">
            <a:spAutoFit/>
          </a:bodyPr>
          <a:lstStyle/>
          <a:p>
            <a:pPr algn="ctr"/>
            <a:r>
              <a:rPr lang="en-US" sz="1000" b="1">
                <a:solidFill>
                  <a:srgbClr val="000000"/>
                </a:solidFill>
              </a:rPr>
              <a:t>Reliability Equation from ASHRAE Applications Handbook</a:t>
            </a:r>
            <a:br>
              <a:rPr lang="en-US" sz="1000" b="1">
                <a:solidFill>
                  <a:srgbClr val="000000"/>
                </a:solidFill>
              </a:rPr>
            </a:br>
            <a:r>
              <a:rPr lang="en-US" sz="1000" b="1">
                <a:solidFill>
                  <a:srgbClr val="000000"/>
                </a:solidFill>
              </a:rPr>
              <a:t>"Operations and Maintenance Management".  </a:t>
            </a:r>
          </a:p>
        </p:txBody>
      </p:sp>
      <p:sp>
        <p:nvSpPr>
          <p:cNvPr id="81" name="Rounded Rectangle 80"/>
          <p:cNvSpPr/>
          <p:nvPr/>
        </p:nvSpPr>
        <p:spPr bwMode="auto">
          <a:xfrm>
            <a:off x="152400" y="62484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defRPr/>
            </a:pPr>
            <a:r>
              <a:rPr lang="ru-RU" b="1" dirty="0">
                <a:solidFill>
                  <a:prstClr val="white"/>
                </a:solidFill>
                <a:latin typeface="+mn-lt"/>
                <a:cs typeface="+mn-cs"/>
              </a:rPr>
              <a:t>Надежность достигается простотой конструкции</a:t>
            </a:r>
            <a:r>
              <a:rPr lang="en-US" b="1" dirty="0" smtClean="0">
                <a:solidFill>
                  <a:prstClr val="white"/>
                </a:solidFill>
                <a:latin typeface="+mn-lt"/>
                <a:cs typeface="+mn-cs"/>
              </a:rPr>
              <a:t>!</a:t>
            </a:r>
            <a:endParaRPr lang="en-US" b="1" dirty="0">
              <a:solidFill>
                <a:prstClr val="white"/>
              </a:solidFill>
              <a:latin typeface="+mn-lt"/>
              <a:cs typeface="+mn-cs"/>
            </a:endParaRPr>
          </a:p>
        </p:txBody>
      </p:sp>
      <p:sp>
        <p:nvSpPr>
          <p:cNvPr id="17444"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
        <p:nvSpPr>
          <p:cNvPr id="17447" name="Title 86"/>
          <p:cNvSpPr>
            <a:spLocks noGrp="1"/>
          </p:cNvSpPr>
          <p:nvPr>
            <p:ph type="title"/>
          </p:nvPr>
        </p:nvSpPr>
        <p:spPr/>
        <p:txBody>
          <a:bodyPr/>
          <a:lstStyle/>
          <a:p>
            <a:r>
              <a:rPr lang="ru-RU" sz="1800" dirty="0" smtClean="0">
                <a:solidFill>
                  <a:srgbClr val="000000"/>
                </a:solidFill>
                <a:latin typeface="Arial" charset="0"/>
                <a:cs typeface="Arial" charset="0"/>
              </a:rPr>
              <a:t>Центробежные компрессоры</a:t>
            </a:r>
            <a:r>
              <a:rPr lang="en-US" sz="1800" dirty="0" smtClean="0">
                <a:solidFill>
                  <a:srgbClr val="000000"/>
                </a:solidFill>
                <a:latin typeface="Arial" charset="0"/>
                <a:cs typeface="Arial" charset="0"/>
              </a:rPr>
              <a:t>:</a:t>
            </a:r>
            <a:br>
              <a:rPr lang="en-US" sz="1800" dirty="0" smtClean="0">
                <a:solidFill>
                  <a:srgbClr val="000000"/>
                </a:solidFill>
                <a:latin typeface="Arial" charset="0"/>
                <a:cs typeface="Arial" charset="0"/>
              </a:rPr>
            </a:br>
            <a:r>
              <a:rPr lang="ru-RU" sz="2000" dirty="0" smtClean="0">
                <a:solidFill>
                  <a:srgbClr val="000000"/>
                </a:solidFill>
                <a:latin typeface="Arial" charset="0"/>
                <a:cs typeface="Arial" charset="0"/>
              </a:rPr>
              <a:t>Сравнение надежности</a:t>
            </a:r>
            <a:endParaRPr lang="en-US" sz="2000" dirty="0" smtClean="0">
              <a:latin typeface="Arial" charset="0"/>
              <a:cs typeface="Arial" charset="0"/>
            </a:endParaRPr>
          </a:p>
        </p:txBody>
      </p:sp>
      <p:sp>
        <p:nvSpPr>
          <p:cNvPr id="17448" name="Footer Placeholder 4"/>
          <p:cNvSpPr>
            <a:spLocks noGrp="1"/>
          </p:cNvSpPr>
          <p:nvPr>
            <p:ph type="ftr" sz="quarter" idx="10"/>
          </p:nvPr>
        </p:nvSpPr>
        <p:spPr bwMode="auto">
          <a:xfrm>
            <a:off x="2590800" y="67056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par>
                                <p:cTn id="8" presetID="22" presetClass="entr" presetSubtype="8"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wipe(left)">
                                      <p:cBhvr>
                                        <p:cTn id="10" dur="2000"/>
                                        <p:tgtEl>
                                          <p:spTgt spid="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8"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2000"/>
                                        <p:tgtEl>
                                          <p:spTgt spid="7"/>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8" fill="hold"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left)">
                                      <p:cBhvr>
                                        <p:cTn id="20" dur="2000"/>
                                        <p:tgtEl>
                                          <p:spTgt spid="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2000"/>
                                        <p:tgtEl>
                                          <p:spTgt spid="5"/>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wipe(left)">
                                      <p:cBhvr>
                                        <p:cTn id="30" dur="2000"/>
                                        <p:tgtEl>
                                          <p:spTgt spid="4"/>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wipe(left)">
                                      <p:cBhvr>
                                        <p:cTn id="35" dur="2000"/>
                                        <p:tgtEl>
                                          <p:spTgt spid="2"/>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wipe(left)">
                                      <p:cBhvr>
                                        <p:cTn id="40" dur="2000"/>
                                        <p:tgtEl>
                                          <p:spTgt spid="3"/>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74715"/>
                                        </p:tgtEl>
                                        <p:attrNameLst>
                                          <p:attrName>style.visibility</p:attrName>
                                        </p:attrNameLst>
                                      </p:cBhvr>
                                      <p:to>
                                        <p:strVal val="visible"/>
                                      </p:to>
                                    </p:set>
                                    <p:animEffect transition="in" filter="wipe(left)">
                                      <p:cBhvr>
                                        <p:cTn id="43" dur="500"/>
                                        <p:tgtEl>
                                          <p:spTgt spid="174715"/>
                                        </p:tgtEl>
                                      </p:cBhvr>
                                    </p:animEffect>
                                  </p:childTnLst>
                                </p:cTn>
                              </p:par>
                            </p:childTnLst>
                          </p:cTn>
                        </p:par>
                        <p:par>
                          <p:cTn id="44" fill="hold" nodeType="afterGroup">
                            <p:stCondLst>
                              <p:cond delay="2000"/>
                            </p:stCondLst>
                            <p:childTnLst>
                              <p:par>
                                <p:cTn id="45" presetID="1" presetClass="entr" presetSubtype="0" fill="hold" grpId="0" nodeType="afterEffect">
                                  <p:stCondLst>
                                    <p:cond delay="0"/>
                                  </p:stCondLst>
                                  <p:childTnLst>
                                    <p:set>
                                      <p:cBhvr>
                                        <p:cTn id="46" dur="1" fill="hold">
                                          <p:stCondLst>
                                            <p:cond delay="0"/>
                                          </p:stCondLst>
                                        </p:cTn>
                                        <p:tgtEl>
                                          <p:spTgt spid="1747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715" grpId="0" animBg="1"/>
      <p:bldP spid="174729" grpId="0"/>
    </p:bldLst>
  </p:timing>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4786313" y="1562100"/>
            <a:ext cx="3784600" cy="361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p>
            <a:pPr algn="ctr"/>
            <a:endParaRPr lang="en-US" sz="2400" b="1" baseline="-25000">
              <a:solidFill>
                <a:srgbClr val="000000"/>
              </a:solidFill>
            </a:endParaRPr>
          </a:p>
        </p:txBody>
      </p:sp>
      <p:sp>
        <p:nvSpPr>
          <p:cNvPr id="18435" name="Line 3"/>
          <p:cNvSpPr>
            <a:spLocks noChangeShapeType="1"/>
          </p:cNvSpPr>
          <p:nvPr/>
        </p:nvSpPr>
        <p:spPr bwMode="auto">
          <a:xfrm flipV="1">
            <a:off x="4762500" y="1520825"/>
            <a:ext cx="23813" cy="36353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a14:hiddenLine>
            </a:ext>
          </a:extLst>
        </p:spPr>
        <p:txBody>
          <a:bodyPr/>
          <a:lstStyle/>
          <a:p>
            <a:endParaRPr lang="en-US"/>
          </a:p>
        </p:txBody>
      </p:sp>
      <p:sp>
        <p:nvSpPr>
          <p:cNvPr id="18436" name="Line 4"/>
          <p:cNvSpPr>
            <a:spLocks noChangeShapeType="1"/>
          </p:cNvSpPr>
          <p:nvPr/>
        </p:nvSpPr>
        <p:spPr bwMode="auto">
          <a:xfrm>
            <a:off x="4751388" y="5156200"/>
            <a:ext cx="3868737" cy="15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a:solidFill>
                  <a:srgbClr val="000000"/>
                </a:solidFill>
                <a:round/>
                <a:headEnd/>
                <a:tailEnd/>
              </a14:hiddenLine>
            </a:ext>
          </a:extLst>
        </p:spPr>
        <p:txBody>
          <a:bodyPr/>
          <a:lstStyle/>
          <a:p>
            <a:endParaRPr lang="en-US"/>
          </a:p>
        </p:txBody>
      </p:sp>
      <p:grpSp>
        <p:nvGrpSpPr>
          <p:cNvPr id="2" name="Group 5"/>
          <p:cNvGrpSpPr>
            <a:grpSpLocks/>
          </p:cNvGrpSpPr>
          <p:nvPr/>
        </p:nvGrpSpPr>
        <p:grpSpPr bwMode="auto">
          <a:xfrm>
            <a:off x="149226" y="1228725"/>
            <a:ext cx="8774113" cy="4797426"/>
            <a:chOff x="94" y="774"/>
            <a:chExt cx="5527" cy="3022"/>
          </a:xfrm>
        </p:grpSpPr>
        <p:pic>
          <p:nvPicPr>
            <p:cNvPr id="18501" name="Picture 6" descr="PPP_CSHAP_CLP_GlassSquare_Blue"/>
            <p:cNvPicPr>
              <a:picLocks noChangeAspect="1" noChangeArrowheads="1"/>
            </p:cNvPicPr>
            <p:nvPr/>
          </p:nvPicPr>
          <p:blipFill>
            <a:blip r:embed="rId3">
              <a:lum bright="70000" contrast="-70000"/>
              <a:extLst>
                <a:ext uri="{28A0092B-C50C-407E-A947-70E740481C1C}">
                  <a14:useLocalDpi xmlns:a14="http://schemas.microsoft.com/office/drawing/2010/main" val="0"/>
                </a:ext>
              </a:extLst>
            </a:blip>
            <a:srcRect l="16696" t="6261" r="16696" b="27130"/>
            <a:stretch>
              <a:fillRect/>
            </a:stretch>
          </p:blipFill>
          <p:spPr bwMode="auto">
            <a:xfrm>
              <a:off x="173" y="774"/>
              <a:ext cx="2781" cy="2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02" name="Text Box 7"/>
            <p:cNvSpPr txBox="1">
              <a:spLocks noChangeArrowheads="1"/>
            </p:cNvSpPr>
            <p:nvPr/>
          </p:nvSpPr>
          <p:spPr bwMode="auto">
            <a:xfrm rot="16200000">
              <a:off x="-374" y="1939"/>
              <a:ext cx="112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400" dirty="0" smtClean="0">
                  <a:solidFill>
                    <a:srgbClr val="000000"/>
                  </a:solidFill>
                </a:rPr>
                <a:t>Рабочая часть</a:t>
              </a:r>
              <a:r>
                <a:rPr lang="en-US" sz="1400" dirty="0" smtClean="0">
                  <a:solidFill>
                    <a:srgbClr val="000000"/>
                  </a:solidFill>
                </a:rPr>
                <a:t> </a:t>
              </a:r>
              <a:r>
                <a:rPr lang="en-US" sz="1400" dirty="0">
                  <a:solidFill>
                    <a:srgbClr val="000000"/>
                  </a:solidFill>
                </a:rPr>
                <a:t>(</a:t>
              </a:r>
              <a:r>
                <a:rPr lang="en-US" sz="1400" dirty="0">
                  <a:solidFill>
                    <a:srgbClr val="000000"/>
                  </a:solidFill>
                  <a:latin typeface="Symbol" pitchFamily="18" charset="2"/>
                </a:rPr>
                <a:t>D</a:t>
              </a:r>
              <a:r>
                <a:rPr lang="en-US" sz="1400" dirty="0">
                  <a:solidFill>
                    <a:srgbClr val="000000"/>
                  </a:solidFill>
                </a:rPr>
                <a:t>P)</a:t>
              </a:r>
            </a:p>
          </p:txBody>
        </p:sp>
        <p:sp>
          <p:nvSpPr>
            <p:cNvPr id="18503" name="Text Box 8"/>
            <p:cNvSpPr txBox="1">
              <a:spLocks noChangeArrowheads="1"/>
            </p:cNvSpPr>
            <p:nvPr/>
          </p:nvSpPr>
          <p:spPr bwMode="auto">
            <a:xfrm>
              <a:off x="201" y="3505"/>
              <a:ext cx="22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2400" b="1" dirty="0" smtClean="0">
                  <a:solidFill>
                    <a:srgbClr val="FF0000"/>
                  </a:solidFill>
                </a:rPr>
                <a:t>Одна ступень сжатия </a:t>
              </a:r>
              <a:endParaRPr lang="en-US" sz="2400" b="1" dirty="0">
                <a:solidFill>
                  <a:srgbClr val="FF0000"/>
                </a:solidFill>
              </a:endParaRPr>
            </a:p>
          </p:txBody>
        </p:sp>
        <p:sp>
          <p:nvSpPr>
            <p:cNvPr id="18504" name="Text Box 9"/>
            <p:cNvSpPr txBox="1">
              <a:spLocks noChangeArrowheads="1"/>
            </p:cNvSpPr>
            <p:nvPr/>
          </p:nvSpPr>
          <p:spPr bwMode="auto">
            <a:xfrm>
              <a:off x="1224" y="3294"/>
              <a:ext cx="10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200" b="1" dirty="0" smtClean="0">
                  <a:solidFill>
                    <a:srgbClr val="000000"/>
                  </a:solidFill>
                </a:rPr>
                <a:t>Мощность</a:t>
              </a:r>
              <a:r>
                <a:rPr lang="en-US" sz="1200" b="1" dirty="0" smtClean="0">
                  <a:solidFill>
                    <a:srgbClr val="000000"/>
                  </a:solidFill>
                </a:rPr>
                <a:t> (</a:t>
              </a:r>
              <a:r>
                <a:rPr lang="ru-RU" sz="1200" b="1" dirty="0" smtClean="0">
                  <a:solidFill>
                    <a:srgbClr val="000000"/>
                  </a:solidFill>
                </a:rPr>
                <a:t>Тонны</a:t>
              </a:r>
              <a:r>
                <a:rPr lang="en-US" sz="1200" b="1" dirty="0" smtClean="0">
                  <a:solidFill>
                    <a:srgbClr val="000000"/>
                  </a:solidFill>
                </a:rPr>
                <a:t>)</a:t>
              </a:r>
              <a:endParaRPr lang="en-US" sz="1200" b="1" dirty="0">
                <a:solidFill>
                  <a:srgbClr val="000000"/>
                </a:solidFill>
              </a:endParaRPr>
            </a:p>
          </p:txBody>
        </p:sp>
        <p:pic>
          <p:nvPicPr>
            <p:cNvPr id="18505" name="Picture 10" descr="PPP_CSHAP_CLP_GlassSquare_Orange"/>
            <p:cNvPicPr>
              <a:picLocks noChangeAspect="1" noChangeArrowheads="1"/>
            </p:cNvPicPr>
            <p:nvPr/>
          </p:nvPicPr>
          <p:blipFill>
            <a:blip r:embed="rId4">
              <a:lum bright="70000" contrast="-70000"/>
              <a:extLst>
                <a:ext uri="{28A0092B-C50C-407E-A947-70E740481C1C}">
                  <a14:useLocalDpi xmlns:a14="http://schemas.microsoft.com/office/drawing/2010/main" val="0"/>
                </a:ext>
              </a:extLst>
            </a:blip>
            <a:srcRect l="16696" t="6261" r="16696" b="27130"/>
            <a:stretch>
              <a:fillRect/>
            </a:stretch>
          </p:blipFill>
          <p:spPr bwMode="auto">
            <a:xfrm>
              <a:off x="2897" y="777"/>
              <a:ext cx="2724" cy="2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06" name="Text Box 11"/>
            <p:cNvSpPr txBox="1">
              <a:spLocks noChangeArrowheads="1"/>
            </p:cNvSpPr>
            <p:nvPr/>
          </p:nvSpPr>
          <p:spPr bwMode="auto">
            <a:xfrm>
              <a:off x="3810" y="3505"/>
              <a:ext cx="164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2400" b="1" dirty="0" smtClean="0">
                  <a:solidFill>
                    <a:srgbClr val="FF0000"/>
                  </a:solidFill>
                </a:rPr>
                <a:t>Много ступеней</a:t>
              </a:r>
              <a:endParaRPr lang="en-US" sz="2400" b="1" dirty="0">
                <a:solidFill>
                  <a:srgbClr val="FF0000"/>
                </a:solidFill>
              </a:endParaRPr>
            </a:p>
          </p:txBody>
        </p:sp>
        <p:sp>
          <p:nvSpPr>
            <p:cNvPr id="18507" name="Text Box 12"/>
            <p:cNvSpPr txBox="1">
              <a:spLocks noChangeArrowheads="1"/>
            </p:cNvSpPr>
            <p:nvPr/>
          </p:nvSpPr>
          <p:spPr bwMode="auto">
            <a:xfrm>
              <a:off x="3946" y="3294"/>
              <a:ext cx="10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200" b="1" dirty="0" smtClean="0">
                  <a:solidFill>
                    <a:srgbClr val="000000"/>
                  </a:solidFill>
                </a:rPr>
                <a:t>Мощность</a:t>
              </a:r>
              <a:r>
                <a:rPr lang="en-US" sz="1200" b="1" dirty="0" smtClean="0">
                  <a:solidFill>
                    <a:srgbClr val="000000"/>
                  </a:solidFill>
                </a:rPr>
                <a:t> (</a:t>
              </a:r>
              <a:r>
                <a:rPr lang="ru-RU" sz="1200" b="1" dirty="0" smtClean="0">
                  <a:solidFill>
                    <a:srgbClr val="000000"/>
                  </a:solidFill>
                </a:rPr>
                <a:t>Тонны</a:t>
              </a:r>
              <a:r>
                <a:rPr lang="en-US" sz="1200" b="1" dirty="0" smtClean="0">
                  <a:solidFill>
                    <a:srgbClr val="000000"/>
                  </a:solidFill>
                </a:rPr>
                <a:t>)</a:t>
              </a:r>
              <a:endParaRPr lang="en-US" sz="1200" b="1" dirty="0">
                <a:solidFill>
                  <a:srgbClr val="000000"/>
                </a:solidFill>
              </a:endParaRPr>
            </a:p>
          </p:txBody>
        </p:sp>
        <p:sp>
          <p:nvSpPr>
            <p:cNvPr id="18508" name="Text Box 13"/>
            <p:cNvSpPr txBox="1">
              <a:spLocks noChangeArrowheads="1"/>
            </p:cNvSpPr>
            <p:nvPr/>
          </p:nvSpPr>
          <p:spPr bwMode="auto">
            <a:xfrm rot="-5400000">
              <a:off x="2610" y="1931"/>
              <a:ext cx="63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Head (</a:t>
              </a:r>
              <a:r>
                <a:rPr lang="en-US" sz="1400">
                  <a:solidFill>
                    <a:srgbClr val="000000"/>
                  </a:solidFill>
                  <a:latin typeface="Symbol" pitchFamily="18" charset="2"/>
                </a:rPr>
                <a:t>D</a:t>
              </a:r>
              <a:r>
                <a:rPr lang="en-US" sz="1400">
                  <a:solidFill>
                    <a:srgbClr val="000000"/>
                  </a:solidFill>
                </a:rPr>
                <a:t>P)</a:t>
              </a:r>
            </a:p>
          </p:txBody>
        </p:sp>
      </p:grpSp>
      <p:sp>
        <p:nvSpPr>
          <p:cNvPr id="18438" name="Text Box 15"/>
          <p:cNvSpPr txBox="1">
            <a:spLocks noChangeArrowheads="1"/>
          </p:cNvSpPr>
          <p:nvPr/>
        </p:nvSpPr>
        <p:spPr bwMode="auto">
          <a:xfrm>
            <a:off x="212725" y="798513"/>
            <a:ext cx="87106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600" b="1" dirty="0" smtClean="0">
                <a:solidFill>
                  <a:srgbClr val="FF0000"/>
                </a:solidFill>
              </a:rPr>
              <a:t>Характеристики компрессора определяют способность чиллера функционировать</a:t>
            </a:r>
            <a:endParaRPr lang="en-US" sz="1600" b="1" dirty="0">
              <a:solidFill>
                <a:srgbClr val="FF0000"/>
              </a:solidFill>
            </a:endParaRPr>
          </a:p>
        </p:txBody>
      </p:sp>
      <p:sp>
        <p:nvSpPr>
          <p:cNvPr id="613392" name="Freeform 16"/>
          <p:cNvSpPr>
            <a:spLocks/>
          </p:cNvSpPr>
          <p:nvPr/>
        </p:nvSpPr>
        <p:spPr bwMode="auto">
          <a:xfrm>
            <a:off x="2771775" y="2595563"/>
            <a:ext cx="1116013" cy="223837"/>
          </a:xfrm>
          <a:custGeom>
            <a:avLst/>
            <a:gdLst>
              <a:gd name="T0" fmla="*/ 2147483647 w 679"/>
              <a:gd name="T1" fmla="*/ 0 h 154"/>
              <a:gd name="T2" fmla="*/ 0 w 679"/>
              <a:gd name="T3" fmla="*/ 2147483647 h 154"/>
              <a:gd name="T4" fmla="*/ 0 60000 65536"/>
              <a:gd name="T5" fmla="*/ 0 60000 65536"/>
              <a:gd name="T6" fmla="*/ 0 w 679"/>
              <a:gd name="T7" fmla="*/ 0 h 154"/>
              <a:gd name="T8" fmla="*/ 679 w 679"/>
              <a:gd name="T9" fmla="*/ 154 h 154"/>
            </a:gdLst>
            <a:ahLst/>
            <a:cxnLst>
              <a:cxn ang="T4">
                <a:pos x="T0" y="T1"/>
              </a:cxn>
              <a:cxn ang="T5">
                <a:pos x="T2" y="T3"/>
              </a:cxn>
            </a:cxnLst>
            <a:rect l="T6" t="T7" r="T8" b="T9"/>
            <a:pathLst>
              <a:path w="679" h="154">
                <a:moveTo>
                  <a:pt x="679" y="0"/>
                </a:moveTo>
                <a:lnTo>
                  <a:pt x="0" y="154"/>
                </a:lnTo>
              </a:path>
            </a:pathLst>
          </a:custGeom>
          <a:noFill/>
          <a:ln w="76200">
            <a:solidFill>
              <a:srgbClr val="3333FF"/>
            </a:solidFill>
            <a:round/>
            <a:headEnd/>
            <a:tailEnd/>
          </a:ln>
          <a:scene3d>
            <a:camera prst="legacyObliqueTopRight">
              <a:rot lat="21299970" lon="0" rev="0"/>
            </a:camera>
            <a:lightRig rig="legacyFlat2" dir="t"/>
          </a:scene3d>
          <a:sp3d prstMaterial="legacyPlastic">
            <a:bevelT w="13500" h="13500" prst="angle"/>
            <a:bevelB w="13500" h="13500" prst="angle"/>
            <a:extrusionClr>
              <a:srgbClr val="3333FF"/>
            </a:extrusionClr>
          </a:sp3d>
          <a:extLst>
            <a:ext uri="{909E8E84-426E-40DD-AFC4-6F175D3DCCD1}">
              <a14:hiddenFill xmlns:a14="http://schemas.microsoft.com/office/drawing/2010/main">
                <a:solidFill>
                  <a:srgbClr val="FFFFFF"/>
                </a:solidFill>
              </a14:hiddenFill>
            </a:ext>
          </a:extLst>
        </p:spPr>
        <p:txBody>
          <a:bodyPr>
            <a:flatTx/>
          </a:bodyPr>
          <a:lstStyle/>
          <a:p>
            <a:endParaRPr lang="en-US"/>
          </a:p>
        </p:txBody>
      </p:sp>
      <p:sp>
        <p:nvSpPr>
          <p:cNvPr id="613393" name="Freeform 17"/>
          <p:cNvSpPr>
            <a:spLocks/>
          </p:cNvSpPr>
          <p:nvPr/>
        </p:nvSpPr>
        <p:spPr bwMode="auto">
          <a:xfrm>
            <a:off x="704850" y="1855788"/>
            <a:ext cx="2752725" cy="3268662"/>
          </a:xfrm>
          <a:custGeom>
            <a:avLst/>
            <a:gdLst>
              <a:gd name="T0" fmla="*/ 0 w 1734"/>
              <a:gd name="T1" fmla="*/ 2147483647 h 2059"/>
              <a:gd name="T2" fmla="*/ 2147483647 w 1734"/>
              <a:gd name="T3" fmla="*/ 2147483647 h 2059"/>
              <a:gd name="T4" fmla="*/ 2147483647 w 1734"/>
              <a:gd name="T5" fmla="*/ 2147483647 h 2059"/>
              <a:gd name="T6" fmla="*/ 2147483647 w 1734"/>
              <a:gd name="T7" fmla="*/ 2147483647 h 2059"/>
              <a:gd name="T8" fmla="*/ 2147483647 w 1734"/>
              <a:gd name="T9" fmla="*/ 2147483647 h 2059"/>
              <a:gd name="T10" fmla="*/ 2147483647 w 1734"/>
              <a:gd name="T11" fmla="*/ 2147483647 h 2059"/>
              <a:gd name="T12" fmla="*/ 2147483647 w 1734"/>
              <a:gd name="T13" fmla="*/ 2147483647 h 2059"/>
              <a:gd name="T14" fmla="*/ 2147483647 w 1734"/>
              <a:gd name="T15" fmla="*/ 2147483647 h 2059"/>
              <a:gd name="T16" fmla="*/ 0 60000 65536"/>
              <a:gd name="T17" fmla="*/ 0 60000 65536"/>
              <a:gd name="T18" fmla="*/ 0 60000 65536"/>
              <a:gd name="T19" fmla="*/ 0 60000 65536"/>
              <a:gd name="T20" fmla="*/ 0 60000 65536"/>
              <a:gd name="T21" fmla="*/ 0 60000 65536"/>
              <a:gd name="T22" fmla="*/ 0 60000 65536"/>
              <a:gd name="T23" fmla="*/ 0 60000 65536"/>
              <a:gd name="T24" fmla="*/ 0 w 1734"/>
              <a:gd name="T25" fmla="*/ 0 h 2059"/>
              <a:gd name="T26" fmla="*/ 1734 w 1734"/>
              <a:gd name="T27" fmla="*/ 2059 h 20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34" h="2059">
                <a:moveTo>
                  <a:pt x="0" y="2059"/>
                </a:moveTo>
                <a:cubicBezTo>
                  <a:pt x="41" y="1938"/>
                  <a:pt x="122" y="1493"/>
                  <a:pt x="244" y="1328"/>
                </a:cubicBezTo>
                <a:cubicBezTo>
                  <a:pt x="365" y="1164"/>
                  <a:pt x="613" y="1136"/>
                  <a:pt x="731" y="1070"/>
                </a:cubicBezTo>
                <a:cubicBezTo>
                  <a:pt x="850" y="1003"/>
                  <a:pt x="873" y="991"/>
                  <a:pt x="951" y="931"/>
                </a:cubicBezTo>
                <a:cubicBezTo>
                  <a:pt x="1030" y="871"/>
                  <a:pt x="1131" y="782"/>
                  <a:pt x="1200" y="710"/>
                </a:cubicBezTo>
                <a:cubicBezTo>
                  <a:pt x="1269" y="637"/>
                  <a:pt x="1310" y="599"/>
                  <a:pt x="1369" y="494"/>
                </a:cubicBezTo>
                <a:cubicBezTo>
                  <a:pt x="1428" y="389"/>
                  <a:pt x="1496" y="162"/>
                  <a:pt x="1557" y="81"/>
                </a:cubicBezTo>
                <a:cubicBezTo>
                  <a:pt x="1618" y="0"/>
                  <a:pt x="1697" y="22"/>
                  <a:pt x="1734" y="7"/>
                </a:cubicBezTo>
              </a:path>
            </a:pathLst>
          </a:custGeom>
          <a:noFill/>
          <a:ln w="762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3394" name="Freeform 18"/>
          <p:cNvSpPr>
            <a:spLocks/>
          </p:cNvSpPr>
          <p:nvPr/>
        </p:nvSpPr>
        <p:spPr bwMode="auto">
          <a:xfrm>
            <a:off x="4800600" y="2389188"/>
            <a:ext cx="2252663" cy="2722562"/>
          </a:xfrm>
          <a:custGeom>
            <a:avLst/>
            <a:gdLst>
              <a:gd name="T0" fmla="*/ 0 w 1419"/>
              <a:gd name="T1" fmla="*/ 2147483647 h 1715"/>
              <a:gd name="T2" fmla="*/ 2147483647 w 1419"/>
              <a:gd name="T3" fmla="*/ 2147483647 h 1715"/>
              <a:gd name="T4" fmla="*/ 2147483647 w 1419"/>
              <a:gd name="T5" fmla="*/ 2147483647 h 1715"/>
              <a:gd name="T6" fmla="*/ 2147483647 w 1419"/>
              <a:gd name="T7" fmla="*/ 2147483647 h 1715"/>
              <a:gd name="T8" fmla="*/ 2147483647 w 1419"/>
              <a:gd name="T9" fmla="*/ 2147483647 h 1715"/>
              <a:gd name="T10" fmla="*/ 2147483647 w 1419"/>
              <a:gd name="T11" fmla="*/ 2147483647 h 1715"/>
              <a:gd name="T12" fmla="*/ 2147483647 w 1419"/>
              <a:gd name="T13" fmla="*/ 2147483647 h 1715"/>
              <a:gd name="T14" fmla="*/ 0 60000 65536"/>
              <a:gd name="T15" fmla="*/ 0 60000 65536"/>
              <a:gd name="T16" fmla="*/ 0 60000 65536"/>
              <a:gd name="T17" fmla="*/ 0 60000 65536"/>
              <a:gd name="T18" fmla="*/ 0 60000 65536"/>
              <a:gd name="T19" fmla="*/ 0 60000 65536"/>
              <a:gd name="T20" fmla="*/ 0 60000 65536"/>
              <a:gd name="T21" fmla="*/ 0 w 1419"/>
              <a:gd name="T22" fmla="*/ 0 h 1715"/>
              <a:gd name="T23" fmla="*/ 1419 w 1419"/>
              <a:gd name="T24" fmla="*/ 1715 h 17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9" h="1715">
                <a:moveTo>
                  <a:pt x="0" y="1715"/>
                </a:moveTo>
                <a:cubicBezTo>
                  <a:pt x="56" y="1573"/>
                  <a:pt x="245" y="1067"/>
                  <a:pt x="336" y="865"/>
                </a:cubicBezTo>
                <a:cubicBezTo>
                  <a:pt x="427" y="663"/>
                  <a:pt x="488" y="590"/>
                  <a:pt x="546" y="505"/>
                </a:cubicBezTo>
                <a:cubicBezTo>
                  <a:pt x="604" y="420"/>
                  <a:pt x="619" y="413"/>
                  <a:pt x="684" y="355"/>
                </a:cubicBezTo>
                <a:cubicBezTo>
                  <a:pt x="749" y="297"/>
                  <a:pt x="845" y="212"/>
                  <a:pt x="936" y="157"/>
                </a:cubicBezTo>
                <a:cubicBezTo>
                  <a:pt x="1027" y="102"/>
                  <a:pt x="1150" y="50"/>
                  <a:pt x="1230" y="25"/>
                </a:cubicBezTo>
                <a:cubicBezTo>
                  <a:pt x="1310" y="0"/>
                  <a:pt x="1380" y="11"/>
                  <a:pt x="1419" y="7"/>
                </a:cubicBezTo>
              </a:path>
            </a:pathLst>
          </a:custGeom>
          <a:noFill/>
          <a:ln w="76200">
            <a:solidFill>
              <a:srgbClr val="FF33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3395" name="Text Box 19"/>
          <p:cNvSpPr txBox="1">
            <a:spLocks noChangeArrowheads="1"/>
          </p:cNvSpPr>
          <p:nvPr/>
        </p:nvSpPr>
        <p:spPr bwMode="auto">
          <a:xfrm rot="-2323985">
            <a:off x="5478463" y="4230688"/>
            <a:ext cx="5603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55°F</a:t>
            </a:r>
          </a:p>
        </p:txBody>
      </p:sp>
      <p:sp>
        <p:nvSpPr>
          <p:cNvPr id="613396" name="Text Box 20"/>
          <p:cNvSpPr txBox="1">
            <a:spLocks noChangeArrowheads="1"/>
          </p:cNvSpPr>
          <p:nvPr/>
        </p:nvSpPr>
        <p:spPr bwMode="auto">
          <a:xfrm rot="-1794479">
            <a:off x="5438775" y="3852863"/>
            <a:ext cx="5603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65°F</a:t>
            </a:r>
          </a:p>
        </p:txBody>
      </p:sp>
      <p:sp>
        <p:nvSpPr>
          <p:cNvPr id="613397" name="Text Box 21"/>
          <p:cNvSpPr txBox="1">
            <a:spLocks noChangeArrowheads="1"/>
          </p:cNvSpPr>
          <p:nvPr/>
        </p:nvSpPr>
        <p:spPr bwMode="auto">
          <a:xfrm rot="-1507894">
            <a:off x="5438775" y="3481388"/>
            <a:ext cx="5603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75°F</a:t>
            </a:r>
            <a:endParaRPr lang="en-US" sz="1000">
              <a:solidFill>
                <a:srgbClr val="000000"/>
              </a:solidFill>
            </a:endParaRPr>
          </a:p>
        </p:txBody>
      </p:sp>
      <p:sp>
        <p:nvSpPr>
          <p:cNvPr id="613398" name="Text Box 22"/>
          <p:cNvSpPr txBox="1">
            <a:spLocks noChangeArrowheads="1"/>
          </p:cNvSpPr>
          <p:nvPr/>
        </p:nvSpPr>
        <p:spPr bwMode="auto">
          <a:xfrm rot="-2532481">
            <a:off x="1827213" y="4086225"/>
            <a:ext cx="5603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55°F</a:t>
            </a:r>
          </a:p>
        </p:txBody>
      </p:sp>
      <p:sp>
        <p:nvSpPr>
          <p:cNvPr id="613399" name="Text Box 23"/>
          <p:cNvSpPr txBox="1">
            <a:spLocks noChangeArrowheads="1"/>
          </p:cNvSpPr>
          <p:nvPr/>
        </p:nvSpPr>
        <p:spPr bwMode="auto">
          <a:xfrm rot="-1979714">
            <a:off x="1931988" y="3568700"/>
            <a:ext cx="5603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65°F</a:t>
            </a:r>
          </a:p>
        </p:txBody>
      </p:sp>
      <p:sp>
        <p:nvSpPr>
          <p:cNvPr id="613400" name="Text Box 24"/>
          <p:cNvSpPr txBox="1">
            <a:spLocks noChangeArrowheads="1"/>
          </p:cNvSpPr>
          <p:nvPr/>
        </p:nvSpPr>
        <p:spPr bwMode="auto">
          <a:xfrm rot="-1610522">
            <a:off x="2365375" y="3084513"/>
            <a:ext cx="5603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75°F</a:t>
            </a:r>
          </a:p>
        </p:txBody>
      </p:sp>
      <p:sp>
        <p:nvSpPr>
          <p:cNvPr id="613401" name="Freeform 25"/>
          <p:cNvSpPr>
            <a:spLocks/>
          </p:cNvSpPr>
          <p:nvPr/>
        </p:nvSpPr>
        <p:spPr bwMode="auto">
          <a:xfrm>
            <a:off x="6842125" y="2387600"/>
            <a:ext cx="1698625" cy="2794000"/>
          </a:xfrm>
          <a:custGeom>
            <a:avLst/>
            <a:gdLst>
              <a:gd name="T0" fmla="*/ 0 w 1070"/>
              <a:gd name="T1" fmla="*/ 2147483647 h 1760"/>
              <a:gd name="T2" fmla="*/ 2147483647 w 1070"/>
              <a:gd name="T3" fmla="*/ 2147483647 h 1760"/>
              <a:gd name="T4" fmla="*/ 2147483647 w 1070"/>
              <a:gd name="T5" fmla="*/ 2147483647 h 1760"/>
              <a:gd name="T6" fmla="*/ 2147483647 w 1070"/>
              <a:gd name="T7" fmla="*/ 2147483647 h 1760"/>
              <a:gd name="T8" fmla="*/ 2147483647 w 1070"/>
              <a:gd name="T9" fmla="*/ 2147483647 h 1760"/>
              <a:gd name="T10" fmla="*/ 2147483647 w 1070"/>
              <a:gd name="T11" fmla="*/ 2147483647 h 1760"/>
              <a:gd name="T12" fmla="*/ 0 60000 65536"/>
              <a:gd name="T13" fmla="*/ 0 60000 65536"/>
              <a:gd name="T14" fmla="*/ 0 60000 65536"/>
              <a:gd name="T15" fmla="*/ 0 60000 65536"/>
              <a:gd name="T16" fmla="*/ 0 60000 65536"/>
              <a:gd name="T17" fmla="*/ 0 60000 65536"/>
              <a:gd name="T18" fmla="*/ 0 w 1070"/>
              <a:gd name="T19" fmla="*/ 0 h 1760"/>
              <a:gd name="T20" fmla="*/ 1070 w 1070"/>
              <a:gd name="T21" fmla="*/ 1760 h 1760"/>
            </a:gdLst>
            <a:ahLst/>
            <a:cxnLst>
              <a:cxn ang="T12">
                <a:pos x="T0" y="T1"/>
              </a:cxn>
              <a:cxn ang="T13">
                <a:pos x="T2" y="T3"/>
              </a:cxn>
              <a:cxn ang="T14">
                <a:pos x="T4" y="T5"/>
              </a:cxn>
              <a:cxn ang="T15">
                <a:pos x="T6" y="T7"/>
              </a:cxn>
              <a:cxn ang="T16">
                <a:pos x="T8" y="T9"/>
              </a:cxn>
              <a:cxn ang="T17">
                <a:pos x="T10" y="T11"/>
              </a:cxn>
            </a:cxnLst>
            <a:rect l="T18" t="T19" r="T20" b="T21"/>
            <a:pathLst>
              <a:path w="1070" h="1760">
                <a:moveTo>
                  <a:pt x="0" y="14"/>
                </a:moveTo>
                <a:cubicBezTo>
                  <a:pt x="27" y="13"/>
                  <a:pt x="80" y="0"/>
                  <a:pt x="161" y="9"/>
                </a:cubicBezTo>
                <a:cubicBezTo>
                  <a:pt x="242" y="18"/>
                  <a:pt x="378" y="17"/>
                  <a:pt x="485" y="68"/>
                </a:cubicBezTo>
                <a:cubicBezTo>
                  <a:pt x="592" y="119"/>
                  <a:pt x="724" y="175"/>
                  <a:pt x="805" y="315"/>
                </a:cubicBezTo>
                <a:cubicBezTo>
                  <a:pt x="886" y="455"/>
                  <a:pt x="930" y="670"/>
                  <a:pt x="974" y="911"/>
                </a:cubicBezTo>
                <a:cubicBezTo>
                  <a:pt x="1018" y="1152"/>
                  <a:pt x="1050" y="1583"/>
                  <a:pt x="1070" y="1760"/>
                </a:cubicBezTo>
              </a:path>
            </a:pathLst>
          </a:custGeom>
          <a:noFill/>
          <a:ln w="762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3402" name="Freeform 26"/>
          <p:cNvSpPr>
            <a:spLocks/>
          </p:cNvSpPr>
          <p:nvPr/>
        </p:nvSpPr>
        <p:spPr bwMode="auto">
          <a:xfrm>
            <a:off x="3424238" y="1854200"/>
            <a:ext cx="798512" cy="3282950"/>
          </a:xfrm>
          <a:custGeom>
            <a:avLst/>
            <a:gdLst>
              <a:gd name="T0" fmla="*/ 0 w 503"/>
              <a:gd name="T1" fmla="*/ 2147483647 h 2068"/>
              <a:gd name="T2" fmla="*/ 2147483647 w 503"/>
              <a:gd name="T3" fmla="*/ 2147483647 h 2068"/>
              <a:gd name="T4" fmla="*/ 2147483647 w 503"/>
              <a:gd name="T5" fmla="*/ 2147483647 h 2068"/>
              <a:gd name="T6" fmla="*/ 2147483647 w 503"/>
              <a:gd name="T7" fmla="*/ 2147483647 h 2068"/>
              <a:gd name="T8" fmla="*/ 2147483647 w 503"/>
              <a:gd name="T9" fmla="*/ 2147483647 h 2068"/>
              <a:gd name="T10" fmla="*/ 0 60000 65536"/>
              <a:gd name="T11" fmla="*/ 0 60000 65536"/>
              <a:gd name="T12" fmla="*/ 0 60000 65536"/>
              <a:gd name="T13" fmla="*/ 0 60000 65536"/>
              <a:gd name="T14" fmla="*/ 0 60000 65536"/>
              <a:gd name="T15" fmla="*/ 0 w 503"/>
              <a:gd name="T16" fmla="*/ 0 h 2068"/>
              <a:gd name="T17" fmla="*/ 503 w 503"/>
              <a:gd name="T18" fmla="*/ 2068 h 2068"/>
            </a:gdLst>
            <a:ahLst/>
            <a:cxnLst>
              <a:cxn ang="T10">
                <a:pos x="T0" y="T1"/>
              </a:cxn>
              <a:cxn ang="T11">
                <a:pos x="T2" y="T3"/>
              </a:cxn>
              <a:cxn ang="T12">
                <a:pos x="T4" y="T5"/>
              </a:cxn>
              <a:cxn ang="T13">
                <a:pos x="T6" y="T7"/>
              </a:cxn>
              <a:cxn ang="T14">
                <a:pos x="T8" y="T9"/>
              </a:cxn>
            </a:cxnLst>
            <a:rect l="T15" t="T16" r="T17" b="T18"/>
            <a:pathLst>
              <a:path w="503" h="2068">
                <a:moveTo>
                  <a:pt x="0" y="14"/>
                </a:moveTo>
                <a:cubicBezTo>
                  <a:pt x="17" y="15"/>
                  <a:pt x="71" y="0"/>
                  <a:pt x="105" y="23"/>
                </a:cubicBezTo>
                <a:cubicBezTo>
                  <a:pt x="139" y="46"/>
                  <a:pt x="158" y="20"/>
                  <a:pt x="204" y="155"/>
                </a:cubicBezTo>
                <a:cubicBezTo>
                  <a:pt x="250" y="290"/>
                  <a:pt x="334" y="513"/>
                  <a:pt x="384" y="832"/>
                </a:cubicBezTo>
                <a:cubicBezTo>
                  <a:pt x="434" y="1151"/>
                  <a:pt x="478" y="1811"/>
                  <a:pt x="503" y="2068"/>
                </a:cubicBezTo>
              </a:path>
            </a:pathLst>
          </a:custGeom>
          <a:noFill/>
          <a:ln w="762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50" name="Rectangle 27"/>
          <p:cNvSpPr>
            <a:spLocks noChangeArrowheads="1"/>
          </p:cNvSpPr>
          <p:nvPr/>
        </p:nvSpPr>
        <p:spPr bwMode="auto">
          <a:xfrm>
            <a:off x="0" y="69850"/>
            <a:ext cx="8686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endParaRPr lang="en-US" sz="2200" b="1">
              <a:solidFill>
                <a:srgbClr val="000000"/>
              </a:solidFill>
            </a:endParaRPr>
          </a:p>
        </p:txBody>
      </p:sp>
      <p:grpSp>
        <p:nvGrpSpPr>
          <p:cNvPr id="3" name="Group 28"/>
          <p:cNvGrpSpPr>
            <a:grpSpLocks/>
          </p:cNvGrpSpPr>
          <p:nvPr/>
        </p:nvGrpSpPr>
        <p:grpSpPr bwMode="auto">
          <a:xfrm>
            <a:off x="1727200" y="2312988"/>
            <a:ext cx="1222375" cy="900112"/>
            <a:chOff x="998" y="1480"/>
            <a:chExt cx="770" cy="567"/>
          </a:xfrm>
        </p:grpSpPr>
        <p:sp>
          <p:nvSpPr>
            <p:cNvPr id="18499" name="AutoShape 29"/>
            <p:cNvSpPr>
              <a:spLocks noChangeArrowheads="1"/>
            </p:cNvSpPr>
            <p:nvPr/>
          </p:nvSpPr>
          <p:spPr bwMode="auto">
            <a:xfrm>
              <a:off x="998" y="1480"/>
              <a:ext cx="770" cy="567"/>
            </a:xfrm>
            <a:prstGeom prst="irregularSeal1">
              <a:avLst/>
            </a:prstGeom>
            <a:solidFill>
              <a:srgbClr val="0000CC"/>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wrap="none" anchor="ctr"/>
            <a:lstStyle/>
            <a:p>
              <a:pPr algn="ctr"/>
              <a:endParaRPr lang="en-US" sz="2400" b="1" baseline="-25000">
                <a:solidFill>
                  <a:srgbClr val="000000"/>
                </a:solidFill>
              </a:endParaRPr>
            </a:p>
          </p:txBody>
        </p:sp>
        <p:sp>
          <p:nvSpPr>
            <p:cNvPr id="18500" name="Text Box 30"/>
            <p:cNvSpPr txBox="1">
              <a:spLocks noChangeArrowheads="1"/>
            </p:cNvSpPr>
            <p:nvPr/>
          </p:nvSpPr>
          <p:spPr bwMode="auto">
            <a:xfrm>
              <a:off x="1066" y="1651"/>
              <a:ext cx="63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spcBef>
                  <a:spcPct val="50000"/>
                </a:spcBef>
              </a:pPr>
              <a:r>
                <a:rPr lang="en-US" sz="1400" b="1">
                  <a:solidFill>
                    <a:srgbClr val="FFFFFF"/>
                  </a:solidFill>
                </a:rPr>
                <a:t>SURGE</a:t>
              </a:r>
            </a:p>
          </p:txBody>
        </p:sp>
      </p:grpSp>
      <p:sp>
        <p:nvSpPr>
          <p:cNvPr id="613407" name="Oval 31"/>
          <p:cNvSpPr>
            <a:spLocks noChangeArrowheads="1"/>
          </p:cNvSpPr>
          <p:nvPr/>
        </p:nvSpPr>
        <p:spPr bwMode="auto">
          <a:xfrm>
            <a:off x="3700463" y="2511425"/>
            <a:ext cx="180975" cy="180975"/>
          </a:xfrm>
          <a:prstGeom prst="ellipse">
            <a:avLst/>
          </a:prstGeom>
          <a:solidFill>
            <a:srgbClr val="0000CC"/>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p>
            <a:pPr algn="ctr"/>
            <a:endParaRPr lang="en-US" sz="2400" b="1" baseline="-25000">
              <a:solidFill>
                <a:srgbClr val="000000"/>
              </a:solidFill>
            </a:endParaRPr>
          </a:p>
        </p:txBody>
      </p:sp>
      <p:grpSp>
        <p:nvGrpSpPr>
          <p:cNvPr id="4" name="Group 32"/>
          <p:cNvGrpSpPr>
            <a:grpSpLocks/>
          </p:cNvGrpSpPr>
          <p:nvPr/>
        </p:nvGrpSpPr>
        <p:grpSpPr bwMode="auto">
          <a:xfrm>
            <a:off x="2254250" y="1362075"/>
            <a:ext cx="1927225" cy="3830638"/>
            <a:chOff x="1420" y="858"/>
            <a:chExt cx="1214" cy="2413"/>
          </a:xfrm>
        </p:grpSpPr>
        <p:sp>
          <p:nvSpPr>
            <p:cNvPr id="18494" name="Text Box 33"/>
            <p:cNvSpPr txBox="1">
              <a:spLocks noChangeArrowheads="1"/>
            </p:cNvSpPr>
            <p:nvPr/>
          </p:nvSpPr>
          <p:spPr bwMode="auto">
            <a:xfrm>
              <a:off x="1420" y="858"/>
              <a:ext cx="219"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spcBef>
                  <a:spcPct val="50000"/>
                </a:spcBef>
              </a:pPr>
              <a:r>
                <a:rPr lang="en-US" sz="2800" b="1" baseline="-25000">
                  <a:solidFill>
                    <a:srgbClr val="000000"/>
                  </a:solidFill>
                  <a:sym typeface="Symbol" pitchFamily="18" charset="2"/>
                </a:rPr>
                <a:t></a:t>
              </a:r>
            </a:p>
          </p:txBody>
        </p:sp>
        <p:sp>
          <p:nvSpPr>
            <p:cNvPr id="18495" name="Text Box 34"/>
            <p:cNvSpPr txBox="1">
              <a:spLocks noChangeArrowheads="1"/>
            </p:cNvSpPr>
            <p:nvPr/>
          </p:nvSpPr>
          <p:spPr bwMode="auto">
            <a:xfrm>
              <a:off x="1551" y="930"/>
              <a:ext cx="596"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600">
                  <a:solidFill>
                    <a:srgbClr val="000000"/>
                  </a:solidFill>
                </a:rPr>
                <a:t>35-55%</a:t>
              </a:r>
            </a:p>
          </p:txBody>
        </p:sp>
        <p:sp>
          <p:nvSpPr>
            <p:cNvPr id="18496" name="Text Box 35"/>
            <p:cNvSpPr txBox="1">
              <a:spLocks noChangeArrowheads="1"/>
            </p:cNvSpPr>
            <p:nvPr/>
          </p:nvSpPr>
          <p:spPr bwMode="auto">
            <a:xfrm>
              <a:off x="2191" y="925"/>
              <a:ext cx="44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600">
                  <a:solidFill>
                    <a:srgbClr val="000000"/>
                  </a:solidFill>
                </a:rPr>
                <a:t>100%</a:t>
              </a:r>
            </a:p>
          </p:txBody>
        </p:sp>
        <p:sp>
          <p:nvSpPr>
            <p:cNvPr id="15425" name="Line 36"/>
            <p:cNvSpPr>
              <a:spLocks noChangeShapeType="1"/>
            </p:cNvSpPr>
            <p:nvPr/>
          </p:nvSpPr>
          <p:spPr bwMode="auto">
            <a:xfrm>
              <a:off x="2383" y="1102"/>
              <a:ext cx="12" cy="2169"/>
            </a:xfrm>
            <a:prstGeom prst="line">
              <a:avLst/>
            </a:prstGeom>
            <a:noFill/>
            <a:ln w="9525">
              <a:solidFill>
                <a:schemeClr val="tx1">
                  <a:lumMod val="65000"/>
                  <a:lumOff val="35000"/>
                </a:schemeClr>
              </a:solidFill>
              <a:prstDash val="dash"/>
              <a:round/>
              <a:headEnd/>
              <a:tailEnd/>
            </a:ln>
          </p:spPr>
          <p:txBody>
            <a:bodyPr/>
            <a:lstStyle/>
            <a:p>
              <a:pPr>
                <a:defRPr/>
              </a:pPr>
              <a:endParaRPr lang="en-US">
                <a:latin typeface="Arial" pitchFamily="34" charset="0"/>
                <a:cs typeface="Arial" pitchFamily="34" charset="0"/>
              </a:endParaRPr>
            </a:p>
          </p:txBody>
        </p:sp>
        <p:sp>
          <p:nvSpPr>
            <p:cNvPr id="15426" name="Line 37"/>
            <p:cNvSpPr>
              <a:spLocks noChangeShapeType="1"/>
            </p:cNvSpPr>
            <p:nvPr/>
          </p:nvSpPr>
          <p:spPr bwMode="auto">
            <a:xfrm>
              <a:off x="1773" y="1094"/>
              <a:ext cx="12" cy="2177"/>
            </a:xfrm>
            <a:prstGeom prst="line">
              <a:avLst/>
            </a:prstGeom>
            <a:noFill/>
            <a:ln w="9525">
              <a:solidFill>
                <a:schemeClr val="tx1">
                  <a:lumMod val="65000"/>
                  <a:lumOff val="35000"/>
                </a:schemeClr>
              </a:solidFill>
              <a:prstDash val="dash"/>
              <a:round/>
              <a:headEnd/>
              <a:tailEnd/>
            </a:ln>
          </p:spPr>
          <p:txBody>
            <a:bodyPr/>
            <a:lstStyle/>
            <a:p>
              <a:pPr>
                <a:defRPr/>
              </a:pPr>
              <a:endParaRPr lang="en-US">
                <a:latin typeface="Arial" pitchFamily="34" charset="0"/>
                <a:cs typeface="Arial" pitchFamily="34" charset="0"/>
              </a:endParaRPr>
            </a:p>
          </p:txBody>
        </p:sp>
      </p:grpSp>
      <p:grpSp>
        <p:nvGrpSpPr>
          <p:cNvPr id="5" name="Group 38"/>
          <p:cNvGrpSpPr>
            <a:grpSpLocks/>
          </p:cNvGrpSpPr>
          <p:nvPr/>
        </p:nvGrpSpPr>
        <p:grpSpPr bwMode="auto">
          <a:xfrm>
            <a:off x="5680075" y="1454150"/>
            <a:ext cx="2484438" cy="3746500"/>
            <a:chOff x="3578" y="916"/>
            <a:chExt cx="1565" cy="2360"/>
          </a:xfrm>
        </p:grpSpPr>
        <p:sp>
          <p:nvSpPr>
            <p:cNvPr id="18490" name="Text Box 39"/>
            <p:cNvSpPr txBox="1">
              <a:spLocks noChangeArrowheads="1"/>
            </p:cNvSpPr>
            <p:nvPr/>
          </p:nvSpPr>
          <p:spPr bwMode="auto">
            <a:xfrm>
              <a:off x="3578" y="916"/>
              <a:ext cx="557"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600">
                  <a:solidFill>
                    <a:srgbClr val="000000"/>
                  </a:solidFill>
                </a:rPr>
                <a:t>10-25%</a:t>
              </a:r>
            </a:p>
          </p:txBody>
        </p:sp>
        <p:sp>
          <p:nvSpPr>
            <p:cNvPr id="18491" name="Line 40"/>
            <p:cNvSpPr>
              <a:spLocks noChangeShapeType="1"/>
            </p:cNvSpPr>
            <p:nvPr/>
          </p:nvSpPr>
          <p:spPr bwMode="auto">
            <a:xfrm flipH="1">
              <a:off x="3775" y="1084"/>
              <a:ext cx="24" cy="2192"/>
            </a:xfrm>
            <a:prstGeom prst="line">
              <a:avLst/>
            </a:prstGeom>
            <a:noFill/>
            <a:ln w="9525">
              <a:solidFill>
                <a:srgbClr val="4D4D4D"/>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8492" name="Text Box 41"/>
            <p:cNvSpPr txBox="1">
              <a:spLocks noChangeArrowheads="1"/>
            </p:cNvSpPr>
            <p:nvPr/>
          </p:nvSpPr>
          <p:spPr bwMode="auto">
            <a:xfrm>
              <a:off x="4700" y="924"/>
              <a:ext cx="443"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600">
                  <a:solidFill>
                    <a:srgbClr val="000000"/>
                  </a:solidFill>
                </a:rPr>
                <a:t>100%</a:t>
              </a:r>
            </a:p>
          </p:txBody>
        </p:sp>
        <p:sp>
          <p:nvSpPr>
            <p:cNvPr id="18493" name="Line 42"/>
            <p:cNvSpPr>
              <a:spLocks noChangeShapeType="1"/>
            </p:cNvSpPr>
            <p:nvPr/>
          </p:nvSpPr>
          <p:spPr bwMode="auto">
            <a:xfrm>
              <a:off x="4873" y="1101"/>
              <a:ext cx="12" cy="2175"/>
            </a:xfrm>
            <a:prstGeom prst="line">
              <a:avLst/>
            </a:prstGeom>
            <a:noFill/>
            <a:ln w="9525">
              <a:solidFill>
                <a:srgbClr val="4D4D4D"/>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 name="Group 43"/>
          <p:cNvGrpSpPr>
            <a:grpSpLocks/>
          </p:cNvGrpSpPr>
          <p:nvPr/>
        </p:nvGrpSpPr>
        <p:grpSpPr bwMode="auto">
          <a:xfrm>
            <a:off x="4124325" y="5638800"/>
            <a:ext cx="1788548" cy="523875"/>
            <a:chOff x="136" y="3646"/>
            <a:chExt cx="906" cy="330"/>
          </a:xfrm>
        </p:grpSpPr>
        <p:sp>
          <p:nvSpPr>
            <p:cNvPr id="18488" name="Oval 44"/>
            <p:cNvSpPr>
              <a:spLocks noChangeArrowheads="1"/>
            </p:cNvSpPr>
            <p:nvPr/>
          </p:nvSpPr>
          <p:spPr bwMode="auto">
            <a:xfrm>
              <a:off x="136" y="3702"/>
              <a:ext cx="90" cy="90"/>
            </a:xfrm>
            <a:prstGeom prst="ellipse">
              <a:avLst/>
            </a:prstGeom>
            <a:solidFill>
              <a:srgbClr val="0000CC"/>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p>
              <a:pPr algn="ctr"/>
              <a:endParaRPr lang="en-US" sz="2400" b="1" baseline="-25000">
                <a:solidFill>
                  <a:srgbClr val="000000"/>
                </a:solidFill>
              </a:endParaRPr>
            </a:p>
          </p:txBody>
        </p:sp>
        <p:sp>
          <p:nvSpPr>
            <p:cNvPr id="18489" name="Text Box 45"/>
            <p:cNvSpPr txBox="1">
              <a:spLocks noChangeArrowheads="1"/>
            </p:cNvSpPr>
            <p:nvPr/>
          </p:nvSpPr>
          <p:spPr bwMode="auto">
            <a:xfrm>
              <a:off x="249" y="3646"/>
              <a:ext cx="79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spcBef>
                  <a:spcPct val="50000"/>
                </a:spcBef>
              </a:pPr>
              <a:r>
                <a:rPr lang="ru-RU" sz="1400" dirty="0" smtClean="0">
                  <a:solidFill>
                    <a:srgbClr val="0000CC"/>
                  </a:solidFill>
                </a:rPr>
                <a:t>Расчетная точка</a:t>
              </a:r>
              <a:endParaRPr lang="en-US" sz="1400" dirty="0">
                <a:solidFill>
                  <a:srgbClr val="0000CC"/>
                </a:solidFill>
              </a:endParaRPr>
            </a:p>
          </p:txBody>
        </p:sp>
      </p:grpSp>
      <p:sp>
        <p:nvSpPr>
          <p:cNvPr id="613425" name="Line 49"/>
          <p:cNvSpPr>
            <a:spLocks noChangeShapeType="1"/>
          </p:cNvSpPr>
          <p:nvPr/>
        </p:nvSpPr>
        <p:spPr bwMode="auto">
          <a:xfrm flipH="1">
            <a:off x="6011863" y="2857500"/>
            <a:ext cx="592137" cy="115888"/>
          </a:xfrm>
          <a:prstGeom prst="line">
            <a:avLst/>
          </a:prstGeom>
          <a:noFill/>
          <a:ln w="76200">
            <a:solidFill>
              <a:srgbClr val="3333FF"/>
            </a:solidFill>
            <a:round/>
            <a:headEnd/>
            <a:tailEnd/>
          </a:ln>
          <a:scene3d>
            <a:camera prst="legacyObliqueTopRight">
              <a:rot lat="21299970" lon="0" rev="0"/>
            </a:camera>
            <a:lightRig rig="legacyFlat2" dir="t"/>
          </a:scene3d>
          <a:sp3d prstMaterial="legacyPlastic">
            <a:bevelT w="13500" h="13500" prst="angle"/>
            <a:bevelB w="13500" h="13500" prst="angle"/>
            <a:extrusionClr>
              <a:srgbClr val="3333FF"/>
            </a:extrusionClr>
          </a:sp3d>
          <a:extLst>
            <a:ext uri="{909E8E84-426E-40DD-AFC4-6F175D3DCCD1}">
              <a14:hiddenFill xmlns:a14="http://schemas.microsoft.com/office/drawing/2010/main">
                <a:noFill/>
              </a14:hiddenFill>
            </a:ext>
          </a:extLst>
        </p:spPr>
        <p:txBody>
          <a:bodyPr>
            <a:flatTx/>
          </a:bodyPr>
          <a:lstStyle/>
          <a:p>
            <a:endParaRPr lang="en-US"/>
          </a:p>
        </p:txBody>
      </p:sp>
      <p:sp>
        <p:nvSpPr>
          <p:cNvPr id="613426" name="Line 50"/>
          <p:cNvSpPr>
            <a:spLocks noChangeShapeType="1"/>
          </p:cNvSpPr>
          <p:nvPr/>
        </p:nvSpPr>
        <p:spPr bwMode="auto">
          <a:xfrm flipH="1">
            <a:off x="6584950" y="2632075"/>
            <a:ext cx="1081088" cy="217488"/>
          </a:xfrm>
          <a:prstGeom prst="line">
            <a:avLst/>
          </a:prstGeom>
          <a:noFill/>
          <a:ln w="76200">
            <a:solidFill>
              <a:srgbClr val="3333FF"/>
            </a:solidFill>
            <a:round/>
            <a:headEnd/>
            <a:tailEnd/>
          </a:ln>
          <a:scene3d>
            <a:camera prst="legacyObliqueTopRight">
              <a:rot lat="21299970" lon="0" rev="0"/>
            </a:camera>
            <a:lightRig rig="legacyFlat2" dir="t"/>
          </a:scene3d>
          <a:sp3d prstMaterial="legacyPlastic">
            <a:bevelT w="13500" h="13500" prst="angle"/>
            <a:bevelB w="13500" h="13500" prst="angle"/>
            <a:extrusionClr>
              <a:srgbClr val="3333FF"/>
            </a:extrusionClr>
          </a:sp3d>
          <a:extLst>
            <a:ext uri="{909E8E84-426E-40DD-AFC4-6F175D3DCCD1}">
              <a14:hiddenFill xmlns:a14="http://schemas.microsoft.com/office/drawing/2010/main">
                <a:noFill/>
              </a14:hiddenFill>
            </a:ext>
          </a:extLst>
        </p:spPr>
        <p:txBody>
          <a:bodyPr>
            <a:flatTx/>
          </a:bodyPr>
          <a:lstStyle/>
          <a:p>
            <a:endParaRPr lang="en-US"/>
          </a:p>
        </p:txBody>
      </p:sp>
      <p:grpSp>
        <p:nvGrpSpPr>
          <p:cNvPr id="7" name="Group 51"/>
          <p:cNvGrpSpPr>
            <a:grpSpLocks/>
          </p:cNvGrpSpPr>
          <p:nvPr/>
        </p:nvGrpSpPr>
        <p:grpSpPr bwMode="auto">
          <a:xfrm>
            <a:off x="1295400" y="2616200"/>
            <a:ext cx="6350000" cy="2108200"/>
            <a:chOff x="816" y="1632"/>
            <a:chExt cx="4032" cy="1344"/>
          </a:xfrm>
        </p:grpSpPr>
        <p:grpSp>
          <p:nvGrpSpPr>
            <p:cNvPr id="18481" name="Group 52"/>
            <p:cNvGrpSpPr>
              <a:grpSpLocks/>
            </p:cNvGrpSpPr>
            <p:nvPr/>
          </p:nvGrpSpPr>
          <p:grpSpPr bwMode="auto">
            <a:xfrm>
              <a:off x="3264" y="1632"/>
              <a:ext cx="1584" cy="1344"/>
              <a:chOff x="3264" y="1632"/>
              <a:chExt cx="1584" cy="1344"/>
            </a:xfrm>
          </p:grpSpPr>
          <p:sp>
            <p:nvSpPr>
              <p:cNvPr id="18485" name="Line 53"/>
              <p:cNvSpPr>
                <a:spLocks noChangeShapeType="1"/>
              </p:cNvSpPr>
              <p:nvPr/>
            </p:nvSpPr>
            <p:spPr bwMode="auto">
              <a:xfrm flipH="1">
                <a:off x="3552" y="1632"/>
                <a:ext cx="1296" cy="5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86" name="Line 54"/>
              <p:cNvSpPr>
                <a:spLocks noChangeShapeType="1"/>
              </p:cNvSpPr>
              <p:nvPr/>
            </p:nvSpPr>
            <p:spPr bwMode="auto">
              <a:xfrm flipH="1">
                <a:off x="3264" y="1632"/>
                <a:ext cx="1584" cy="1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87" name="Line 55"/>
              <p:cNvSpPr>
                <a:spLocks noChangeShapeType="1"/>
              </p:cNvSpPr>
              <p:nvPr/>
            </p:nvSpPr>
            <p:spPr bwMode="auto">
              <a:xfrm flipH="1">
                <a:off x="3408" y="1632"/>
                <a:ext cx="1440" cy="9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8482" name="Line 56"/>
            <p:cNvSpPr>
              <a:spLocks noChangeShapeType="1"/>
            </p:cNvSpPr>
            <p:nvPr/>
          </p:nvSpPr>
          <p:spPr bwMode="auto">
            <a:xfrm flipH="1">
              <a:off x="1632" y="1632"/>
              <a:ext cx="768"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83" name="Line 57"/>
            <p:cNvSpPr>
              <a:spLocks noChangeShapeType="1"/>
            </p:cNvSpPr>
            <p:nvPr/>
          </p:nvSpPr>
          <p:spPr bwMode="auto">
            <a:xfrm flipH="1">
              <a:off x="816" y="1632"/>
              <a:ext cx="1584" cy="134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8484" name="Line 58"/>
            <p:cNvSpPr>
              <a:spLocks noChangeShapeType="1"/>
            </p:cNvSpPr>
            <p:nvPr/>
          </p:nvSpPr>
          <p:spPr bwMode="auto">
            <a:xfrm flipH="1">
              <a:off x="1296" y="1632"/>
              <a:ext cx="1104"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13435" name="Oval 59"/>
          <p:cNvSpPr>
            <a:spLocks noChangeArrowheads="1"/>
          </p:cNvSpPr>
          <p:nvPr/>
        </p:nvSpPr>
        <p:spPr bwMode="auto">
          <a:xfrm>
            <a:off x="7546975" y="2543175"/>
            <a:ext cx="180975" cy="180975"/>
          </a:xfrm>
          <a:prstGeom prst="ellipse">
            <a:avLst/>
          </a:prstGeom>
          <a:solidFill>
            <a:srgbClr val="3333FF"/>
          </a:solidFill>
          <a:ln>
            <a:noFill/>
          </a:ln>
          <a:extLst>
            <a:ext uri="{91240B29-F687-4F45-9708-019B960494DF}">
              <a14:hiddenLine xmlns:a14="http://schemas.microsoft.com/office/drawing/2010/main" w="9525" algn="ctr">
                <a:solidFill>
                  <a:srgbClr val="000000"/>
                </a:solidFill>
                <a:round/>
                <a:headEnd/>
                <a:tailEnd/>
              </a14:hiddenLine>
            </a:ext>
          </a:extLst>
        </p:spPr>
        <p:txBody>
          <a:bodyPr wrap="none" anchor="ctr"/>
          <a:lstStyle/>
          <a:p>
            <a:pPr algn="ctr"/>
            <a:endParaRPr lang="en-US" sz="2400" b="1" baseline="-25000">
              <a:solidFill>
                <a:srgbClr val="000000"/>
              </a:solidFill>
            </a:endParaRPr>
          </a:p>
        </p:txBody>
      </p:sp>
      <p:sp>
        <p:nvSpPr>
          <p:cNvPr id="613436" name="Rectangle 60"/>
          <p:cNvSpPr>
            <a:spLocks noChangeArrowheads="1"/>
          </p:cNvSpPr>
          <p:nvPr/>
        </p:nvSpPr>
        <p:spPr bwMode="auto">
          <a:xfrm rot="-1628144">
            <a:off x="5943600" y="3251200"/>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(24°C)</a:t>
            </a:r>
          </a:p>
        </p:txBody>
      </p:sp>
      <p:sp>
        <p:nvSpPr>
          <p:cNvPr id="613437" name="Rectangle 61"/>
          <p:cNvSpPr>
            <a:spLocks noChangeArrowheads="1"/>
          </p:cNvSpPr>
          <p:nvPr/>
        </p:nvSpPr>
        <p:spPr bwMode="auto">
          <a:xfrm rot="-2117906">
            <a:off x="5910263" y="3544888"/>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(18°C)</a:t>
            </a:r>
          </a:p>
        </p:txBody>
      </p:sp>
      <p:sp>
        <p:nvSpPr>
          <p:cNvPr id="613438" name="Rectangle 62"/>
          <p:cNvSpPr>
            <a:spLocks noChangeArrowheads="1"/>
          </p:cNvSpPr>
          <p:nvPr/>
        </p:nvSpPr>
        <p:spPr bwMode="auto">
          <a:xfrm rot="-2427615">
            <a:off x="5926138" y="3868738"/>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(13°C)</a:t>
            </a:r>
          </a:p>
        </p:txBody>
      </p:sp>
      <p:sp>
        <p:nvSpPr>
          <p:cNvPr id="613439" name="Rectangle 63"/>
          <p:cNvSpPr>
            <a:spLocks noChangeArrowheads="1"/>
          </p:cNvSpPr>
          <p:nvPr/>
        </p:nvSpPr>
        <p:spPr bwMode="auto">
          <a:xfrm rot="-1628144">
            <a:off x="2767013" y="2881313"/>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(24°C)</a:t>
            </a:r>
          </a:p>
        </p:txBody>
      </p:sp>
      <p:sp>
        <p:nvSpPr>
          <p:cNvPr id="613440" name="Rectangle 64"/>
          <p:cNvSpPr>
            <a:spLocks noChangeArrowheads="1"/>
          </p:cNvSpPr>
          <p:nvPr/>
        </p:nvSpPr>
        <p:spPr bwMode="auto">
          <a:xfrm rot="-2117906">
            <a:off x="2336800" y="3330575"/>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(18°C)</a:t>
            </a:r>
          </a:p>
        </p:txBody>
      </p:sp>
      <p:sp>
        <p:nvSpPr>
          <p:cNvPr id="613441" name="Rectangle 65"/>
          <p:cNvSpPr>
            <a:spLocks noChangeArrowheads="1"/>
          </p:cNvSpPr>
          <p:nvPr/>
        </p:nvSpPr>
        <p:spPr bwMode="auto">
          <a:xfrm rot="-2427615">
            <a:off x="2212975" y="3790950"/>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(13°C)</a:t>
            </a:r>
          </a:p>
        </p:txBody>
      </p:sp>
      <p:sp>
        <p:nvSpPr>
          <p:cNvPr id="613442" name="Text Box 66"/>
          <p:cNvSpPr txBox="1">
            <a:spLocks noChangeArrowheads="1"/>
          </p:cNvSpPr>
          <p:nvPr/>
        </p:nvSpPr>
        <p:spPr bwMode="auto">
          <a:xfrm rot="-671472">
            <a:off x="5821363" y="2941638"/>
            <a:ext cx="5603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85°F</a:t>
            </a:r>
          </a:p>
        </p:txBody>
      </p:sp>
      <p:sp>
        <p:nvSpPr>
          <p:cNvPr id="613443" name="Rectangle 67"/>
          <p:cNvSpPr>
            <a:spLocks noChangeArrowheads="1"/>
          </p:cNvSpPr>
          <p:nvPr/>
        </p:nvSpPr>
        <p:spPr bwMode="auto">
          <a:xfrm rot="-764298">
            <a:off x="6230938" y="2874963"/>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(30°C)</a:t>
            </a:r>
          </a:p>
        </p:txBody>
      </p:sp>
      <p:sp>
        <p:nvSpPr>
          <p:cNvPr id="613444" name="Text Box 68"/>
          <p:cNvSpPr txBox="1">
            <a:spLocks noChangeArrowheads="1"/>
          </p:cNvSpPr>
          <p:nvPr/>
        </p:nvSpPr>
        <p:spPr bwMode="auto">
          <a:xfrm rot="-671472">
            <a:off x="2833688" y="2463800"/>
            <a:ext cx="5603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1400">
                <a:solidFill>
                  <a:srgbClr val="000000"/>
                </a:solidFill>
              </a:rPr>
              <a:t>85°F</a:t>
            </a:r>
          </a:p>
        </p:txBody>
      </p:sp>
      <p:sp>
        <p:nvSpPr>
          <p:cNvPr id="613445" name="Rectangle 69"/>
          <p:cNvSpPr>
            <a:spLocks noChangeArrowheads="1"/>
          </p:cNvSpPr>
          <p:nvPr/>
        </p:nvSpPr>
        <p:spPr bwMode="auto">
          <a:xfrm rot="-764298">
            <a:off x="3243263" y="2397125"/>
            <a:ext cx="552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1000">
                <a:solidFill>
                  <a:srgbClr val="000000"/>
                </a:solidFill>
              </a:rPr>
              <a:t>(30°C)</a:t>
            </a:r>
          </a:p>
        </p:txBody>
      </p:sp>
      <p:sp>
        <p:nvSpPr>
          <p:cNvPr id="70" name="Rounded Rectangle 69"/>
          <p:cNvSpPr/>
          <p:nvPr/>
        </p:nvSpPr>
        <p:spPr bwMode="auto">
          <a:xfrm>
            <a:off x="161925" y="61722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r>
              <a:rPr lang="ru-RU" b="1" dirty="0" smtClean="0">
                <a:solidFill>
                  <a:prstClr val="white"/>
                </a:solidFill>
                <a:latin typeface="+mn-lt"/>
                <a:cs typeface="+mn-cs"/>
              </a:rPr>
              <a:t>Несколько ступеней сжатия надежно работают в реальных условиях </a:t>
            </a:r>
            <a:endParaRPr lang="en-US" b="1" dirty="0">
              <a:solidFill>
                <a:prstClr val="white"/>
              </a:solidFill>
              <a:latin typeface="+mn-lt"/>
              <a:cs typeface="+mn-cs"/>
            </a:endParaRPr>
          </a:p>
        </p:txBody>
      </p:sp>
      <p:sp>
        <p:nvSpPr>
          <p:cNvPr id="18471"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
        <p:nvSpPr>
          <p:cNvPr id="18473" name="Title 76"/>
          <p:cNvSpPr>
            <a:spLocks noGrp="1"/>
          </p:cNvSpPr>
          <p:nvPr>
            <p:ph type="title"/>
          </p:nvPr>
        </p:nvSpPr>
        <p:spPr/>
        <p:txBody>
          <a:bodyPr/>
          <a:lstStyle/>
          <a:p>
            <a:r>
              <a:rPr lang="ru-RU" sz="1800" dirty="0" smtClean="0">
                <a:solidFill>
                  <a:srgbClr val="000000"/>
                </a:solidFill>
                <a:latin typeface="Arial" charset="0"/>
                <a:cs typeface="Arial" charset="0"/>
              </a:rPr>
              <a:t>Центробежные компрессоры</a:t>
            </a:r>
            <a:r>
              <a:rPr lang="en-US" sz="1800" dirty="0" smtClean="0">
                <a:solidFill>
                  <a:srgbClr val="000000"/>
                </a:solidFill>
                <a:latin typeface="Arial" charset="0"/>
                <a:cs typeface="Arial" charset="0"/>
              </a:rPr>
              <a:t>:</a:t>
            </a:r>
            <a:br>
              <a:rPr lang="en-US" sz="1800" dirty="0" smtClean="0">
                <a:solidFill>
                  <a:srgbClr val="000000"/>
                </a:solidFill>
                <a:latin typeface="Arial" charset="0"/>
                <a:cs typeface="Arial" charset="0"/>
              </a:rPr>
            </a:br>
            <a:r>
              <a:rPr lang="ru-RU" sz="1800" dirty="0" smtClean="0">
                <a:solidFill>
                  <a:srgbClr val="000000"/>
                </a:solidFill>
                <a:latin typeface="Arial" charset="0"/>
                <a:cs typeface="Arial" charset="0"/>
              </a:rPr>
              <a:t>Сравнение диапазонов стабильной работы </a:t>
            </a:r>
            <a:endParaRPr lang="en-US" sz="2000" dirty="0" smtClean="0">
              <a:latin typeface="Arial" charset="0"/>
              <a:cs typeface="Arial" charset="0"/>
            </a:endParaRPr>
          </a:p>
        </p:txBody>
      </p:sp>
      <p:sp>
        <p:nvSpPr>
          <p:cNvPr id="18474" name="Footer Placeholder 4"/>
          <p:cNvSpPr>
            <a:spLocks noGrp="1"/>
          </p:cNvSpPr>
          <p:nvPr>
            <p:ph type="ftr" sz="quarter" idx="10"/>
          </p:nvPr>
        </p:nvSpPr>
        <p:spPr bwMode="auto">
          <a:xfrm>
            <a:off x="2590800" y="67056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1000"/>
                                        <p:tgtEl>
                                          <p:spTgt spid="2"/>
                                        </p:tgtEl>
                                      </p:cBhvr>
                                    </p:animEffect>
                                  </p:childTnLst>
                                </p:cTn>
                              </p:par>
                            </p:childTnLst>
                          </p:cTn>
                        </p:par>
                        <p:par>
                          <p:cTn id="8" fill="hold" nodeType="afterGroup">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613402"/>
                                        </p:tgtEl>
                                        <p:attrNameLst>
                                          <p:attrName>style.visibility</p:attrName>
                                        </p:attrNameLst>
                                      </p:cBhvr>
                                      <p:to>
                                        <p:strVal val="visible"/>
                                      </p:to>
                                    </p:set>
                                    <p:animEffect transition="in" filter="wipe(down)">
                                      <p:cBhvr>
                                        <p:cTn id="11" dur="2000"/>
                                        <p:tgtEl>
                                          <p:spTgt spid="613402"/>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613401"/>
                                        </p:tgtEl>
                                        <p:attrNameLst>
                                          <p:attrName>style.visibility</p:attrName>
                                        </p:attrNameLst>
                                      </p:cBhvr>
                                      <p:to>
                                        <p:strVal val="visible"/>
                                      </p:to>
                                    </p:set>
                                    <p:animEffect transition="in" filter="wipe(down)">
                                      <p:cBhvr>
                                        <p:cTn id="14" dur="2000"/>
                                        <p:tgtEl>
                                          <p:spTgt spid="613401"/>
                                        </p:tgtEl>
                                      </p:cBhvr>
                                    </p:animEffect>
                                  </p:childTnLst>
                                </p:cTn>
                              </p:par>
                            </p:childTnLst>
                          </p:cTn>
                        </p:par>
                        <p:par>
                          <p:cTn id="15" fill="hold" nodeType="afterGroup">
                            <p:stCondLst>
                              <p:cond delay="3000"/>
                            </p:stCondLst>
                            <p:childTnLst>
                              <p:par>
                                <p:cTn id="16" presetID="22" presetClass="entr" presetSubtype="2" fill="hold" grpId="0" nodeType="afterEffect">
                                  <p:stCondLst>
                                    <p:cond delay="0"/>
                                  </p:stCondLst>
                                  <p:childTnLst>
                                    <p:set>
                                      <p:cBhvr>
                                        <p:cTn id="17" dur="1" fill="hold">
                                          <p:stCondLst>
                                            <p:cond delay="0"/>
                                          </p:stCondLst>
                                        </p:cTn>
                                        <p:tgtEl>
                                          <p:spTgt spid="613393"/>
                                        </p:tgtEl>
                                        <p:attrNameLst>
                                          <p:attrName>style.visibility</p:attrName>
                                        </p:attrNameLst>
                                      </p:cBhvr>
                                      <p:to>
                                        <p:strVal val="visible"/>
                                      </p:to>
                                    </p:set>
                                    <p:animEffect transition="in" filter="wipe(right)">
                                      <p:cBhvr>
                                        <p:cTn id="18" dur="5000"/>
                                        <p:tgtEl>
                                          <p:spTgt spid="613393"/>
                                        </p:tgtEl>
                                      </p:cBhvr>
                                    </p:animEffect>
                                  </p:childTnLst>
                                </p:cTn>
                              </p:par>
                              <p:par>
                                <p:cTn id="19" presetID="22" presetClass="entr" presetSubtype="2" fill="hold" grpId="0" nodeType="withEffect">
                                  <p:stCondLst>
                                    <p:cond delay="0"/>
                                  </p:stCondLst>
                                  <p:childTnLst>
                                    <p:set>
                                      <p:cBhvr>
                                        <p:cTn id="20" dur="1" fill="hold">
                                          <p:stCondLst>
                                            <p:cond delay="0"/>
                                          </p:stCondLst>
                                        </p:cTn>
                                        <p:tgtEl>
                                          <p:spTgt spid="613394"/>
                                        </p:tgtEl>
                                        <p:attrNameLst>
                                          <p:attrName>style.visibility</p:attrName>
                                        </p:attrNameLst>
                                      </p:cBhvr>
                                      <p:to>
                                        <p:strVal val="visible"/>
                                      </p:to>
                                    </p:set>
                                    <p:animEffect transition="in" filter="wipe(right)">
                                      <p:cBhvr>
                                        <p:cTn id="21" dur="5000"/>
                                        <p:tgtEl>
                                          <p:spTgt spid="613394"/>
                                        </p:tgtEl>
                                      </p:cBhvr>
                                    </p:animEffect>
                                  </p:childTnLst>
                                </p:cTn>
                              </p:par>
                            </p:childTnLst>
                          </p:cTn>
                        </p:par>
                        <p:par>
                          <p:cTn id="22" fill="hold" nodeType="afterGroup">
                            <p:stCondLst>
                              <p:cond delay="8000"/>
                            </p:stCondLst>
                            <p:childTnLst>
                              <p:par>
                                <p:cTn id="23" presetID="23" presetClass="entr" presetSubtype="16" fill="hold" grpId="0" nodeType="afterEffect">
                                  <p:stCondLst>
                                    <p:cond delay="0"/>
                                  </p:stCondLst>
                                  <p:childTnLst>
                                    <p:set>
                                      <p:cBhvr>
                                        <p:cTn id="24" dur="1" fill="hold">
                                          <p:stCondLst>
                                            <p:cond delay="0"/>
                                          </p:stCondLst>
                                        </p:cTn>
                                        <p:tgtEl>
                                          <p:spTgt spid="613435"/>
                                        </p:tgtEl>
                                        <p:attrNameLst>
                                          <p:attrName>style.visibility</p:attrName>
                                        </p:attrNameLst>
                                      </p:cBhvr>
                                      <p:to>
                                        <p:strVal val="visible"/>
                                      </p:to>
                                    </p:set>
                                    <p:anim calcmode="lin" valueType="num">
                                      <p:cBhvr>
                                        <p:cTn id="25" dur="500" fill="hold"/>
                                        <p:tgtEl>
                                          <p:spTgt spid="613435"/>
                                        </p:tgtEl>
                                        <p:attrNameLst>
                                          <p:attrName>ppt_w</p:attrName>
                                        </p:attrNameLst>
                                      </p:cBhvr>
                                      <p:tavLst>
                                        <p:tav tm="0">
                                          <p:val>
                                            <p:fltVal val="0"/>
                                          </p:val>
                                        </p:tav>
                                        <p:tav tm="100000">
                                          <p:val>
                                            <p:strVal val="#ppt_w"/>
                                          </p:val>
                                        </p:tav>
                                      </p:tavLst>
                                    </p:anim>
                                    <p:anim calcmode="lin" valueType="num">
                                      <p:cBhvr>
                                        <p:cTn id="26" dur="500" fill="hold"/>
                                        <p:tgtEl>
                                          <p:spTgt spid="613435"/>
                                        </p:tgtEl>
                                        <p:attrNameLst>
                                          <p:attrName>ppt_h</p:attrName>
                                        </p:attrNameLst>
                                      </p:cBhvr>
                                      <p:tavLst>
                                        <p:tav tm="0">
                                          <p:val>
                                            <p:fltVal val="0"/>
                                          </p:val>
                                        </p:tav>
                                        <p:tav tm="100000">
                                          <p:val>
                                            <p:strVal val="#ppt_h"/>
                                          </p:val>
                                        </p:tav>
                                      </p:tavLst>
                                    </p:anim>
                                  </p:childTnLst>
                                </p:cTn>
                              </p:par>
                              <p:par>
                                <p:cTn id="27" presetID="23" presetClass="entr" presetSubtype="16" fill="hold" grpId="0" nodeType="withEffect">
                                  <p:stCondLst>
                                    <p:cond delay="0"/>
                                  </p:stCondLst>
                                  <p:childTnLst>
                                    <p:set>
                                      <p:cBhvr>
                                        <p:cTn id="28" dur="1" fill="hold">
                                          <p:stCondLst>
                                            <p:cond delay="0"/>
                                          </p:stCondLst>
                                        </p:cTn>
                                        <p:tgtEl>
                                          <p:spTgt spid="613407"/>
                                        </p:tgtEl>
                                        <p:attrNameLst>
                                          <p:attrName>style.visibility</p:attrName>
                                        </p:attrNameLst>
                                      </p:cBhvr>
                                      <p:to>
                                        <p:strVal val="visible"/>
                                      </p:to>
                                    </p:set>
                                    <p:anim calcmode="lin" valueType="num">
                                      <p:cBhvr>
                                        <p:cTn id="29" dur="500" fill="hold"/>
                                        <p:tgtEl>
                                          <p:spTgt spid="613407"/>
                                        </p:tgtEl>
                                        <p:attrNameLst>
                                          <p:attrName>ppt_w</p:attrName>
                                        </p:attrNameLst>
                                      </p:cBhvr>
                                      <p:tavLst>
                                        <p:tav tm="0">
                                          <p:val>
                                            <p:fltVal val="0"/>
                                          </p:val>
                                        </p:tav>
                                        <p:tav tm="100000">
                                          <p:val>
                                            <p:strVal val="#ppt_w"/>
                                          </p:val>
                                        </p:tav>
                                      </p:tavLst>
                                    </p:anim>
                                    <p:anim calcmode="lin" valueType="num">
                                      <p:cBhvr>
                                        <p:cTn id="30" dur="500" fill="hold"/>
                                        <p:tgtEl>
                                          <p:spTgt spid="613407"/>
                                        </p:tgtEl>
                                        <p:attrNameLst>
                                          <p:attrName>ppt_h</p:attrName>
                                        </p:attrNameLst>
                                      </p:cBhvr>
                                      <p:tavLst>
                                        <p:tav tm="0">
                                          <p:val>
                                            <p:fltVal val="0"/>
                                          </p:val>
                                        </p:tav>
                                        <p:tav tm="100000">
                                          <p:val>
                                            <p:strVal val="#ppt_h"/>
                                          </p:val>
                                        </p:tav>
                                      </p:tavLst>
                                    </p:anim>
                                  </p:childTnLst>
                                </p:cTn>
                              </p:par>
                              <p:par>
                                <p:cTn id="31" presetID="1"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par>
                          <p:cTn id="33" fill="hold" nodeType="afterGroup">
                            <p:stCondLst>
                              <p:cond delay="8500"/>
                            </p:stCondLst>
                            <p:childTnLst>
                              <p:par>
                                <p:cTn id="34" presetID="22" presetClass="entr" presetSubtype="2" fill="hold" grpId="0" nodeType="afterEffect">
                                  <p:stCondLst>
                                    <p:cond delay="0"/>
                                  </p:stCondLst>
                                  <p:childTnLst>
                                    <p:set>
                                      <p:cBhvr>
                                        <p:cTn id="35" dur="1" fill="hold">
                                          <p:stCondLst>
                                            <p:cond delay="0"/>
                                          </p:stCondLst>
                                        </p:cTn>
                                        <p:tgtEl>
                                          <p:spTgt spid="613392"/>
                                        </p:tgtEl>
                                        <p:attrNameLst>
                                          <p:attrName>style.visibility</p:attrName>
                                        </p:attrNameLst>
                                      </p:cBhvr>
                                      <p:to>
                                        <p:strVal val="visible"/>
                                      </p:to>
                                    </p:set>
                                    <p:animEffect transition="in" filter="wipe(right)">
                                      <p:cBhvr>
                                        <p:cTn id="36" dur="2000"/>
                                        <p:tgtEl>
                                          <p:spTgt spid="613392"/>
                                        </p:tgtEl>
                                      </p:cBhvr>
                                    </p:animEffect>
                                  </p:childTnLst>
                                </p:cTn>
                              </p:par>
                              <p:par>
                                <p:cTn id="37" presetID="22" presetClass="entr" presetSubtype="2" fill="hold" grpId="0" nodeType="withEffect">
                                  <p:stCondLst>
                                    <p:cond delay="0"/>
                                  </p:stCondLst>
                                  <p:childTnLst>
                                    <p:set>
                                      <p:cBhvr>
                                        <p:cTn id="38" dur="1" fill="hold">
                                          <p:stCondLst>
                                            <p:cond delay="0"/>
                                          </p:stCondLst>
                                        </p:cTn>
                                        <p:tgtEl>
                                          <p:spTgt spid="613426"/>
                                        </p:tgtEl>
                                        <p:attrNameLst>
                                          <p:attrName>style.visibility</p:attrName>
                                        </p:attrNameLst>
                                      </p:cBhvr>
                                      <p:to>
                                        <p:strVal val="visible"/>
                                      </p:to>
                                    </p:set>
                                    <p:animEffect transition="in" filter="wipe(right)">
                                      <p:cBhvr>
                                        <p:cTn id="39" dur="2000"/>
                                        <p:tgtEl>
                                          <p:spTgt spid="613426"/>
                                        </p:tgtEl>
                                      </p:cBhvr>
                                    </p:animEffect>
                                  </p:childTnLst>
                                </p:cTn>
                              </p:par>
                            </p:childTnLst>
                          </p:cTn>
                        </p:par>
                        <p:par>
                          <p:cTn id="40" fill="hold" nodeType="afterGroup">
                            <p:stCondLst>
                              <p:cond delay="10500"/>
                            </p:stCondLst>
                            <p:childTnLst>
                              <p:par>
                                <p:cTn id="41" presetID="23" presetClass="entr" presetSubtype="16" fill="hold" nodeType="afterEffect">
                                  <p:stCondLst>
                                    <p:cond delay="0"/>
                                  </p:stCondLst>
                                  <p:childTnLst>
                                    <p:set>
                                      <p:cBhvr>
                                        <p:cTn id="42" dur="1" fill="hold">
                                          <p:stCondLst>
                                            <p:cond delay="0"/>
                                          </p:stCondLst>
                                        </p:cTn>
                                        <p:tgtEl>
                                          <p:spTgt spid="3"/>
                                        </p:tgtEl>
                                        <p:attrNameLst>
                                          <p:attrName>style.visibility</p:attrName>
                                        </p:attrNameLst>
                                      </p:cBhvr>
                                      <p:to>
                                        <p:strVal val="visible"/>
                                      </p:to>
                                    </p:set>
                                    <p:anim calcmode="lin" valueType="num">
                                      <p:cBhvr>
                                        <p:cTn id="43" dur="500" fill="hold"/>
                                        <p:tgtEl>
                                          <p:spTgt spid="3"/>
                                        </p:tgtEl>
                                        <p:attrNameLst>
                                          <p:attrName>ppt_w</p:attrName>
                                        </p:attrNameLst>
                                      </p:cBhvr>
                                      <p:tavLst>
                                        <p:tav tm="0">
                                          <p:val>
                                            <p:fltVal val="0"/>
                                          </p:val>
                                        </p:tav>
                                        <p:tav tm="100000">
                                          <p:val>
                                            <p:strVal val="#ppt_w"/>
                                          </p:val>
                                        </p:tav>
                                      </p:tavLst>
                                    </p:anim>
                                    <p:anim calcmode="lin" valueType="num">
                                      <p:cBhvr>
                                        <p:cTn id="44" dur="500" fill="hold"/>
                                        <p:tgtEl>
                                          <p:spTgt spid="3"/>
                                        </p:tgtEl>
                                        <p:attrNameLst>
                                          <p:attrName>ppt_h</p:attrName>
                                        </p:attrNameLst>
                                      </p:cBhvr>
                                      <p:tavLst>
                                        <p:tav tm="0">
                                          <p:val>
                                            <p:fltVal val="0"/>
                                          </p:val>
                                        </p:tav>
                                        <p:tav tm="100000">
                                          <p:val>
                                            <p:strVal val="#ppt_h"/>
                                          </p:val>
                                        </p:tav>
                                      </p:tavLst>
                                    </p:anim>
                                  </p:childTnLst>
                                </p:cTn>
                              </p:par>
                            </p:childTnLst>
                          </p:cTn>
                        </p:par>
                        <p:par>
                          <p:cTn id="45" fill="hold" nodeType="afterGroup">
                            <p:stCondLst>
                              <p:cond delay="11000"/>
                            </p:stCondLst>
                            <p:childTnLst>
                              <p:par>
                                <p:cTn id="46" presetID="32" presetClass="emph" presetSubtype="0" fill="hold" nodeType="afterEffect">
                                  <p:stCondLst>
                                    <p:cond delay="0"/>
                                  </p:stCondLst>
                                  <p:childTnLst>
                                    <p:animClr clrSpc="rgb" dir="cw">
                                      <p:cBhvr override="childStyle">
                                        <p:cTn id="47" dur="100" fill="hold"/>
                                        <p:tgtEl>
                                          <p:spTgt spid="3"/>
                                        </p:tgtEl>
                                        <p:attrNameLst>
                                          <p:attrName>style.color</p:attrName>
                                        </p:attrNameLst>
                                      </p:cBhvr>
                                      <p:to>
                                        <a:schemeClr val="accent2"/>
                                      </p:to>
                                    </p:animClr>
                                    <p:animClr clrSpc="rgb" dir="cw">
                                      <p:cBhvr>
                                        <p:cTn id="48" dur="100" fill="hold"/>
                                        <p:tgtEl>
                                          <p:spTgt spid="3"/>
                                        </p:tgtEl>
                                        <p:attrNameLst>
                                          <p:attrName>fillcolor</p:attrName>
                                        </p:attrNameLst>
                                      </p:cBhvr>
                                      <p:to>
                                        <a:schemeClr val="accent2"/>
                                      </p:to>
                                    </p:animClr>
                                    <p:set>
                                      <p:cBhvr>
                                        <p:cTn id="49" dur="100" fill="hold"/>
                                        <p:tgtEl>
                                          <p:spTgt spid="3"/>
                                        </p:tgtEl>
                                        <p:attrNameLst>
                                          <p:attrName>fill.type</p:attrName>
                                        </p:attrNameLst>
                                      </p:cBhvr>
                                      <p:to>
                                        <p:strVal val="solid"/>
                                      </p:to>
                                    </p:set>
                                    <p:set>
                                      <p:cBhvr>
                                        <p:cTn id="50" dur="100" fill="hold"/>
                                        <p:tgtEl>
                                          <p:spTgt spid="3"/>
                                        </p:tgtEl>
                                        <p:attrNameLst>
                                          <p:attrName>fill.on</p:attrName>
                                        </p:attrNameLst>
                                      </p:cBhvr>
                                      <p:to>
                                        <p:strVal val="true"/>
                                      </p:to>
                                    </p:set>
                                    <p:animRot by="120000">
                                      <p:cBhvr>
                                        <p:cTn id="51" dur="100" fill="hold">
                                          <p:stCondLst>
                                            <p:cond delay="0"/>
                                          </p:stCondLst>
                                        </p:cTn>
                                        <p:tgtEl>
                                          <p:spTgt spid="3"/>
                                        </p:tgtEl>
                                        <p:attrNameLst>
                                          <p:attrName>r</p:attrName>
                                        </p:attrNameLst>
                                      </p:cBhvr>
                                    </p:animRot>
                                    <p:animRot by="-240000">
                                      <p:cBhvr>
                                        <p:cTn id="52" dur="200" fill="hold">
                                          <p:stCondLst>
                                            <p:cond delay="200"/>
                                          </p:stCondLst>
                                        </p:cTn>
                                        <p:tgtEl>
                                          <p:spTgt spid="3"/>
                                        </p:tgtEl>
                                        <p:attrNameLst>
                                          <p:attrName>r</p:attrName>
                                        </p:attrNameLst>
                                      </p:cBhvr>
                                    </p:animRot>
                                    <p:animRot by="240000">
                                      <p:cBhvr>
                                        <p:cTn id="53" dur="200" fill="hold">
                                          <p:stCondLst>
                                            <p:cond delay="400"/>
                                          </p:stCondLst>
                                        </p:cTn>
                                        <p:tgtEl>
                                          <p:spTgt spid="3"/>
                                        </p:tgtEl>
                                        <p:attrNameLst>
                                          <p:attrName>r</p:attrName>
                                        </p:attrNameLst>
                                      </p:cBhvr>
                                    </p:animRot>
                                    <p:animRot by="-240000">
                                      <p:cBhvr>
                                        <p:cTn id="54" dur="200" fill="hold">
                                          <p:stCondLst>
                                            <p:cond delay="600"/>
                                          </p:stCondLst>
                                        </p:cTn>
                                        <p:tgtEl>
                                          <p:spTgt spid="3"/>
                                        </p:tgtEl>
                                        <p:attrNameLst>
                                          <p:attrName>r</p:attrName>
                                        </p:attrNameLst>
                                      </p:cBhvr>
                                    </p:animRot>
                                    <p:animRot by="120000">
                                      <p:cBhvr>
                                        <p:cTn id="55" dur="200" fill="hold">
                                          <p:stCondLst>
                                            <p:cond delay="800"/>
                                          </p:stCondLst>
                                        </p:cTn>
                                        <p:tgtEl>
                                          <p:spTgt spid="3"/>
                                        </p:tgtEl>
                                        <p:attrNameLst>
                                          <p:attrName>r</p:attrName>
                                        </p:attrNameLst>
                                      </p:cBhvr>
                                    </p:animRot>
                                  </p:childTnLst>
                                </p:cTn>
                              </p:par>
                              <p:par>
                                <p:cTn id="56" presetID="22" presetClass="entr" presetSubtype="2" fill="hold" grpId="0" nodeType="withEffect">
                                  <p:stCondLst>
                                    <p:cond delay="0"/>
                                  </p:stCondLst>
                                  <p:childTnLst>
                                    <p:set>
                                      <p:cBhvr>
                                        <p:cTn id="57" dur="1" fill="hold">
                                          <p:stCondLst>
                                            <p:cond delay="0"/>
                                          </p:stCondLst>
                                        </p:cTn>
                                        <p:tgtEl>
                                          <p:spTgt spid="613425"/>
                                        </p:tgtEl>
                                        <p:attrNameLst>
                                          <p:attrName>style.visibility</p:attrName>
                                        </p:attrNameLst>
                                      </p:cBhvr>
                                      <p:to>
                                        <p:strVal val="visible"/>
                                      </p:to>
                                    </p:set>
                                    <p:animEffect transition="in" filter="wipe(right)">
                                      <p:cBhvr>
                                        <p:cTn id="58" dur="1000"/>
                                        <p:tgtEl>
                                          <p:spTgt spid="613425"/>
                                        </p:tgtEl>
                                      </p:cBhvr>
                                    </p:animEffect>
                                  </p:childTnLst>
                                </p:cTn>
                              </p:par>
                            </p:childTnLst>
                          </p:cTn>
                        </p:par>
                        <p:par>
                          <p:cTn id="59" fill="hold" nodeType="afterGroup">
                            <p:stCondLst>
                              <p:cond delay="12000"/>
                            </p:stCondLst>
                            <p:childTnLst>
                              <p:par>
                                <p:cTn id="60" presetID="10" presetClass="entr" presetSubtype="0" fill="hold" grpId="0" nodeType="afterEffect">
                                  <p:stCondLst>
                                    <p:cond delay="0"/>
                                  </p:stCondLst>
                                  <p:childTnLst>
                                    <p:set>
                                      <p:cBhvr>
                                        <p:cTn id="61" dur="1" fill="hold">
                                          <p:stCondLst>
                                            <p:cond delay="0"/>
                                          </p:stCondLst>
                                        </p:cTn>
                                        <p:tgtEl>
                                          <p:spTgt spid="613395"/>
                                        </p:tgtEl>
                                        <p:attrNameLst>
                                          <p:attrName>style.visibility</p:attrName>
                                        </p:attrNameLst>
                                      </p:cBhvr>
                                      <p:to>
                                        <p:strVal val="visible"/>
                                      </p:to>
                                    </p:set>
                                    <p:animEffect transition="in" filter="fade">
                                      <p:cBhvr>
                                        <p:cTn id="62" dur="2000"/>
                                        <p:tgtEl>
                                          <p:spTgt spid="613395"/>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613396"/>
                                        </p:tgtEl>
                                        <p:attrNameLst>
                                          <p:attrName>style.visibility</p:attrName>
                                        </p:attrNameLst>
                                      </p:cBhvr>
                                      <p:to>
                                        <p:strVal val="visible"/>
                                      </p:to>
                                    </p:set>
                                    <p:animEffect transition="in" filter="fade">
                                      <p:cBhvr>
                                        <p:cTn id="65" dur="2000"/>
                                        <p:tgtEl>
                                          <p:spTgt spid="61339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3397"/>
                                        </p:tgtEl>
                                        <p:attrNameLst>
                                          <p:attrName>style.visibility</p:attrName>
                                        </p:attrNameLst>
                                      </p:cBhvr>
                                      <p:to>
                                        <p:strVal val="visible"/>
                                      </p:to>
                                    </p:set>
                                    <p:animEffect transition="in" filter="fade">
                                      <p:cBhvr>
                                        <p:cTn id="68" dur="2000"/>
                                        <p:tgtEl>
                                          <p:spTgt spid="613397"/>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613398"/>
                                        </p:tgtEl>
                                        <p:attrNameLst>
                                          <p:attrName>style.visibility</p:attrName>
                                        </p:attrNameLst>
                                      </p:cBhvr>
                                      <p:to>
                                        <p:strVal val="visible"/>
                                      </p:to>
                                    </p:set>
                                    <p:animEffect transition="in" filter="fade">
                                      <p:cBhvr>
                                        <p:cTn id="71" dur="2000"/>
                                        <p:tgtEl>
                                          <p:spTgt spid="613398"/>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613399"/>
                                        </p:tgtEl>
                                        <p:attrNameLst>
                                          <p:attrName>style.visibility</p:attrName>
                                        </p:attrNameLst>
                                      </p:cBhvr>
                                      <p:to>
                                        <p:strVal val="visible"/>
                                      </p:to>
                                    </p:set>
                                    <p:animEffect transition="in" filter="fade">
                                      <p:cBhvr>
                                        <p:cTn id="74" dur="2000"/>
                                        <p:tgtEl>
                                          <p:spTgt spid="613399"/>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613400"/>
                                        </p:tgtEl>
                                        <p:attrNameLst>
                                          <p:attrName>style.visibility</p:attrName>
                                        </p:attrNameLst>
                                      </p:cBhvr>
                                      <p:to>
                                        <p:strVal val="visible"/>
                                      </p:to>
                                    </p:set>
                                    <p:animEffect transition="in" filter="fade">
                                      <p:cBhvr>
                                        <p:cTn id="77" dur="2000"/>
                                        <p:tgtEl>
                                          <p:spTgt spid="613400"/>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613442"/>
                                        </p:tgtEl>
                                        <p:attrNameLst>
                                          <p:attrName>style.visibility</p:attrName>
                                        </p:attrNameLst>
                                      </p:cBhvr>
                                      <p:to>
                                        <p:strVal val="visible"/>
                                      </p:to>
                                    </p:set>
                                    <p:animEffect transition="in" filter="fade">
                                      <p:cBhvr>
                                        <p:cTn id="80" dur="2000"/>
                                        <p:tgtEl>
                                          <p:spTgt spid="61344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613444"/>
                                        </p:tgtEl>
                                        <p:attrNameLst>
                                          <p:attrName>style.visibility</p:attrName>
                                        </p:attrNameLst>
                                      </p:cBhvr>
                                      <p:to>
                                        <p:strVal val="visible"/>
                                      </p:to>
                                    </p:set>
                                    <p:animEffect transition="in" filter="fade">
                                      <p:cBhvr>
                                        <p:cTn id="83" dur="2000"/>
                                        <p:tgtEl>
                                          <p:spTgt spid="613444"/>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613445"/>
                                        </p:tgtEl>
                                        <p:attrNameLst>
                                          <p:attrName>style.visibility</p:attrName>
                                        </p:attrNameLst>
                                      </p:cBhvr>
                                      <p:to>
                                        <p:strVal val="visible"/>
                                      </p:to>
                                    </p:set>
                                    <p:animEffect transition="in" filter="fade">
                                      <p:cBhvr>
                                        <p:cTn id="86" dur="2000"/>
                                        <p:tgtEl>
                                          <p:spTgt spid="613445"/>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13443"/>
                                        </p:tgtEl>
                                        <p:attrNameLst>
                                          <p:attrName>style.visibility</p:attrName>
                                        </p:attrNameLst>
                                      </p:cBhvr>
                                      <p:to>
                                        <p:strVal val="visible"/>
                                      </p:to>
                                    </p:set>
                                    <p:animEffect transition="in" filter="fade">
                                      <p:cBhvr>
                                        <p:cTn id="89" dur="2000"/>
                                        <p:tgtEl>
                                          <p:spTgt spid="613443"/>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613436"/>
                                        </p:tgtEl>
                                        <p:attrNameLst>
                                          <p:attrName>style.visibility</p:attrName>
                                        </p:attrNameLst>
                                      </p:cBhvr>
                                      <p:to>
                                        <p:strVal val="visible"/>
                                      </p:to>
                                    </p:set>
                                    <p:animEffect transition="in" filter="fade">
                                      <p:cBhvr>
                                        <p:cTn id="92" dur="2000"/>
                                        <p:tgtEl>
                                          <p:spTgt spid="613436"/>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613437"/>
                                        </p:tgtEl>
                                        <p:attrNameLst>
                                          <p:attrName>style.visibility</p:attrName>
                                        </p:attrNameLst>
                                      </p:cBhvr>
                                      <p:to>
                                        <p:strVal val="visible"/>
                                      </p:to>
                                    </p:set>
                                    <p:animEffect transition="in" filter="fade">
                                      <p:cBhvr>
                                        <p:cTn id="95" dur="2000"/>
                                        <p:tgtEl>
                                          <p:spTgt spid="613437"/>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13438"/>
                                        </p:tgtEl>
                                        <p:attrNameLst>
                                          <p:attrName>style.visibility</p:attrName>
                                        </p:attrNameLst>
                                      </p:cBhvr>
                                      <p:to>
                                        <p:strVal val="visible"/>
                                      </p:to>
                                    </p:set>
                                    <p:animEffect transition="in" filter="fade">
                                      <p:cBhvr>
                                        <p:cTn id="98" dur="2000"/>
                                        <p:tgtEl>
                                          <p:spTgt spid="613438"/>
                                        </p:tgtEl>
                                      </p:cBhvr>
                                    </p:animEffect>
                                  </p:childTnLst>
                                </p:cTn>
                              </p:par>
                              <p:par>
                                <p:cTn id="99" presetID="10" presetClass="entr" presetSubtype="0" fill="hold" grpId="0" nodeType="withEffect">
                                  <p:stCondLst>
                                    <p:cond delay="0"/>
                                  </p:stCondLst>
                                  <p:childTnLst>
                                    <p:set>
                                      <p:cBhvr>
                                        <p:cTn id="100" dur="1" fill="hold">
                                          <p:stCondLst>
                                            <p:cond delay="0"/>
                                          </p:stCondLst>
                                        </p:cTn>
                                        <p:tgtEl>
                                          <p:spTgt spid="613439"/>
                                        </p:tgtEl>
                                        <p:attrNameLst>
                                          <p:attrName>style.visibility</p:attrName>
                                        </p:attrNameLst>
                                      </p:cBhvr>
                                      <p:to>
                                        <p:strVal val="visible"/>
                                      </p:to>
                                    </p:set>
                                    <p:animEffect transition="in" filter="fade">
                                      <p:cBhvr>
                                        <p:cTn id="101" dur="2000"/>
                                        <p:tgtEl>
                                          <p:spTgt spid="613439"/>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613440"/>
                                        </p:tgtEl>
                                        <p:attrNameLst>
                                          <p:attrName>style.visibility</p:attrName>
                                        </p:attrNameLst>
                                      </p:cBhvr>
                                      <p:to>
                                        <p:strVal val="visible"/>
                                      </p:to>
                                    </p:set>
                                    <p:animEffect transition="in" filter="fade">
                                      <p:cBhvr>
                                        <p:cTn id="104" dur="2000"/>
                                        <p:tgtEl>
                                          <p:spTgt spid="613440"/>
                                        </p:tgtEl>
                                      </p:cBhvr>
                                    </p:animEffect>
                                  </p:childTnLst>
                                </p:cTn>
                              </p:par>
                              <p:par>
                                <p:cTn id="105" presetID="10" presetClass="entr" presetSubtype="0" fill="hold" grpId="0" nodeType="withEffect">
                                  <p:stCondLst>
                                    <p:cond delay="0"/>
                                  </p:stCondLst>
                                  <p:childTnLst>
                                    <p:set>
                                      <p:cBhvr>
                                        <p:cTn id="106" dur="1" fill="hold">
                                          <p:stCondLst>
                                            <p:cond delay="0"/>
                                          </p:stCondLst>
                                        </p:cTn>
                                        <p:tgtEl>
                                          <p:spTgt spid="613441"/>
                                        </p:tgtEl>
                                        <p:attrNameLst>
                                          <p:attrName>style.visibility</p:attrName>
                                        </p:attrNameLst>
                                      </p:cBhvr>
                                      <p:to>
                                        <p:strVal val="visible"/>
                                      </p:to>
                                    </p:set>
                                    <p:animEffect transition="in" filter="fade">
                                      <p:cBhvr>
                                        <p:cTn id="107" dur="2000"/>
                                        <p:tgtEl>
                                          <p:spTgt spid="613441"/>
                                        </p:tgtEl>
                                      </p:cBhvr>
                                    </p:animEffect>
                                  </p:childTnLst>
                                </p:cTn>
                              </p:par>
                              <p:par>
                                <p:cTn id="108" presetID="22" presetClass="entr" presetSubtype="2" fill="hold" nodeType="withEffect">
                                  <p:stCondLst>
                                    <p:cond delay="0"/>
                                  </p:stCondLst>
                                  <p:childTnLst>
                                    <p:set>
                                      <p:cBhvr>
                                        <p:cTn id="109" dur="1" fill="hold">
                                          <p:stCondLst>
                                            <p:cond delay="0"/>
                                          </p:stCondLst>
                                        </p:cTn>
                                        <p:tgtEl>
                                          <p:spTgt spid="7"/>
                                        </p:tgtEl>
                                        <p:attrNameLst>
                                          <p:attrName>style.visibility</p:attrName>
                                        </p:attrNameLst>
                                      </p:cBhvr>
                                      <p:to>
                                        <p:strVal val="visible"/>
                                      </p:to>
                                    </p:set>
                                    <p:animEffect transition="in" filter="wipe(right)">
                                      <p:cBhvr>
                                        <p:cTn id="110" dur="500"/>
                                        <p:tgtEl>
                                          <p:spTgt spid="7"/>
                                        </p:tgtEl>
                                      </p:cBhvr>
                                    </p:animEffect>
                                  </p:childTnLst>
                                </p:cTn>
                              </p:par>
                            </p:childTnLst>
                          </p:cTn>
                        </p:par>
                        <p:par>
                          <p:cTn id="111" fill="hold" nodeType="afterGroup">
                            <p:stCondLst>
                              <p:cond delay="14000"/>
                            </p:stCondLst>
                            <p:childTnLst>
                              <p:par>
                                <p:cTn id="112" presetID="22" presetClass="entr" presetSubtype="4" fill="hold" nodeType="afterEffect">
                                  <p:stCondLst>
                                    <p:cond delay="0"/>
                                  </p:stCondLst>
                                  <p:childTnLst>
                                    <p:set>
                                      <p:cBhvr>
                                        <p:cTn id="113" dur="1" fill="hold">
                                          <p:stCondLst>
                                            <p:cond delay="0"/>
                                          </p:stCondLst>
                                        </p:cTn>
                                        <p:tgtEl>
                                          <p:spTgt spid="4"/>
                                        </p:tgtEl>
                                        <p:attrNameLst>
                                          <p:attrName>style.visibility</p:attrName>
                                        </p:attrNameLst>
                                      </p:cBhvr>
                                      <p:to>
                                        <p:strVal val="visible"/>
                                      </p:to>
                                    </p:set>
                                    <p:animEffect transition="in" filter="wipe(down)">
                                      <p:cBhvr>
                                        <p:cTn id="114" dur="1000"/>
                                        <p:tgtEl>
                                          <p:spTgt spid="4"/>
                                        </p:tgtEl>
                                      </p:cBhvr>
                                    </p:animEffect>
                                  </p:childTnLst>
                                </p:cTn>
                              </p:par>
                              <p:par>
                                <p:cTn id="115" presetID="22" presetClass="entr" presetSubtype="4" fill="hold" nodeType="withEffect">
                                  <p:stCondLst>
                                    <p:cond delay="0"/>
                                  </p:stCondLst>
                                  <p:childTnLst>
                                    <p:set>
                                      <p:cBhvr>
                                        <p:cTn id="116" dur="1" fill="hold">
                                          <p:stCondLst>
                                            <p:cond delay="0"/>
                                          </p:stCondLst>
                                        </p:cTn>
                                        <p:tgtEl>
                                          <p:spTgt spid="5"/>
                                        </p:tgtEl>
                                        <p:attrNameLst>
                                          <p:attrName>style.visibility</p:attrName>
                                        </p:attrNameLst>
                                      </p:cBhvr>
                                      <p:to>
                                        <p:strVal val="visible"/>
                                      </p:to>
                                    </p:set>
                                    <p:animEffect transition="in" filter="wipe(down)">
                                      <p:cBhvr>
                                        <p:cTn id="11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3392" grpId="0" animBg="1"/>
      <p:bldP spid="613393" grpId="0" animBg="1"/>
      <p:bldP spid="613394" grpId="0" animBg="1"/>
      <p:bldP spid="613395" grpId="0"/>
      <p:bldP spid="613396" grpId="0"/>
      <p:bldP spid="613397" grpId="0"/>
      <p:bldP spid="613398" grpId="0"/>
      <p:bldP spid="613399" grpId="0"/>
      <p:bldP spid="613400" grpId="0"/>
      <p:bldP spid="613401" grpId="0" animBg="1"/>
      <p:bldP spid="613402" grpId="0" animBg="1"/>
      <p:bldP spid="613407" grpId="0" animBg="1"/>
      <p:bldP spid="613425" grpId="0" animBg="1"/>
      <p:bldP spid="613426" grpId="0" animBg="1"/>
      <p:bldP spid="613435" grpId="0" animBg="1"/>
      <p:bldP spid="613436" grpId="0"/>
      <p:bldP spid="613437" grpId="0"/>
      <p:bldP spid="613438" grpId="0"/>
      <p:bldP spid="613439" grpId="0"/>
      <p:bldP spid="613440" grpId="0"/>
      <p:bldP spid="613441" grpId="0"/>
      <p:bldP spid="613442" grpId="0"/>
      <p:bldP spid="613443" grpId="0"/>
      <p:bldP spid="613444" grpId="0"/>
      <p:bldP spid="61344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5"/>
          <p:cNvSpPr>
            <a:spLocks noChangeArrowheads="1"/>
          </p:cNvSpPr>
          <p:nvPr/>
        </p:nvSpPr>
        <p:spPr bwMode="auto">
          <a:xfrm>
            <a:off x="0" y="69850"/>
            <a:ext cx="89820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p>
            <a:r>
              <a:rPr lang="ru-RU" b="1" dirty="0" smtClean="0">
                <a:solidFill>
                  <a:srgbClr val="000000"/>
                </a:solidFill>
              </a:rPr>
              <a:t>Сравнение центробежных компрессоров</a:t>
            </a:r>
            <a:r>
              <a:rPr lang="en-US" b="1" dirty="0" smtClean="0">
                <a:solidFill>
                  <a:srgbClr val="000000"/>
                </a:solidFill>
              </a:rPr>
              <a:t>:</a:t>
            </a:r>
            <a:r>
              <a:rPr lang="en-US" sz="2200" b="1" dirty="0">
                <a:solidFill>
                  <a:srgbClr val="000000"/>
                </a:solidFill>
              </a:rPr>
              <a:t/>
            </a:r>
            <a:br>
              <a:rPr lang="en-US" sz="2200" b="1" dirty="0">
                <a:solidFill>
                  <a:srgbClr val="000000"/>
                </a:solidFill>
              </a:rPr>
            </a:br>
            <a:r>
              <a:rPr lang="en-US" sz="2000" b="1" dirty="0">
                <a:solidFill>
                  <a:srgbClr val="000000"/>
                </a:solidFill>
              </a:rPr>
              <a:t>Enabled Chillers Knowledgably Respond</a:t>
            </a:r>
          </a:p>
        </p:txBody>
      </p:sp>
      <p:sp>
        <p:nvSpPr>
          <p:cNvPr id="19459" name="Rectangle 6"/>
          <p:cNvSpPr>
            <a:spLocks noChangeArrowheads="1"/>
          </p:cNvSpPr>
          <p:nvPr/>
        </p:nvSpPr>
        <p:spPr bwMode="auto">
          <a:xfrm>
            <a:off x="339724" y="933450"/>
            <a:ext cx="7051675"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nSpc>
                <a:spcPts val="2600"/>
              </a:lnSpc>
            </a:pPr>
            <a:r>
              <a:rPr lang="ru-RU" sz="2400" b="1" dirty="0" smtClean="0">
                <a:solidFill>
                  <a:srgbClr val="000000"/>
                </a:solidFill>
              </a:rPr>
              <a:t>Четвертое поколение микропроцессорного контроля </a:t>
            </a:r>
            <a:endParaRPr lang="en-US" sz="2400" b="1" dirty="0" smtClean="0">
              <a:solidFill>
                <a:srgbClr val="000000"/>
              </a:solidFill>
            </a:endParaRPr>
          </a:p>
          <a:p>
            <a:pPr lvl="1" indent="-228600">
              <a:lnSpc>
                <a:spcPts val="2000"/>
              </a:lnSpc>
              <a:buFontTx/>
              <a:buChar char="–"/>
            </a:pPr>
            <a:r>
              <a:rPr lang="ru-RU" i="1" dirty="0" smtClean="0">
                <a:solidFill>
                  <a:srgbClr val="FF3300"/>
                </a:solidFill>
              </a:rPr>
              <a:t>Беспрецедентная аккуратность</a:t>
            </a:r>
            <a:endParaRPr lang="en-US" i="1" dirty="0" smtClean="0">
              <a:solidFill>
                <a:srgbClr val="FF3300"/>
              </a:solidFill>
            </a:endParaRPr>
          </a:p>
          <a:p>
            <a:pPr lvl="1" indent="-228600">
              <a:lnSpc>
                <a:spcPts val="2000"/>
              </a:lnSpc>
              <a:buFontTx/>
              <a:buChar char="–"/>
            </a:pPr>
            <a:r>
              <a:rPr lang="ru-RU" i="1" dirty="0" smtClean="0">
                <a:solidFill>
                  <a:srgbClr val="FF3300"/>
                </a:solidFill>
              </a:rPr>
              <a:t>Самое быстрое время реакции</a:t>
            </a:r>
            <a:endParaRPr lang="en-US" i="1" dirty="0">
              <a:solidFill>
                <a:srgbClr val="FF3300"/>
              </a:solidFill>
            </a:endParaRPr>
          </a:p>
          <a:p>
            <a:pPr lvl="1" indent="-228600">
              <a:lnSpc>
                <a:spcPts val="2000"/>
              </a:lnSpc>
              <a:buFontTx/>
              <a:buChar char="–"/>
            </a:pPr>
            <a:r>
              <a:rPr lang="ru-RU" i="1" dirty="0" smtClean="0">
                <a:solidFill>
                  <a:srgbClr val="FF3300"/>
                </a:solidFill>
              </a:rPr>
              <a:t>Интуитивный пользовательский интерфейс</a:t>
            </a:r>
            <a:endParaRPr lang="en-US" i="1" dirty="0">
              <a:solidFill>
                <a:srgbClr val="FF3300"/>
              </a:solidFill>
            </a:endParaRPr>
          </a:p>
          <a:p>
            <a:pPr marL="228600" lvl="1">
              <a:lnSpc>
                <a:spcPct val="120000"/>
              </a:lnSpc>
            </a:pPr>
            <a:endParaRPr lang="en-US" sz="600" b="1" dirty="0">
              <a:solidFill>
                <a:srgbClr val="000000"/>
              </a:solidFill>
            </a:endParaRPr>
          </a:p>
          <a:p>
            <a:pPr>
              <a:lnSpc>
                <a:spcPct val="90000"/>
              </a:lnSpc>
            </a:pPr>
            <a:r>
              <a:rPr lang="ru-RU" sz="2000" b="1" dirty="0" smtClean="0">
                <a:solidFill>
                  <a:srgbClr val="000000"/>
                </a:solidFill>
              </a:rPr>
              <a:t>Интегрированный контроллер </a:t>
            </a:r>
            <a:r>
              <a:rPr lang="en-US" sz="2000" b="1" dirty="0" smtClean="0">
                <a:solidFill>
                  <a:srgbClr val="000000"/>
                </a:solidFill>
              </a:rPr>
              <a:t>Tracer </a:t>
            </a:r>
            <a:r>
              <a:rPr lang="en-US" sz="2000" b="1" dirty="0" err="1">
                <a:solidFill>
                  <a:srgbClr val="000000"/>
                </a:solidFill>
              </a:rPr>
              <a:t>AdaptiView</a:t>
            </a:r>
            <a:r>
              <a:rPr lang="en-US" sz="2000" b="1" dirty="0" smtClean="0">
                <a:solidFill>
                  <a:srgbClr val="000000"/>
                </a:solidFill>
              </a:rPr>
              <a:t>™</a:t>
            </a:r>
            <a:r>
              <a:rPr lang="ru-RU" sz="2000" b="1" dirty="0" smtClean="0">
                <a:solidFill>
                  <a:srgbClr val="000000"/>
                </a:solidFill>
              </a:rPr>
              <a:t>. Ведущий в индустрии запатентованный алгоритм управления</a:t>
            </a:r>
            <a:endParaRPr lang="en-US" sz="2000" dirty="0">
              <a:solidFill>
                <a:srgbClr val="000000"/>
              </a:solidFill>
            </a:endParaRPr>
          </a:p>
          <a:p>
            <a:pPr lvl="1" indent="-228600">
              <a:lnSpc>
                <a:spcPts val="2100"/>
              </a:lnSpc>
              <a:buFontTx/>
              <a:buChar char="–"/>
            </a:pPr>
            <a:r>
              <a:rPr lang="ru-RU" i="1" dirty="0" smtClean="0">
                <a:solidFill>
                  <a:srgbClr val="FF3300"/>
                </a:solidFill>
              </a:rPr>
              <a:t>Адаптивное управление поддерживает машину в режиме реального времени</a:t>
            </a:r>
            <a:endParaRPr lang="en-US" i="1" dirty="0">
              <a:solidFill>
                <a:srgbClr val="FF3300"/>
              </a:solidFill>
            </a:endParaRPr>
          </a:p>
          <a:p>
            <a:pPr lvl="1" indent="-228600">
              <a:lnSpc>
                <a:spcPts val="2100"/>
              </a:lnSpc>
              <a:buFontTx/>
              <a:buChar char="–"/>
            </a:pPr>
            <a:r>
              <a:rPr lang="en-US" i="1" dirty="0">
                <a:solidFill>
                  <a:srgbClr val="FF3300"/>
                </a:solidFill>
              </a:rPr>
              <a:t>Feed Forward Controls </a:t>
            </a:r>
            <a:r>
              <a:rPr lang="ru-RU" i="1" dirty="0" smtClean="0">
                <a:solidFill>
                  <a:srgbClr val="FF3300"/>
                </a:solidFill>
              </a:rPr>
              <a:t>обеспечивает максимальную производительность чиллера</a:t>
            </a:r>
            <a:endParaRPr lang="en-US" i="1" dirty="0">
              <a:solidFill>
                <a:srgbClr val="FF3300"/>
              </a:solidFill>
            </a:endParaRPr>
          </a:p>
          <a:p>
            <a:pPr lvl="1" indent="-228600">
              <a:lnSpc>
                <a:spcPts val="2100"/>
              </a:lnSpc>
              <a:buFontTx/>
              <a:buChar char="–"/>
            </a:pPr>
            <a:r>
              <a:rPr lang="ru-RU" i="1" dirty="0">
                <a:solidFill>
                  <a:srgbClr val="FF3300"/>
                </a:solidFill>
              </a:rPr>
              <a:t>Улучшенное управление </a:t>
            </a:r>
            <a:r>
              <a:rPr lang="ru-RU" i="1" dirty="0" smtClean="0">
                <a:solidFill>
                  <a:srgbClr val="FF3300"/>
                </a:solidFill>
              </a:rPr>
              <a:t>расходом </a:t>
            </a:r>
            <a:r>
              <a:rPr lang="ru-RU" i="1" dirty="0">
                <a:solidFill>
                  <a:srgbClr val="FF3300"/>
                </a:solidFill>
              </a:rPr>
              <a:t>обеспечивает непревзойденную производительность </a:t>
            </a:r>
            <a:r>
              <a:rPr lang="ru-RU" i="1" dirty="0" smtClean="0">
                <a:solidFill>
                  <a:srgbClr val="FF3300"/>
                </a:solidFill>
              </a:rPr>
              <a:t>машин </a:t>
            </a:r>
            <a:r>
              <a:rPr lang="ru-RU" i="1" dirty="0">
                <a:solidFill>
                  <a:srgbClr val="FF3300"/>
                </a:solidFill>
              </a:rPr>
              <a:t>в </a:t>
            </a:r>
            <a:endParaRPr lang="ru-RU" i="1" dirty="0" smtClean="0">
              <a:solidFill>
                <a:srgbClr val="FF3300"/>
              </a:solidFill>
            </a:endParaRPr>
          </a:p>
          <a:p>
            <a:pPr marL="228600" lvl="1">
              <a:lnSpc>
                <a:spcPts val="2100"/>
              </a:lnSpc>
            </a:pPr>
            <a:r>
              <a:rPr lang="ru-RU" i="1" dirty="0">
                <a:solidFill>
                  <a:srgbClr val="FF3300"/>
                </a:solidFill>
              </a:rPr>
              <a:t> </a:t>
            </a:r>
            <a:r>
              <a:rPr lang="ru-RU" i="1" dirty="0" smtClean="0">
                <a:solidFill>
                  <a:srgbClr val="FF3300"/>
                </a:solidFill>
              </a:rPr>
              <a:t>   случае систем с переменным расходом </a:t>
            </a:r>
          </a:p>
          <a:p>
            <a:pPr lvl="1" indent="-228600">
              <a:lnSpc>
                <a:spcPts val="2100"/>
              </a:lnSpc>
              <a:buFontTx/>
              <a:buChar char="–"/>
            </a:pPr>
            <a:r>
              <a:rPr lang="ru-RU" i="1" dirty="0" smtClean="0">
                <a:solidFill>
                  <a:srgbClr val="FF3300"/>
                </a:solidFill>
              </a:rPr>
              <a:t>Адаптивный частотный привод обеспечивает максимальное энергосбережение</a:t>
            </a:r>
            <a:endParaRPr lang="en-US" sz="2000" i="1" dirty="0">
              <a:solidFill>
                <a:srgbClr val="000000"/>
              </a:solidFill>
            </a:endParaRPr>
          </a:p>
        </p:txBody>
      </p:sp>
      <p:grpSp>
        <p:nvGrpSpPr>
          <p:cNvPr id="19460" name="Group 7"/>
          <p:cNvGrpSpPr>
            <a:grpSpLocks/>
          </p:cNvGrpSpPr>
          <p:nvPr/>
        </p:nvGrpSpPr>
        <p:grpSpPr bwMode="auto">
          <a:xfrm>
            <a:off x="6596063" y="3889375"/>
            <a:ext cx="2255837" cy="1901825"/>
            <a:chOff x="4155" y="2537"/>
            <a:chExt cx="1421" cy="1198"/>
          </a:xfrm>
        </p:grpSpPr>
        <p:pic>
          <p:nvPicPr>
            <p:cNvPr id="19489" name="Picture 8" descr="ODHome"/>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8565" t="15329"/>
            <a:stretch>
              <a:fillRect/>
            </a:stretch>
          </p:blipFill>
          <p:spPr bwMode="auto">
            <a:xfrm>
              <a:off x="4155" y="2537"/>
              <a:ext cx="1421" cy="1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90" name="Picture 9" descr="Duplex"/>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3" y="2726"/>
              <a:ext cx="1155" cy="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61" name="Group 37"/>
          <p:cNvGrpSpPr>
            <a:grpSpLocks/>
          </p:cNvGrpSpPr>
          <p:nvPr/>
        </p:nvGrpSpPr>
        <p:grpSpPr bwMode="auto">
          <a:xfrm>
            <a:off x="6784975" y="1524000"/>
            <a:ext cx="1819275" cy="1827213"/>
            <a:chOff x="4274" y="960"/>
            <a:chExt cx="1146" cy="1151"/>
          </a:xfrm>
        </p:grpSpPr>
        <p:grpSp>
          <p:nvGrpSpPr>
            <p:cNvPr id="19477" name="Group 32"/>
            <p:cNvGrpSpPr>
              <a:grpSpLocks/>
            </p:cNvGrpSpPr>
            <p:nvPr/>
          </p:nvGrpSpPr>
          <p:grpSpPr bwMode="auto">
            <a:xfrm>
              <a:off x="4274" y="960"/>
              <a:ext cx="1146" cy="1151"/>
              <a:chOff x="4423" y="301"/>
              <a:chExt cx="912" cy="916"/>
            </a:xfrm>
          </p:grpSpPr>
          <p:grpSp>
            <p:nvGrpSpPr>
              <p:cNvPr id="19479" name="Group 31"/>
              <p:cNvGrpSpPr>
                <a:grpSpLocks/>
              </p:cNvGrpSpPr>
              <p:nvPr/>
            </p:nvGrpSpPr>
            <p:grpSpPr bwMode="auto">
              <a:xfrm>
                <a:off x="4423" y="301"/>
                <a:ext cx="912" cy="916"/>
                <a:chOff x="4423" y="301"/>
                <a:chExt cx="912" cy="916"/>
              </a:xfrm>
            </p:grpSpPr>
            <p:sp>
              <p:nvSpPr>
                <p:cNvPr id="19484" name="Oval 20"/>
                <p:cNvSpPr>
                  <a:spLocks noChangeArrowheads="1"/>
                </p:cNvSpPr>
                <p:nvPr/>
              </p:nvSpPr>
              <p:spPr bwMode="auto">
                <a:xfrm>
                  <a:off x="4429" y="301"/>
                  <a:ext cx="906" cy="906"/>
                </a:xfrm>
                <a:prstGeom prst="ellipse">
                  <a:avLst/>
                </a:prstGeom>
                <a:noFill/>
                <a:ln w="38100" algn="ctr">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endParaRPr lang="en-US" sz="2400" b="1" baseline="-25000">
                    <a:solidFill>
                      <a:srgbClr val="000000"/>
                    </a:solidFill>
                  </a:endParaRPr>
                </a:p>
              </p:txBody>
            </p:sp>
            <p:sp>
              <p:nvSpPr>
                <p:cNvPr id="19485" name="Line 21"/>
                <p:cNvSpPr>
                  <a:spLocks noChangeShapeType="1"/>
                </p:cNvSpPr>
                <p:nvPr/>
              </p:nvSpPr>
              <p:spPr bwMode="auto">
                <a:xfrm>
                  <a:off x="4882" y="302"/>
                  <a:ext cx="0" cy="212"/>
                </a:xfrm>
                <a:prstGeom prst="line">
                  <a:avLst/>
                </a:prstGeom>
                <a:noFill/>
                <a:ln w="38100">
                  <a:solidFill>
                    <a:schemeClr val="tx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86" name="Line 24"/>
                <p:cNvSpPr>
                  <a:spLocks noChangeShapeType="1"/>
                </p:cNvSpPr>
                <p:nvPr/>
              </p:nvSpPr>
              <p:spPr bwMode="auto">
                <a:xfrm>
                  <a:off x="4882" y="1005"/>
                  <a:ext cx="0" cy="212"/>
                </a:xfrm>
                <a:prstGeom prst="line">
                  <a:avLst/>
                </a:prstGeom>
                <a:noFill/>
                <a:ln w="38100">
                  <a:solidFill>
                    <a:schemeClr val="tx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87" name="Line 25"/>
                <p:cNvSpPr>
                  <a:spLocks noChangeShapeType="1"/>
                </p:cNvSpPr>
                <p:nvPr/>
              </p:nvSpPr>
              <p:spPr bwMode="auto">
                <a:xfrm>
                  <a:off x="4423" y="761"/>
                  <a:ext cx="213"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88" name="Line 26"/>
                <p:cNvSpPr>
                  <a:spLocks noChangeShapeType="1"/>
                </p:cNvSpPr>
                <p:nvPr/>
              </p:nvSpPr>
              <p:spPr bwMode="auto">
                <a:xfrm>
                  <a:off x="5113" y="757"/>
                  <a:ext cx="213"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480" name="Group 30"/>
              <p:cNvGrpSpPr>
                <a:grpSpLocks/>
              </p:cNvGrpSpPr>
              <p:nvPr/>
            </p:nvGrpSpPr>
            <p:grpSpPr bwMode="auto">
              <a:xfrm>
                <a:off x="4632" y="514"/>
                <a:ext cx="490" cy="500"/>
                <a:chOff x="4632" y="514"/>
                <a:chExt cx="490" cy="500"/>
              </a:xfrm>
            </p:grpSpPr>
            <p:sp>
              <p:nvSpPr>
                <p:cNvPr id="19481" name="Oval 27"/>
                <p:cNvSpPr>
                  <a:spLocks noChangeArrowheads="1"/>
                </p:cNvSpPr>
                <p:nvPr/>
              </p:nvSpPr>
              <p:spPr bwMode="auto">
                <a:xfrm>
                  <a:off x="4632" y="515"/>
                  <a:ext cx="482" cy="494"/>
                </a:xfrm>
                <a:prstGeom prst="ellipse">
                  <a:avLst/>
                </a:prstGeom>
                <a:noFill/>
                <a:ln w="19050" algn="ctr">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algn="ctr"/>
                  <a:endParaRPr lang="en-US" sz="2400" b="1" baseline="-25000">
                    <a:solidFill>
                      <a:srgbClr val="000000"/>
                    </a:solidFill>
                  </a:endParaRPr>
                </a:p>
              </p:txBody>
            </p:sp>
            <p:sp>
              <p:nvSpPr>
                <p:cNvPr id="19482" name="Line 28"/>
                <p:cNvSpPr>
                  <a:spLocks noChangeShapeType="1"/>
                </p:cNvSpPr>
                <p:nvPr/>
              </p:nvSpPr>
              <p:spPr bwMode="auto">
                <a:xfrm>
                  <a:off x="4882" y="514"/>
                  <a:ext cx="0" cy="500"/>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9483" name="Line 29"/>
                <p:cNvSpPr>
                  <a:spLocks noChangeShapeType="1"/>
                </p:cNvSpPr>
                <p:nvPr/>
              </p:nvSpPr>
              <p:spPr bwMode="auto">
                <a:xfrm>
                  <a:off x="4635" y="758"/>
                  <a:ext cx="487" cy="0"/>
                </a:xfrm>
                <a:prstGeom prst="line">
                  <a:avLst/>
                </a:prstGeom>
                <a:noFill/>
                <a:ln w="19050">
                  <a:solidFill>
                    <a:schemeClr val="bg2"/>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9478" name="Rectangle 35"/>
            <p:cNvSpPr>
              <a:spLocks noChangeArrowheads="1"/>
            </p:cNvSpPr>
            <p:nvPr/>
          </p:nvSpPr>
          <p:spPr bwMode="auto">
            <a:xfrm>
              <a:off x="4382" y="1230"/>
              <a:ext cx="920" cy="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p>
              <a:pPr algn="ctr">
                <a:lnSpc>
                  <a:spcPct val="90000"/>
                </a:lnSpc>
              </a:pPr>
              <a:r>
                <a:rPr lang="en-US" sz="4000" b="1">
                  <a:solidFill>
                    <a:srgbClr val="CC0000"/>
                  </a:solidFill>
                </a:rPr>
                <a:t>42°F</a:t>
              </a:r>
            </a:p>
            <a:p>
              <a:pPr algn="ctr">
                <a:lnSpc>
                  <a:spcPct val="65000"/>
                </a:lnSpc>
              </a:pPr>
              <a:r>
                <a:rPr lang="en-US">
                  <a:solidFill>
                    <a:srgbClr val="000000"/>
                  </a:solidFill>
                </a:rPr>
                <a:t>(5.5°C)</a:t>
              </a:r>
            </a:p>
          </p:txBody>
        </p:sp>
      </p:grpSp>
      <p:sp>
        <p:nvSpPr>
          <p:cNvPr id="30" name="Rounded Rectangle 29"/>
          <p:cNvSpPr/>
          <p:nvPr/>
        </p:nvSpPr>
        <p:spPr bwMode="auto">
          <a:xfrm>
            <a:off x="161925" y="5908675"/>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r>
              <a:rPr lang="ru-RU" b="1" dirty="0" smtClean="0">
                <a:solidFill>
                  <a:prstClr val="white"/>
                </a:solidFill>
                <a:latin typeface="+mn-lt"/>
                <a:cs typeface="+mn-cs"/>
              </a:rPr>
              <a:t>Адаптивный контроль помогает </a:t>
            </a:r>
            <a:r>
              <a:rPr lang="ru-RU" b="1" dirty="0" err="1" smtClean="0">
                <a:solidFill>
                  <a:prstClr val="white"/>
                </a:solidFill>
                <a:latin typeface="+mn-lt"/>
                <a:cs typeface="+mn-cs"/>
              </a:rPr>
              <a:t>чиллеру</a:t>
            </a:r>
            <a:r>
              <a:rPr lang="ru-RU" b="1" dirty="0" smtClean="0">
                <a:solidFill>
                  <a:prstClr val="white"/>
                </a:solidFill>
                <a:latin typeface="+mn-lt"/>
                <a:cs typeface="+mn-cs"/>
              </a:rPr>
              <a:t> обеспечивать всевозможные требования </a:t>
            </a:r>
            <a:endParaRPr lang="en-US" b="1" dirty="0">
              <a:solidFill>
                <a:prstClr val="white"/>
              </a:solidFill>
              <a:latin typeface="+mn-lt"/>
              <a:cs typeface="+mn-cs"/>
            </a:endParaRPr>
          </a:p>
        </p:txBody>
      </p:sp>
      <p:sp>
        <p:nvSpPr>
          <p:cNvPr id="19466" name="Footer Placeholder 4"/>
          <p:cNvSpPr>
            <a:spLocks noGrp="1"/>
          </p:cNvSpPr>
          <p:nvPr>
            <p:ph type="ftr" sz="quarter" idx="10"/>
          </p:nvPr>
        </p:nvSpPr>
        <p:spPr bwMode="auto">
          <a:xfrm>
            <a:off x="2590800" y="65532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Tree>
  </p:cSld>
  <p:clrMapOvr>
    <a:masterClrMapping/>
  </p:clrMapOvr>
  <p:transition>
    <p:wipe dir="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58"/>
          <p:cNvSpPr txBox="1">
            <a:spLocks noChangeArrowheads="1"/>
          </p:cNvSpPr>
          <p:nvPr/>
        </p:nvSpPr>
        <p:spPr bwMode="auto">
          <a:xfrm>
            <a:off x="2506699" y="665361"/>
            <a:ext cx="2027201" cy="48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600" b="1" dirty="0">
                <a:solidFill>
                  <a:srgbClr val="000000"/>
                </a:solidFill>
              </a:rPr>
              <a:t>Прямой привод</a:t>
            </a:r>
          </a:p>
          <a:p>
            <a:pPr algn="ctr" eaLnBrk="1" hangingPunct="1">
              <a:lnSpc>
                <a:spcPct val="80000"/>
              </a:lnSpc>
            </a:pPr>
            <a:r>
              <a:rPr lang="ru-RU" sz="1600" b="1" dirty="0">
                <a:solidFill>
                  <a:srgbClr val="000000"/>
                </a:solidFill>
              </a:rPr>
              <a:t>герметичный</a:t>
            </a:r>
            <a:endParaRPr lang="en-US" sz="1600" dirty="0">
              <a:solidFill>
                <a:srgbClr val="000000"/>
              </a:solidFill>
            </a:endParaRPr>
          </a:p>
        </p:txBody>
      </p:sp>
      <p:sp>
        <p:nvSpPr>
          <p:cNvPr id="20483" name="Text Box 60"/>
          <p:cNvSpPr txBox="1">
            <a:spLocks noChangeArrowheads="1"/>
          </p:cNvSpPr>
          <p:nvPr/>
        </p:nvSpPr>
        <p:spPr bwMode="auto">
          <a:xfrm>
            <a:off x="4687794" y="674886"/>
            <a:ext cx="2087751" cy="6093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400" b="1" dirty="0">
                <a:solidFill>
                  <a:srgbClr val="1F497D"/>
                </a:solidFill>
              </a:rPr>
              <a:t>Мультипликаторный </a:t>
            </a:r>
          </a:p>
          <a:p>
            <a:pPr algn="ctr" eaLnBrk="1" hangingPunct="1">
              <a:lnSpc>
                <a:spcPct val="80000"/>
              </a:lnSpc>
            </a:pPr>
            <a:r>
              <a:rPr lang="ru-RU" sz="1400" b="1" dirty="0">
                <a:solidFill>
                  <a:srgbClr val="1F497D"/>
                </a:solidFill>
              </a:rPr>
              <a:t>привод</a:t>
            </a:r>
            <a:endParaRPr lang="en-US" sz="1400" b="1" dirty="0">
              <a:solidFill>
                <a:srgbClr val="1F497D"/>
              </a:solidFill>
            </a:endParaRPr>
          </a:p>
          <a:p>
            <a:pPr algn="ctr" eaLnBrk="1" hangingPunct="1">
              <a:lnSpc>
                <a:spcPct val="80000"/>
              </a:lnSpc>
            </a:pPr>
            <a:r>
              <a:rPr lang="ru-RU" sz="1400" b="1" dirty="0">
                <a:solidFill>
                  <a:srgbClr val="1F497D"/>
                </a:solidFill>
              </a:rPr>
              <a:t>Герметичный</a:t>
            </a:r>
            <a:endParaRPr lang="en-US" sz="1400" dirty="0">
              <a:solidFill>
                <a:srgbClr val="1F497D"/>
              </a:solidFill>
            </a:endParaRPr>
          </a:p>
        </p:txBody>
      </p:sp>
      <p:sp>
        <p:nvSpPr>
          <p:cNvPr id="20484" name="Title 84"/>
          <p:cNvSpPr>
            <a:spLocks noGrp="1"/>
          </p:cNvSpPr>
          <p:nvPr>
            <p:ph type="title"/>
          </p:nvPr>
        </p:nvSpPr>
        <p:spPr>
          <a:xfrm>
            <a:off x="-76200" y="-153496"/>
            <a:ext cx="9372600" cy="685800"/>
          </a:xfrm>
        </p:spPr>
        <p:txBody>
          <a:bodyPr/>
          <a:lstStyle/>
          <a:p>
            <a:r>
              <a:rPr lang="ru-RU" sz="2400" dirty="0" smtClean="0">
                <a:latin typeface="Arial" charset="0"/>
                <a:cs typeface="Arial" charset="0"/>
              </a:rPr>
              <a:t>Воздействие на эффективность особенностей дизайна</a:t>
            </a:r>
            <a:endParaRPr lang="en-US" sz="2400" dirty="0" smtClean="0">
              <a:latin typeface="Arial" charset="0"/>
              <a:cs typeface="Arial" charset="0"/>
            </a:endParaRPr>
          </a:p>
        </p:txBody>
      </p:sp>
      <p:sp>
        <p:nvSpPr>
          <p:cNvPr id="20486" name="Text Box 60"/>
          <p:cNvSpPr txBox="1">
            <a:spLocks noChangeArrowheads="1"/>
          </p:cNvSpPr>
          <p:nvPr/>
        </p:nvSpPr>
        <p:spPr bwMode="auto">
          <a:xfrm>
            <a:off x="6807091" y="691214"/>
            <a:ext cx="2194034"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400" b="1" dirty="0">
                <a:solidFill>
                  <a:srgbClr val="1F497D"/>
                </a:solidFill>
              </a:rPr>
              <a:t>Мультипликаторный </a:t>
            </a:r>
          </a:p>
          <a:p>
            <a:pPr algn="ctr" eaLnBrk="1" hangingPunct="1">
              <a:lnSpc>
                <a:spcPct val="80000"/>
              </a:lnSpc>
            </a:pPr>
            <a:r>
              <a:rPr lang="ru-RU" sz="1400" b="1" dirty="0" smtClean="0">
                <a:solidFill>
                  <a:srgbClr val="1F497D"/>
                </a:solidFill>
              </a:rPr>
              <a:t>Привод Открытый</a:t>
            </a:r>
            <a:endParaRPr lang="en-US" sz="1400" b="1" dirty="0">
              <a:solidFill>
                <a:srgbClr val="1F497D"/>
              </a:solidFill>
            </a:endParaRPr>
          </a:p>
        </p:txBody>
      </p:sp>
      <p:pic>
        <p:nvPicPr>
          <p:cNvPr id="20487" name="Picture 641" descr="6-dd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78175" y="1047267"/>
            <a:ext cx="1243013" cy="808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8" name="Picture 640" descr="6-gdh"/>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1450" y="1278136"/>
            <a:ext cx="866775"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9" name="Picture 642" descr="6-gdo"/>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10388" y="1136848"/>
            <a:ext cx="1255712" cy="67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84"/>
          <p:cNvGrpSpPr>
            <a:grpSpLocks/>
          </p:cNvGrpSpPr>
          <p:nvPr/>
        </p:nvGrpSpPr>
        <p:grpSpPr bwMode="auto">
          <a:xfrm>
            <a:off x="533401" y="2026784"/>
            <a:ext cx="7956549" cy="433388"/>
            <a:chOff x="650875" y="2103438"/>
            <a:chExt cx="7839075" cy="231775"/>
          </a:xfrm>
        </p:grpSpPr>
        <p:sp>
          <p:nvSpPr>
            <p:cNvPr id="20561" name="Rectangle 72"/>
            <p:cNvSpPr>
              <a:spLocks noChangeArrowheads="1"/>
            </p:cNvSpPr>
            <p:nvPr/>
          </p:nvSpPr>
          <p:spPr bwMode="auto">
            <a:xfrm>
              <a:off x="2901950" y="2105025"/>
              <a:ext cx="1828800" cy="2286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dirty="0" smtClean="0">
                  <a:solidFill>
                    <a:srgbClr val="000000"/>
                  </a:solidFill>
                </a:rPr>
                <a:t>R-1233zd(E)</a:t>
              </a:r>
              <a:endParaRPr lang="en-US" sz="2000" b="1" dirty="0">
                <a:solidFill>
                  <a:srgbClr val="000000"/>
                </a:solidFill>
              </a:endParaRPr>
            </a:p>
          </p:txBody>
        </p:sp>
        <p:sp>
          <p:nvSpPr>
            <p:cNvPr id="74" name="Rectangle 73"/>
            <p:cNvSpPr/>
            <p:nvPr/>
          </p:nvSpPr>
          <p:spPr bwMode="auto">
            <a:xfrm>
              <a:off x="4789488" y="2103438"/>
              <a:ext cx="1828800" cy="2286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R-134a</a:t>
              </a:r>
            </a:p>
          </p:txBody>
        </p:sp>
        <p:sp>
          <p:nvSpPr>
            <p:cNvPr id="107" name="Rectangle 106"/>
            <p:cNvSpPr/>
            <p:nvPr/>
          </p:nvSpPr>
          <p:spPr bwMode="auto">
            <a:xfrm>
              <a:off x="650875" y="2105025"/>
              <a:ext cx="2193925" cy="2286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defRPr/>
              </a:pPr>
              <a:r>
                <a:rPr lang="ru-RU" sz="1600" b="1" dirty="0" smtClean="0">
                  <a:solidFill>
                    <a:prstClr val="black"/>
                  </a:solidFill>
                  <a:latin typeface="Arial"/>
                </a:rPr>
                <a:t>Фреон</a:t>
              </a:r>
              <a:endParaRPr lang="en-US" sz="1600" b="1" dirty="0">
                <a:solidFill>
                  <a:prstClr val="black"/>
                </a:solidFill>
                <a:latin typeface="Arial"/>
              </a:endParaRPr>
            </a:p>
          </p:txBody>
        </p:sp>
        <p:sp>
          <p:nvSpPr>
            <p:cNvPr id="20564" name="Rectangle 122"/>
            <p:cNvSpPr>
              <a:spLocks noChangeArrowheads="1"/>
            </p:cNvSpPr>
            <p:nvPr/>
          </p:nvSpPr>
          <p:spPr bwMode="auto">
            <a:xfrm>
              <a:off x="6661150" y="2106613"/>
              <a:ext cx="1828800" cy="2286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1F497D"/>
                  </a:solidFill>
                </a:rPr>
                <a:t>R-134a</a:t>
              </a:r>
            </a:p>
          </p:txBody>
        </p:sp>
      </p:grpSp>
      <p:grpSp>
        <p:nvGrpSpPr>
          <p:cNvPr id="3" name="Group 88"/>
          <p:cNvGrpSpPr>
            <a:grpSpLocks/>
          </p:cNvGrpSpPr>
          <p:nvPr/>
        </p:nvGrpSpPr>
        <p:grpSpPr bwMode="auto">
          <a:xfrm>
            <a:off x="533401" y="2484851"/>
            <a:ext cx="7956549" cy="633000"/>
            <a:chOff x="533401" y="2351088"/>
            <a:chExt cx="7956549" cy="458787"/>
          </a:xfrm>
        </p:grpSpPr>
        <p:sp>
          <p:nvSpPr>
            <p:cNvPr id="20557" name="Rectangle 78"/>
            <p:cNvSpPr>
              <a:spLocks noChangeArrowheads="1"/>
            </p:cNvSpPr>
            <p:nvPr/>
          </p:nvSpPr>
          <p:spPr bwMode="auto">
            <a:xfrm>
              <a:off x="2901950" y="2352675"/>
              <a:ext cx="1828800" cy="4572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dirty="0" smtClean="0">
                  <a:solidFill>
                    <a:srgbClr val="000000"/>
                  </a:solidFill>
                </a:rPr>
                <a:t>0.440 </a:t>
              </a:r>
              <a:r>
                <a:rPr lang="en-US" b="1" dirty="0">
                  <a:solidFill>
                    <a:srgbClr val="000000"/>
                  </a:solidFill>
                </a:rPr>
                <a:t>kW/ton</a:t>
              </a:r>
              <a:endParaRPr lang="en-US" sz="2000" b="1" dirty="0">
                <a:solidFill>
                  <a:srgbClr val="000000"/>
                </a:solidFill>
              </a:endParaRPr>
            </a:p>
            <a:p>
              <a:pPr algn="ctr"/>
              <a:r>
                <a:rPr lang="en-US" sz="1600" b="1" dirty="0" smtClean="0">
                  <a:solidFill>
                    <a:srgbClr val="000000"/>
                  </a:solidFill>
                </a:rPr>
                <a:t>(</a:t>
              </a:r>
              <a:r>
                <a:rPr lang="en-US" sz="1600" b="1" dirty="0">
                  <a:solidFill>
                    <a:srgbClr val="000000"/>
                  </a:solidFill>
                </a:rPr>
                <a:t>9</a:t>
              </a:r>
              <a:r>
                <a:rPr lang="en-US" sz="1600" b="1" dirty="0" smtClean="0">
                  <a:solidFill>
                    <a:srgbClr val="000000"/>
                  </a:solidFill>
                </a:rPr>
                <a:t>.4 </a:t>
              </a:r>
              <a:r>
                <a:rPr lang="en-US" sz="1600" b="1" dirty="0">
                  <a:solidFill>
                    <a:srgbClr val="000000"/>
                  </a:solidFill>
                </a:rPr>
                <a:t>COP)</a:t>
              </a:r>
            </a:p>
          </p:txBody>
        </p:sp>
        <p:sp>
          <p:nvSpPr>
            <p:cNvPr id="80" name="Rectangle 79"/>
            <p:cNvSpPr/>
            <p:nvPr/>
          </p:nvSpPr>
          <p:spPr bwMode="auto">
            <a:xfrm>
              <a:off x="4789488" y="2351088"/>
              <a:ext cx="1828800" cy="4572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0.460 </a:t>
              </a:r>
              <a:r>
                <a:rPr lang="en-US" b="1" dirty="0">
                  <a:solidFill>
                    <a:srgbClr val="1F497D"/>
                  </a:solidFill>
                  <a:latin typeface="Arial"/>
                </a:rPr>
                <a:t>kW/ton</a:t>
              </a:r>
              <a:endParaRPr lang="en-US" sz="2000" b="1" dirty="0">
                <a:solidFill>
                  <a:srgbClr val="1F497D"/>
                </a:solidFill>
                <a:latin typeface="Arial"/>
              </a:endParaRPr>
            </a:p>
            <a:p>
              <a:pPr algn="ctr">
                <a:defRPr/>
              </a:pPr>
              <a:r>
                <a:rPr lang="en-US" sz="1600" b="1" dirty="0" smtClean="0">
                  <a:solidFill>
                    <a:srgbClr val="1F497D"/>
                  </a:solidFill>
                  <a:latin typeface="Arial"/>
                </a:rPr>
                <a:t>(</a:t>
              </a:r>
              <a:r>
                <a:rPr lang="en-US" sz="1600" b="1" dirty="0">
                  <a:solidFill>
                    <a:srgbClr val="1F497D"/>
                  </a:solidFill>
                  <a:latin typeface="Arial"/>
                </a:rPr>
                <a:t>8</a:t>
              </a:r>
              <a:r>
                <a:rPr lang="en-US" sz="1600" b="1" dirty="0" smtClean="0">
                  <a:solidFill>
                    <a:srgbClr val="1F497D"/>
                  </a:solidFill>
                  <a:latin typeface="Arial"/>
                </a:rPr>
                <a:t>.5 </a:t>
              </a:r>
              <a:r>
                <a:rPr lang="en-US" sz="1600" b="1" dirty="0">
                  <a:solidFill>
                    <a:srgbClr val="1F497D"/>
                  </a:solidFill>
                  <a:latin typeface="Arial"/>
                </a:rPr>
                <a:t>COP)</a:t>
              </a:r>
            </a:p>
          </p:txBody>
        </p:sp>
        <p:sp>
          <p:nvSpPr>
            <p:cNvPr id="108" name="Rectangle 107"/>
            <p:cNvSpPr/>
            <p:nvPr/>
          </p:nvSpPr>
          <p:spPr bwMode="auto">
            <a:xfrm>
              <a:off x="533401" y="2352675"/>
              <a:ext cx="2311399" cy="4572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lnSpc>
                  <a:spcPts val="1800"/>
                </a:lnSpc>
                <a:defRPr/>
              </a:pPr>
              <a:r>
                <a:rPr lang="ru-RU" sz="1400" b="1" dirty="0" smtClean="0">
                  <a:solidFill>
                    <a:prstClr val="black"/>
                  </a:solidFill>
                  <a:latin typeface="Arial"/>
                </a:rPr>
                <a:t>Теоретическая холодильная эффективность</a:t>
              </a:r>
              <a:endParaRPr lang="en-US" sz="1400" b="1" dirty="0">
                <a:solidFill>
                  <a:prstClr val="black"/>
                </a:solidFill>
                <a:latin typeface="Arial"/>
              </a:endParaRPr>
            </a:p>
          </p:txBody>
        </p:sp>
        <p:sp>
          <p:nvSpPr>
            <p:cNvPr id="20560" name="Rectangle 123"/>
            <p:cNvSpPr>
              <a:spLocks noChangeArrowheads="1"/>
            </p:cNvSpPr>
            <p:nvPr/>
          </p:nvSpPr>
          <p:spPr bwMode="auto">
            <a:xfrm>
              <a:off x="6661150" y="2351088"/>
              <a:ext cx="1828800" cy="4572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dirty="0">
                  <a:solidFill>
                    <a:srgbClr val="1F497D"/>
                  </a:solidFill>
                </a:rPr>
                <a:t>0.460 </a:t>
              </a:r>
              <a:r>
                <a:rPr lang="en-US" b="1" dirty="0">
                  <a:solidFill>
                    <a:srgbClr val="1F497D"/>
                  </a:solidFill>
                </a:rPr>
                <a:t>kW/ton</a:t>
              </a:r>
              <a:endParaRPr lang="en-US" sz="2000" b="1" dirty="0">
                <a:solidFill>
                  <a:srgbClr val="1F497D"/>
                </a:solidFill>
              </a:endParaRPr>
            </a:p>
            <a:p>
              <a:pPr algn="ctr"/>
              <a:r>
                <a:rPr lang="en-US" sz="1600" b="1" dirty="0" smtClean="0">
                  <a:solidFill>
                    <a:srgbClr val="1F497D"/>
                  </a:solidFill>
                </a:rPr>
                <a:t>(8.4 </a:t>
              </a:r>
              <a:r>
                <a:rPr lang="en-US" sz="1600" b="1" dirty="0">
                  <a:solidFill>
                    <a:srgbClr val="1F497D"/>
                  </a:solidFill>
                </a:rPr>
                <a:t>COP)</a:t>
              </a:r>
            </a:p>
          </p:txBody>
        </p:sp>
      </p:grpSp>
      <p:grpSp>
        <p:nvGrpSpPr>
          <p:cNvPr id="4" name="Group 89"/>
          <p:cNvGrpSpPr>
            <a:grpSpLocks/>
          </p:cNvGrpSpPr>
          <p:nvPr/>
        </p:nvGrpSpPr>
        <p:grpSpPr bwMode="auto">
          <a:xfrm>
            <a:off x="533401" y="3148692"/>
            <a:ext cx="7956549" cy="639538"/>
            <a:chOff x="533401" y="2857500"/>
            <a:chExt cx="7956549" cy="458788"/>
          </a:xfrm>
        </p:grpSpPr>
        <p:sp>
          <p:nvSpPr>
            <p:cNvPr id="20553" name="Rectangle 82"/>
            <p:cNvSpPr>
              <a:spLocks noChangeArrowheads="1"/>
            </p:cNvSpPr>
            <p:nvPr/>
          </p:nvSpPr>
          <p:spPr bwMode="auto">
            <a:xfrm>
              <a:off x="2901950" y="2857500"/>
              <a:ext cx="1828800" cy="4572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000000"/>
                  </a:solidFill>
                </a:rPr>
                <a:t>0.388 </a:t>
              </a:r>
              <a:r>
                <a:rPr lang="en-US" b="1">
                  <a:solidFill>
                    <a:srgbClr val="000000"/>
                  </a:solidFill>
                </a:rPr>
                <a:t>kW/ton</a:t>
              </a:r>
              <a:endParaRPr lang="en-US" sz="2000" b="1">
                <a:solidFill>
                  <a:srgbClr val="000000"/>
                </a:solidFill>
              </a:endParaRPr>
            </a:p>
            <a:p>
              <a:pPr algn="ctr"/>
              <a:r>
                <a:rPr lang="en-US" sz="1600" b="1">
                  <a:solidFill>
                    <a:srgbClr val="000000"/>
                  </a:solidFill>
                </a:rPr>
                <a:t>(9.1 COP)</a:t>
              </a:r>
            </a:p>
          </p:txBody>
        </p:sp>
        <p:sp>
          <p:nvSpPr>
            <p:cNvPr id="84" name="Rectangle 83"/>
            <p:cNvSpPr/>
            <p:nvPr/>
          </p:nvSpPr>
          <p:spPr bwMode="auto">
            <a:xfrm>
              <a:off x="4789488" y="2859088"/>
              <a:ext cx="1828800" cy="4572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0.415 </a:t>
              </a:r>
              <a:r>
                <a:rPr lang="en-US" b="1" dirty="0">
                  <a:solidFill>
                    <a:srgbClr val="1F497D"/>
                  </a:solidFill>
                  <a:latin typeface="Arial"/>
                </a:rPr>
                <a:t>kW/ton</a:t>
              </a:r>
              <a:endParaRPr lang="en-US" sz="2000" b="1" dirty="0">
                <a:solidFill>
                  <a:srgbClr val="1F497D"/>
                </a:solidFill>
                <a:latin typeface="Arial"/>
              </a:endParaRPr>
            </a:p>
            <a:p>
              <a:pPr algn="ctr">
                <a:defRPr/>
              </a:pPr>
              <a:r>
                <a:rPr lang="en-US" sz="1600" b="1" dirty="0">
                  <a:solidFill>
                    <a:srgbClr val="1F497D"/>
                  </a:solidFill>
                  <a:latin typeface="Arial"/>
                </a:rPr>
                <a:t>(8.5 COP)</a:t>
              </a:r>
            </a:p>
          </p:txBody>
        </p:sp>
        <p:sp>
          <p:nvSpPr>
            <p:cNvPr id="109" name="Rectangle 108"/>
            <p:cNvSpPr/>
            <p:nvPr/>
          </p:nvSpPr>
          <p:spPr bwMode="auto">
            <a:xfrm>
              <a:off x="533401" y="2859088"/>
              <a:ext cx="2311400" cy="4572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lnSpc>
                  <a:spcPts val="1800"/>
                </a:lnSpc>
                <a:defRPr/>
              </a:pPr>
              <a:r>
                <a:rPr lang="ru-RU" sz="1600" b="1" dirty="0" smtClean="0">
                  <a:solidFill>
                    <a:prstClr val="black"/>
                  </a:solidFill>
                  <a:latin typeface="Arial"/>
                </a:rPr>
                <a:t>Эффективность цикла центробежной машины</a:t>
              </a:r>
              <a:endParaRPr lang="en-US" sz="1600" b="1" dirty="0">
                <a:solidFill>
                  <a:prstClr val="black"/>
                </a:solidFill>
                <a:latin typeface="Arial"/>
              </a:endParaRPr>
            </a:p>
          </p:txBody>
        </p:sp>
        <p:sp>
          <p:nvSpPr>
            <p:cNvPr id="20556" name="Rectangle 124"/>
            <p:cNvSpPr>
              <a:spLocks noChangeArrowheads="1"/>
            </p:cNvSpPr>
            <p:nvPr/>
          </p:nvSpPr>
          <p:spPr bwMode="auto">
            <a:xfrm>
              <a:off x="6661150" y="2859088"/>
              <a:ext cx="1828800" cy="4572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1F497D"/>
                  </a:solidFill>
                </a:rPr>
                <a:t>0.415 </a:t>
              </a:r>
              <a:r>
                <a:rPr lang="en-US" b="1">
                  <a:solidFill>
                    <a:srgbClr val="1F497D"/>
                  </a:solidFill>
                </a:rPr>
                <a:t>kW/ton</a:t>
              </a:r>
              <a:endParaRPr lang="en-US" sz="2000" b="1">
                <a:solidFill>
                  <a:srgbClr val="1F497D"/>
                </a:solidFill>
              </a:endParaRPr>
            </a:p>
            <a:p>
              <a:pPr algn="ctr"/>
              <a:r>
                <a:rPr lang="en-US" sz="1600" b="1">
                  <a:solidFill>
                    <a:srgbClr val="1F497D"/>
                  </a:solidFill>
                </a:rPr>
                <a:t>(8.5 COP)</a:t>
              </a:r>
            </a:p>
          </p:txBody>
        </p:sp>
      </p:grpSp>
      <p:grpSp>
        <p:nvGrpSpPr>
          <p:cNvPr id="5" name="Group 90"/>
          <p:cNvGrpSpPr>
            <a:grpSpLocks/>
          </p:cNvGrpSpPr>
          <p:nvPr/>
        </p:nvGrpSpPr>
        <p:grpSpPr bwMode="auto">
          <a:xfrm>
            <a:off x="533401" y="3805013"/>
            <a:ext cx="7956549" cy="396875"/>
            <a:chOff x="650875" y="3333750"/>
            <a:chExt cx="7839075" cy="230188"/>
          </a:xfrm>
        </p:grpSpPr>
        <p:sp>
          <p:nvSpPr>
            <p:cNvPr id="20549" name="Rectangle 86"/>
            <p:cNvSpPr>
              <a:spLocks noChangeArrowheads="1"/>
            </p:cNvSpPr>
            <p:nvPr/>
          </p:nvSpPr>
          <p:spPr bwMode="auto">
            <a:xfrm>
              <a:off x="2901950" y="3333750"/>
              <a:ext cx="1828800" cy="2286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dirty="0">
                  <a:solidFill>
                    <a:srgbClr val="000000"/>
                  </a:solidFill>
                </a:rPr>
                <a:t>100%</a:t>
              </a:r>
            </a:p>
          </p:txBody>
        </p:sp>
        <p:sp>
          <p:nvSpPr>
            <p:cNvPr id="88" name="Rectangle 87"/>
            <p:cNvSpPr/>
            <p:nvPr/>
          </p:nvSpPr>
          <p:spPr bwMode="auto">
            <a:xfrm>
              <a:off x="4789488" y="3335338"/>
              <a:ext cx="1828800" cy="2286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98.1%</a:t>
              </a:r>
            </a:p>
          </p:txBody>
        </p:sp>
        <p:sp>
          <p:nvSpPr>
            <p:cNvPr id="110" name="Rectangle 109"/>
            <p:cNvSpPr/>
            <p:nvPr/>
          </p:nvSpPr>
          <p:spPr bwMode="auto">
            <a:xfrm>
              <a:off x="650875" y="3335338"/>
              <a:ext cx="2193925" cy="2286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defRPr/>
              </a:pPr>
              <a:r>
                <a:rPr lang="en-US" sz="1600" b="1" dirty="0">
                  <a:solidFill>
                    <a:prstClr val="black"/>
                  </a:solidFill>
                  <a:latin typeface="Arial"/>
                </a:rPr>
                <a:t>Drive Train Efficiency</a:t>
              </a:r>
            </a:p>
          </p:txBody>
        </p:sp>
        <p:sp>
          <p:nvSpPr>
            <p:cNvPr id="20552" name="Rectangle 125"/>
            <p:cNvSpPr>
              <a:spLocks noChangeArrowheads="1"/>
            </p:cNvSpPr>
            <p:nvPr/>
          </p:nvSpPr>
          <p:spPr bwMode="auto">
            <a:xfrm>
              <a:off x="6661150" y="3335338"/>
              <a:ext cx="1828800" cy="2286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1F497D"/>
                  </a:solidFill>
                </a:rPr>
                <a:t>97.9%</a:t>
              </a:r>
            </a:p>
          </p:txBody>
        </p:sp>
      </p:grpSp>
      <p:grpSp>
        <p:nvGrpSpPr>
          <p:cNvPr id="6" name="Group 92"/>
          <p:cNvGrpSpPr>
            <a:grpSpLocks/>
          </p:cNvGrpSpPr>
          <p:nvPr/>
        </p:nvGrpSpPr>
        <p:grpSpPr bwMode="auto">
          <a:xfrm>
            <a:off x="533401" y="4223658"/>
            <a:ext cx="7956549" cy="454025"/>
            <a:chOff x="650875" y="3581400"/>
            <a:chExt cx="7839075" cy="230188"/>
          </a:xfrm>
        </p:grpSpPr>
        <p:sp>
          <p:nvSpPr>
            <p:cNvPr id="20545" name="Rectangle 90"/>
            <p:cNvSpPr>
              <a:spLocks noChangeArrowheads="1"/>
            </p:cNvSpPr>
            <p:nvPr/>
          </p:nvSpPr>
          <p:spPr bwMode="auto">
            <a:xfrm>
              <a:off x="2901950" y="3581400"/>
              <a:ext cx="1828800" cy="2286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000000"/>
                  </a:solidFill>
                </a:rPr>
                <a:t>83.3%</a:t>
              </a:r>
            </a:p>
          </p:txBody>
        </p:sp>
        <p:sp>
          <p:nvSpPr>
            <p:cNvPr id="92" name="Rectangle 91"/>
            <p:cNvSpPr/>
            <p:nvPr/>
          </p:nvSpPr>
          <p:spPr bwMode="auto">
            <a:xfrm>
              <a:off x="4789488" y="3582988"/>
              <a:ext cx="1828800" cy="2286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80.4%</a:t>
              </a:r>
            </a:p>
          </p:txBody>
        </p:sp>
        <p:sp>
          <p:nvSpPr>
            <p:cNvPr id="111" name="Rectangle 110"/>
            <p:cNvSpPr/>
            <p:nvPr/>
          </p:nvSpPr>
          <p:spPr bwMode="auto">
            <a:xfrm>
              <a:off x="650875" y="3582988"/>
              <a:ext cx="2193925" cy="2286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defRPr/>
              </a:pPr>
              <a:r>
                <a:rPr lang="ru-RU" sz="1600" b="1" dirty="0" smtClean="0">
                  <a:solidFill>
                    <a:prstClr val="black"/>
                  </a:solidFill>
                  <a:latin typeface="Arial"/>
                </a:rPr>
                <a:t>Эффективность компрессора</a:t>
              </a:r>
              <a:endParaRPr lang="en-US" sz="1600" b="1" dirty="0">
                <a:solidFill>
                  <a:prstClr val="black"/>
                </a:solidFill>
                <a:latin typeface="Arial"/>
              </a:endParaRPr>
            </a:p>
          </p:txBody>
        </p:sp>
        <p:sp>
          <p:nvSpPr>
            <p:cNvPr id="20548" name="Rectangle 126"/>
            <p:cNvSpPr>
              <a:spLocks noChangeArrowheads="1"/>
            </p:cNvSpPr>
            <p:nvPr/>
          </p:nvSpPr>
          <p:spPr bwMode="auto">
            <a:xfrm>
              <a:off x="6661150" y="3582988"/>
              <a:ext cx="1828800" cy="2286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1F497D"/>
                  </a:solidFill>
                </a:rPr>
                <a:t>81.8%</a:t>
              </a:r>
            </a:p>
          </p:txBody>
        </p:sp>
      </p:grpSp>
      <p:grpSp>
        <p:nvGrpSpPr>
          <p:cNvPr id="7" name="Group 93"/>
          <p:cNvGrpSpPr>
            <a:grpSpLocks/>
          </p:cNvGrpSpPr>
          <p:nvPr/>
        </p:nvGrpSpPr>
        <p:grpSpPr bwMode="auto">
          <a:xfrm>
            <a:off x="533401" y="4713514"/>
            <a:ext cx="7956549" cy="434975"/>
            <a:chOff x="650875" y="3829050"/>
            <a:chExt cx="7839075" cy="230188"/>
          </a:xfrm>
        </p:grpSpPr>
        <p:sp>
          <p:nvSpPr>
            <p:cNvPr id="20541" name="Rectangle 94"/>
            <p:cNvSpPr>
              <a:spLocks noChangeArrowheads="1"/>
            </p:cNvSpPr>
            <p:nvPr/>
          </p:nvSpPr>
          <p:spPr bwMode="auto">
            <a:xfrm>
              <a:off x="2901950" y="3829050"/>
              <a:ext cx="1828800" cy="2286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000000"/>
                  </a:solidFill>
                </a:rPr>
                <a:t>95.5%</a:t>
              </a:r>
            </a:p>
          </p:txBody>
        </p:sp>
        <p:sp>
          <p:nvSpPr>
            <p:cNvPr id="96" name="Rectangle 95"/>
            <p:cNvSpPr/>
            <p:nvPr/>
          </p:nvSpPr>
          <p:spPr bwMode="auto">
            <a:xfrm>
              <a:off x="4789488" y="3830638"/>
              <a:ext cx="1828800" cy="2286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000" b="1" dirty="0">
                  <a:solidFill>
                    <a:srgbClr val="1F497D"/>
                  </a:solidFill>
                  <a:latin typeface="Arial"/>
                </a:rPr>
                <a:t>95.0%</a:t>
              </a:r>
            </a:p>
          </p:txBody>
        </p:sp>
        <p:sp>
          <p:nvSpPr>
            <p:cNvPr id="112" name="Rectangle 111"/>
            <p:cNvSpPr/>
            <p:nvPr/>
          </p:nvSpPr>
          <p:spPr bwMode="auto">
            <a:xfrm>
              <a:off x="650875" y="3830638"/>
              <a:ext cx="2193925" cy="2286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defRPr/>
              </a:pPr>
              <a:r>
                <a:rPr lang="ru-RU" sz="1600" b="1" dirty="0" smtClean="0">
                  <a:solidFill>
                    <a:prstClr val="black"/>
                  </a:solidFill>
                  <a:latin typeface="Arial"/>
                </a:rPr>
                <a:t>Эффективность двигателя</a:t>
              </a:r>
              <a:endParaRPr lang="en-US" sz="1600" b="1" dirty="0">
                <a:solidFill>
                  <a:prstClr val="black"/>
                </a:solidFill>
                <a:latin typeface="Arial"/>
              </a:endParaRPr>
            </a:p>
          </p:txBody>
        </p:sp>
        <p:sp>
          <p:nvSpPr>
            <p:cNvPr id="20544" name="Rectangle 127"/>
            <p:cNvSpPr>
              <a:spLocks noChangeArrowheads="1"/>
            </p:cNvSpPr>
            <p:nvPr/>
          </p:nvSpPr>
          <p:spPr bwMode="auto">
            <a:xfrm>
              <a:off x="6661150" y="3830638"/>
              <a:ext cx="1828800" cy="2286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000" b="1">
                  <a:solidFill>
                    <a:srgbClr val="1F497D"/>
                  </a:solidFill>
                </a:rPr>
                <a:t>95.0%</a:t>
              </a:r>
            </a:p>
          </p:txBody>
        </p:sp>
      </p:grpSp>
      <p:grpSp>
        <p:nvGrpSpPr>
          <p:cNvPr id="8" name="Group 94"/>
          <p:cNvGrpSpPr>
            <a:grpSpLocks/>
          </p:cNvGrpSpPr>
          <p:nvPr/>
        </p:nvGrpSpPr>
        <p:grpSpPr bwMode="auto">
          <a:xfrm>
            <a:off x="381001" y="5180013"/>
            <a:ext cx="8108949" cy="687387"/>
            <a:chOff x="381001" y="4110038"/>
            <a:chExt cx="8108949" cy="458787"/>
          </a:xfrm>
        </p:grpSpPr>
        <p:sp>
          <p:nvSpPr>
            <p:cNvPr id="20537" name="Rectangle 102"/>
            <p:cNvSpPr>
              <a:spLocks noChangeArrowheads="1"/>
            </p:cNvSpPr>
            <p:nvPr/>
          </p:nvSpPr>
          <p:spPr bwMode="auto">
            <a:xfrm>
              <a:off x="2901950" y="4110038"/>
              <a:ext cx="1828800" cy="457200"/>
            </a:xfrm>
            <a:prstGeom prst="rect">
              <a:avLst/>
            </a:prstGeom>
            <a:solidFill>
              <a:srgbClr val="FF3300">
                <a:alpha val="10196"/>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400" b="1">
                  <a:solidFill>
                    <a:srgbClr val="000000"/>
                  </a:solidFill>
                </a:rPr>
                <a:t>0.487 </a:t>
              </a:r>
              <a:r>
                <a:rPr lang="en-US" b="1">
                  <a:solidFill>
                    <a:srgbClr val="000000"/>
                  </a:solidFill>
                </a:rPr>
                <a:t>kW/ton</a:t>
              </a:r>
              <a:endParaRPr lang="en-US" sz="2400" b="1">
                <a:solidFill>
                  <a:srgbClr val="000000"/>
                </a:solidFill>
              </a:endParaRPr>
            </a:p>
            <a:p>
              <a:pPr algn="ctr"/>
              <a:r>
                <a:rPr lang="en-US" sz="1600" b="1">
                  <a:solidFill>
                    <a:srgbClr val="000000"/>
                  </a:solidFill>
                </a:rPr>
                <a:t>(7.2 COP)</a:t>
              </a:r>
            </a:p>
          </p:txBody>
        </p:sp>
        <p:sp>
          <p:nvSpPr>
            <p:cNvPr id="104" name="Rectangle 103"/>
            <p:cNvSpPr/>
            <p:nvPr/>
          </p:nvSpPr>
          <p:spPr bwMode="auto">
            <a:xfrm>
              <a:off x="4789488" y="4110038"/>
              <a:ext cx="1828800" cy="457200"/>
            </a:xfrm>
            <a:prstGeom prst="rect">
              <a:avLst/>
            </a:prstGeom>
            <a:solidFill>
              <a:schemeClr val="tx2">
                <a:lumMod val="20000"/>
                <a:lumOff val="80000"/>
                <a:alpha val="35000"/>
              </a:schemeClr>
            </a:solidFill>
            <a:ln w="6350" cap="flat" cmpd="sng" algn="ctr">
              <a:noFill/>
              <a:prstDash val="solid"/>
              <a:round/>
              <a:headEnd type="none" w="med" len="med"/>
              <a:tailEnd type="none" w="med" len="med"/>
            </a:ln>
            <a:effectLst/>
          </p:spPr>
          <p:txBody>
            <a:bodyPr anchor="ctr"/>
            <a:lstStyle/>
            <a:p>
              <a:pPr algn="ctr">
                <a:defRPr/>
              </a:pPr>
              <a:r>
                <a:rPr lang="en-US" sz="2400" b="1" dirty="0">
                  <a:solidFill>
                    <a:srgbClr val="1F497D"/>
                  </a:solidFill>
                  <a:latin typeface="Arial"/>
                </a:rPr>
                <a:t>0.554 </a:t>
              </a:r>
              <a:r>
                <a:rPr lang="en-US" b="1" dirty="0">
                  <a:solidFill>
                    <a:srgbClr val="1F497D"/>
                  </a:solidFill>
                  <a:latin typeface="Arial"/>
                </a:rPr>
                <a:t>kW/ton</a:t>
              </a:r>
              <a:endParaRPr lang="en-US" sz="2400" b="1" dirty="0">
                <a:solidFill>
                  <a:srgbClr val="1F497D"/>
                </a:solidFill>
                <a:latin typeface="Arial"/>
              </a:endParaRPr>
            </a:p>
            <a:p>
              <a:pPr algn="ctr">
                <a:defRPr/>
              </a:pPr>
              <a:r>
                <a:rPr lang="en-US" sz="1600" b="1" dirty="0">
                  <a:solidFill>
                    <a:srgbClr val="1F497D"/>
                  </a:solidFill>
                  <a:latin typeface="Arial"/>
                </a:rPr>
                <a:t>(6.3 COP)</a:t>
              </a:r>
            </a:p>
          </p:txBody>
        </p:sp>
        <p:sp>
          <p:nvSpPr>
            <p:cNvPr id="114" name="Rectangle 113"/>
            <p:cNvSpPr/>
            <p:nvPr/>
          </p:nvSpPr>
          <p:spPr bwMode="auto">
            <a:xfrm>
              <a:off x="381001" y="4110038"/>
              <a:ext cx="2463800" cy="457200"/>
            </a:xfrm>
            <a:prstGeom prst="rect">
              <a:avLst/>
            </a:prstGeom>
            <a:solidFill>
              <a:schemeClr val="tx1">
                <a:lumMod val="85000"/>
                <a:lumOff val="15000"/>
                <a:alpha val="10000"/>
              </a:schemeClr>
            </a:solidFill>
            <a:ln w="6350" cap="flat" cmpd="sng" algn="ctr">
              <a:noFill/>
              <a:prstDash val="solid"/>
              <a:round/>
              <a:headEnd type="none" w="med" len="med"/>
              <a:tailEnd type="none" w="med" len="med"/>
            </a:ln>
            <a:effectLst/>
          </p:spPr>
          <p:txBody>
            <a:bodyPr anchor="ctr"/>
            <a:lstStyle/>
            <a:p>
              <a:pPr algn="r">
                <a:defRPr/>
              </a:pPr>
              <a:r>
                <a:rPr lang="ru-RU" sz="2000" b="1" dirty="0" smtClean="0">
                  <a:solidFill>
                    <a:prstClr val="black"/>
                  </a:solidFill>
                  <a:latin typeface="Arial"/>
                </a:rPr>
                <a:t>Эффективность чиллера</a:t>
              </a:r>
              <a:endParaRPr lang="en-US" sz="2000" b="1" dirty="0">
                <a:solidFill>
                  <a:prstClr val="black"/>
                </a:solidFill>
                <a:latin typeface="Arial"/>
              </a:endParaRPr>
            </a:p>
          </p:txBody>
        </p:sp>
        <p:sp>
          <p:nvSpPr>
            <p:cNvPr id="20540" name="Rectangle 129"/>
            <p:cNvSpPr>
              <a:spLocks noChangeArrowheads="1"/>
            </p:cNvSpPr>
            <p:nvPr/>
          </p:nvSpPr>
          <p:spPr bwMode="auto">
            <a:xfrm>
              <a:off x="6661150" y="4111625"/>
              <a:ext cx="1828800" cy="457200"/>
            </a:xfrm>
            <a:prstGeom prst="rect">
              <a:avLst/>
            </a:prstGeom>
            <a:solidFill>
              <a:srgbClr val="00CC99">
                <a:alpha val="14902"/>
              </a:srgbClr>
            </a:solidFill>
            <a:ln>
              <a:noFill/>
            </a:ln>
            <a:extLst>
              <a:ext uri="{91240B29-F687-4F45-9708-019B960494DF}">
                <a14:hiddenLine xmlns:a14="http://schemas.microsoft.com/office/drawing/2010/main" w="6350" algn="ctr">
                  <a:solidFill>
                    <a:srgbClr val="000000"/>
                  </a:solidFill>
                  <a:round/>
                  <a:headEnd/>
                  <a:tailEnd/>
                </a14:hiddenLine>
              </a:ext>
            </a:extLst>
          </p:spPr>
          <p:txBody>
            <a:bodyPr anchor="ctr"/>
            <a:lstStyle/>
            <a:p>
              <a:pPr algn="ctr"/>
              <a:r>
                <a:rPr lang="en-US" sz="2400" b="1">
                  <a:solidFill>
                    <a:srgbClr val="1F497D"/>
                  </a:solidFill>
                </a:rPr>
                <a:t>0.545 </a:t>
              </a:r>
              <a:r>
                <a:rPr lang="en-US" b="1">
                  <a:solidFill>
                    <a:srgbClr val="1F497D"/>
                  </a:solidFill>
                </a:rPr>
                <a:t>kW/ton</a:t>
              </a:r>
              <a:endParaRPr lang="en-US" sz="2400" b="1">
                <a:solidFill>
                  <a:srgbClr val="1F497D"/>
                </a:solidFill>
              </a:endParaRPr>
            </a:p>
            <a:p>
              <a:pPr algn="ctr"/>
              <a:r>
                <a:rPr lang="en-US" sz="1600" b="1">
                  <a:solidFill>
                    <a:srgbClr val="1F497D"/>
                  </a:solidFill>
                </a:rPr>
                <a:t>(6.4 COP)</a:t>
              </a:r>
            </a:p>
          </p:txBody>
        </p:sp>
      </p:grpSp>
      <p:sp>
        <p:nvSpPr>
          <p:cNvPr id="20497" name="Text Box 59"/>
          <p:cNvSpPr txBox="1">
            <a:spLocks noChangeArrowheads="1"/>
          </p:cNvSpPr>
          <p:nvPr/>
        </p:nvSpPr>
        <p:spPr bwMode="auto">
          <a:xfrm>
            <a:off x="4964015" y="1834895"/>
            <a:ext cx="1465466" cy="227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100" b="1" dirty="0" smtClean="0">
                <a:solidFill>
                  <a:srgbClr val="1F497D"/>
                </a:solidFill>
              </a:rPr>
              <a:t>Одноступенчатый</a:t>
            </a:r>
            <a:endParaRPr lang="en-US" sz="1100" b="1" dirty="0">
              <a:solidFill>
                <a:srgbClr val="1F497D"/>
              </a:solidFill>
            </a:endParaRPr>
          </a:p>
        </p:txBody>
      </p:sp>
      <p:sp>
        <p:nvSpPr>
          <p:cNvPr id="20498" name="Text Box 59"/>
          <p:cNvSpPr txBox="1">
            <a:spLocks noChangeArrowheads="1"/>
          </p:cNvSpPr>
          <p:nvPr/>
        </p:nvSpPr>
        <p:spPr bwMode="auto">
          <a:xfrm>
            <a:off x="6830914" y="1838070"/>
            <a:ext cx="1465466" cy="227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100" b="1" dirty="0" smtClean="0">
                <a:solidFill>
                  <a:srgbClr val="1F497D"/>
                </a:solidFill>
              </a:rPr>
              <a:t>Одноступенчатый</a:t>
            </a:r>
            <a:endParaRPr lang="en-US" sz="1100" b="1" dirty="0">
              <a:solidFill>
                <a:srgbClr val="1F497D"/>
              </a:solidFill>
            </a:endParaRPr>
          </a:p>
        </p:txBody>
      </p:sp>
      <p:sp>
        <p:nvSpPr>
          <p:cNvPr id="20499" name="Text Box 59"/>
          <p:cNvSpPr txBox="1">
            <a:spLocks noChangeArrowheads="1"/>
          </p:cNvSpPr>
          <p:nvPr/>
        </p:nvSpPr>
        <p:spPr bwMode="auto">
          <a:xfrm>
            <a:off x="3047590" y="1830842"/>
            <a:ext cx="1529586" cy="227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lnSpc>
                <a:spcPct val="80000"/>
              </a:lnSpc>
            </a:pPr>
            <a:r>
              <a:rPr lang="ru-RU" sz="1100" b="1" dirty="0" smtClean="0">
                <a:solidFill>
                  <a:srgbClr val="000000"/>
                </a:solidFill>
              </a:rPr>
              <a:t>Многоступенчатый</a:t>
            </a:r>
            <a:endParaRPr lang="en-US" sz="1100" b="1" dirty="0">
              <a:solidFill>
                <a:srgbClr val="000000"/>
              </a:solidFill>
            </a:endParaRPr>
          </a:p>
        </p:txBody>
      </p:sp>
      <p:sp>
        <p:nvSpPr>
          <p:cNvPr id="82" name="Rounded Rectangle 81"/>
          <p:cNvSpPr/>
          <p:nvPr/>
        </p:nvSpPr>
        <p:spPr bwMode="auto">
          <a:xfrm>
            <a:off x="161925" y="60198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defRPr/>
            </a:pPr>
            <a:r>
              <a:rPr lang="ru-RU" b="1" dirty="0" smtClean="0">
                <a:solidFill>
                  <a:prstClr val="white"/>
                </a:solidFill>
                <a:latin typeface="Arial"/>
              </a:rPr>
              <a:t>Конструкция </a:t>
            </a:r>
            <a:r>
              <a:rPr lang="ru-RU" b="1" dirty="0" err="1" smtClean="0">
                <a:solidFill>
                  <a:prstClr val="white"/>
                </a:solidFill>
                <a:latin typeface="Arial"/>
              </a:rPr>
              <a:t>чиллера</a:t>
            </a:r>
            <a:r>
              <a:rPr lang="ru-RU" b="1" dirty="0" smtClean="0">
                <a:solidFill>
                  <a:prstClr val="white"/>
                </a:solidFill>
                <a:latin typeface="Arial"/>
              </a:rPr>
              <a:t> </a:t>
            </a:r>
            <a:r>
              <a:rPr lang="en-US" b="1" dirty="0" smtClean="0">
                <a:solidFill>
                  <a:prstClr val="white"/>
                </a:solidFill>
                <a:latin typeface="Arial"/>
              </a:rPr>
              <a:t>Trane </a:t>
            </a:r>
            <a:r>
              <a:rPr lang="ru-RU" b="1" dirty="0" smtClean="0">
                <a:solidFill>
                  <a:prstClr val="white"/>
                </a:solidFill>
                <a:latin typeface="Arial"/>
              </a:rPr>
              <a:t>является наиболее эффективным решением</a:t>
            </a:r>
            <a:endParaRPr lang="en-US" b="1" dirty="0">
              <a:solidFill>
                <a:prstClr val="white"/>
              </a:solidFill>
              <a:latin typeface="Arial"/>
            </a:endParaRPr>
          </a:p>
        </p:txBody>
      </p:sp>
      <p:sp>
        <p:nvSpPr>
          <p:cNvPr id="20501" name="Line 19"/>
          <p:cNvSpPr>
            <a:spLocks noChangeShapeType="1"/>
          </p:cNvSpPr>
          <p:nvPr/>
        </p:nvSpPr>
        <p:spPr bwMode="auto">
          <a:xfrm>
            <a:off x="0" y="6096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sz="2400"/>
          </a:p>
        </p:txBody>
      </p:sp>
      <p:sp>
        <p:nvSpPr>
          <p:cNvPr id="20528" name="Text Box 110"/>
          <p:cNvSpPr txBox="1">
            <a:spLocks noChangeArrowheads="1"/>
          </p:cNvSpPr>
          <p:nvPr/>
        </p:nvSpPr>
        <p:spPr bwMode="auto">
          <a:xfrm>
            <a:off x="1134208" y="1752600"/>
            <a:ext cx="1372491"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1100" i="1" dirty="0">
                <a:solidFill>
                  <a:srgbClr val="000000"/>
                </a:solidFill>
              </a:rPr>
              <a:t>@AHRI Conditions</a:t>
            </a:r>
          </a:p>
        </p:txBody>
      </p:sp>
      <p:sp>
        <p:nvSpPr>
          <p:cNvPr id="9" name="Rectangle 8"/>
          <p:cNvSpPr/>
          <p:nvPr/>
        </p:nvSpPr>
        <p:spPr>
          <a:xfrm>
            <a:off x="32658" y="325474"/>
            <a:ext cx="4279826" cy="338554"/>
          </a:xfrm>
          <a:prstGeom prst="rect">
            <a:avLst/>
          </a:prstGeom>
        </p:spPr>
        <p:txBody>
          <a:bodyPr wrap="none">
            <a:spAutoFit/>
          </a:bodyPr>
          <a:lstStyle/>
          <a:p>
            <a:r>
              <a:rPr lang="ru-RU" sz="1600" i="1" dirty="0" smtClean="0"/>
              <a:t>Сравнение центробежных компрессоров</a:t>
            </a:r>
            <a:r>
              <a:rPr lang="en-US" sz="1600" i="1" dirty="0" smtClean="0"/>
              <a:t>:</a:t>
            </a:r>
            <a:endParaRPr lang="en-US" sz="1600" i="1" dirty="0"/>
          </a:p>
        </p:txBody>
      </p:sp>
    </p:spTree>
    <p:extLst>
      <p:ext uri="{BB962C8B-B14F-4D97-AF65-F5344CB8AC3E}">
        <p14:creationId xmlns:p14="http://schemas.microsoft.com/office/powerpoint/2010/main" val="2614852052"/>
      </p:ext>
    </p:extLst>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left)">
                                      <p:cBhvr>
                                        <p:cTn id="17" dur="500"/>
                                        <p:tgtEl>
                                          <p:spTgt spid="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nodeType="click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left)">
                                      <p:cBhvr>
                                        <p:cTn id="22" dur="500"/>
                                        <p:tgtEl>
                                          <p:spTgt spid="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wipe(left)">
                                      <p:cBhvr>
                                        <p:cTn id="32" dur="500"/>
                                        <p:tgtEl>
                                          <p:spTgt spid="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wipe(left)">
                                      <p:cBhvr>
                                        <p:cTn id="3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5"/>
          <p:cNvSpPr>
            <a:spLocks noGrp="1"/>
          </p:cNvSpPr>
          <p:nvPr>
            <p:ph type="title"/>
          </p:nvPr>
        </p:nvSpPr>
        <p:spPr/>
        <p:txBody>
          <a:bodyPr/>
          <a:lstStyle/>
          <a:p>
            <a:pPr eaLnBrk="1" hangingPunct="1"/>
            <a:r>
              <a:rPr lang="ru-RU" sz="1800" dirty="0" smtClean="0">
                <a:solidFill>
                  <a:srgbClr val="000000"/>
                </a:solidFill>
                <a:latin typeface="Arial" charset="0"/>
                <a:cs typeface="Arial" charset="0"/>
              </a:rPr>
              <a:t>Сравнение по эффективности</a:t>
            </a:r>
            <a:r>
              <a:rPr lang="en-US" sz="1800" dirty="0" smtClean="0">
                <a:solidFill>
                  <a:srgbClr val="000000"/>
                </a:solidFill>
                <a:latin typeface="Arial" charset="0"/>
                <a:cs typeface="Arial" charset="0"/>
              </a:rPr>
              <a:t>:</a:t>
            </a:r>
            <a:r>
              <a:rPr lang="en-US" sz="2000" dirty="0" smtClean="0">
                <a:solidFill>
                  <a:srgbClr val="000000"/>
                </a:solidFill>
                <a:latin typeface="Arial" charset="0"/>
                <a:cs typeface="Arial" charset="0"/>
              </a:rPr>
              <a:t/>
            </a:r>
            <a:br>
              <a:rPr lang="en-US" sz="2000" dirty="0" smtClean="0">
                <a:solidFill>
                  <a:srgbClr val="000000"/>
                </a:solidFill>
                <a:latin typeface="Arial" charset="0"/>
                <a:cs typeface="Arial" charset="0"/>
              </a:rPr>
            </a:br>
            <a:r>
              <a:rPr lang="ru-RU" sz="2000" dirty="0" smtClean="0">
                <a:solidFill>
                  <a:srgbClr val="000000"/>
                </a:solidFill>
                <a:latin typeface="Arial" charset="0"/>
                <a:cs typeface="Arial" charset="0"/>
              </a:rPr>
              <a:t>Индекс оценки</a:t>
            </a:r>
            <a:endParaRPr lang="en-US" sz="1800" dirty="0" smtClean="0">
              <a:latin typeface="Arial" charset="0"/>
              <a:cs typeface="Arial" charset="0"/>
            </a:endParaRPr>
          </a:p>
        </p:txBody>
      </p:sp>
      <p:sp>
        <p:nvSpPr>
          <p:cNvPr id="22531" name="Rectangle 446"/>
          <p:cNvSpPr>
            <a:spLocks noChangeArrowheads="1"/>
          </p:cNvSpPr>
          <p:nvPr/>
        </p:nvSpPr>
        <p:spPr bwMode="auto">
          <a:xfrm>
            <a:off x="31750" y="1395413"/>
            <a:ext cx="1935163"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endParaRPr lang="en-US" sz="1400" b="1">
              <a:solidFill>
                <a:srgbClr val="000000"/>
              </a:solidFill>
            </a:endParaRPr>
          </a:p>
        </p:txBody>
      </p:sp>
      <p:pic>
        <p:nvPicPr>
          <p:cNvPr id="22532" name="Picture 86" descr="PPP_INATU_CLP_Thermometer_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200" y="979488"/>
            <a:ext cx="93726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3" name="Rectangle 7"/>
          <p:cNvSpPr>
            <a:spLocks noChangeArrowheads="1"/>
          </p:cNvSpPr>
          <p:nvPr/>
        </p:nvSpPr>
        <p:spPr bwMode="auto">
          <a:xfrm>
            <a:off x="381000" y="673100"/>
            <a:ext cx="822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p>
            <a:r>
              <a:rPr lang="en-US" sz="1600" b="1" dirty="0">
                <a:solidFill>
                  <a:srgbClr val="FF0000"/>
                </a:solidFill>
              </a:rPr>
              <a:t>AHRI</a:t>
            </a:r>
            <a:r>
              <a:rPr lang="en-US" sz="1600" b="1" dirty="0">
                <a:solidFill>
                  <a:srgbClr val="000000"/>
                </a:solidFill>
              </a:rPr>
              <a:t> </a:t>
            </a:r>
            <a:r>
              <a:rPr lang="ru-RU" sz="1600" b="1" dirty="0" smtClean="0">
                <a:solidFill>
                  <a:srgbClr val="FF0000"/>
                </a:solidFill>
              </a:rPr>
              <a:t>Определение коэффициента </a:t>
            </a:r>
            <a:r>
              <a:rPr lang="ru-RU" sz="1600" b="1" dirty="0" err="1" smtClean="0">
                <a:solidFill>
                  <a:srgbClr val="FF0000"/>
                </a:solidFill>
              </a:rPr>
              <a:t>эфф</a:t>
            </a:r>
            <a:r>
              <a:rPr lang="ru-RU" sz="1600" b="1" dirty="0" smtClean="0">
                <a:solidFill>
                  <a:srgbClr val="FF0000"/>
                </a:solidFill>
              </a:rPr>
              <a:t>. при переменной нагрузке </a:t>
            </a:r>
            <a:r>
              <a:rPr lang="en-US" sz="1600" b="1" dirty="0" smtClean="0">
                <a:solidFill>
                  <a:srgbClr val="000000"/>
                </a:solidFill>
              </a:rPr>
              <a:t>(IPLV/NPLV</a:t>
            </a:r>
            <a:r>
              <a:rPr lang="en-US" sz="1600" b="1" dirty="0">
                <a:solidFill>
                  <a:srgbClr val="000000"/>
                </a:solidFill>
              </a:rPr>
              <a:t>)</a:t>
            </a:r>
            <a:endParaRPr lang="en-US" sz="1600" b="1" dirty="0">
              <a:solidFill>
                <a:srgbClr val="4D4D4D"/>
              </a:solidFill>
            </a:endParaRPr>
          </a:p>
        </p:txBody>
      </p:sp>
      <p:sp>
        <p:nvSpPr>
          <p:cNvPr id="10" name="Text Box 88"/>
          <p:cNvSpPr txBox="1">
            <a:spLocks noChangeArrowheads="1"/>
          </p:cNvSpPr>
          <p:nvPr/>
        </p:nvSpPr>
        <p:spPr bwMode="auto">
          <a:xfrm>
            <a:off x="581025" y="2716213"/>
            <a:ext cx="78057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ru-RU" sz="1200" b="1" i="1" dirty="0" smtClean="0">
                <a:solidFill>
                  <a:srgbClr val="000000"/>
                </a:solidFill>
              </a:rPr>
              <a:t>Температуры</a:t>
            </a:r>
            <a:r>
              <a:rPr lang="en-US" sz="1200" b="1" i="1" dirty="0" smtClean="0">
                <a:solidFill>
                  <a:srgbClr val="000000"/>
                </a:solidFill>
              </a:rPr>
              <a:t>: </a:t>
            </a:r>
            <a:r>
              <a:rPr lang="ru-RU" sz="1200" b="1" i="1" dirty="0" smtClean="0">
                <a:solidFill>
                  <a:srgbClr val="000000"/>
                </a:solidFill>
              </a:rPr>
              <a:t>входящая тем-</a:t>
            </a:r>
            <a:r>
              <a:rPr lang="ru-RU" sz="1200" b="1" i="1" dirty="0" err="1" smtClean="0">
                <a:solidFill>
                  <a:srgbClr val="000000"/>
                </a:solidFill>
              </a:rPr>
              <a:t>ра</a:t>
            </a:r>
            <a:r>
              <a:rPr lang="ru-RU" sz="1200" b="1" i="1" dirty="0" smtClean="0">
                <a:solidFill>
                  <a:srgbClr val="000000"/>
                </a:solidFill>
              </a:rPr>
              <a:t> в конденсатор</a:t>
            </a:r>
            <a:endParaRPr lang="en-US" sz="1200" b="1" i="1" dirty="0">
              <a:solidFill>
                <a:srgbClr val="000000"/>
              </a:solidFill>
            </a:endParaRPr>
          </a:p>
          <a:p>
            <a:pPr eaLnBrk="1" hangingPunct="1"/>
            <a:r>
              <a:rPr lang="en-US" sz="1200" b="1" i="1" dirty="0">
                <a:solidFill>
                  <a:srgbClr val="000000"/>
                </a:solidFill>
              </a:rPr>
              <a:t>AHRI </a:t>
            </a:r>
            <a:r>
              <a:rPr lang="ru-RU" sz="1200" b="1" i="1" dirty="0" smtClean="0">
                <a:solidFill>
                  <a:srgbClr val="000000"/>
                </a:solidFill>
              </a:rPr>
              <a:t>Условия</a:t>
            </a:r>
            <a:r>
              <a:rPr lang="en-US" sz="1200" b="1" i="1" dirty="0" smtClean="0">
                <a:solidFill>
                  <a:srgbClr val="000000"/>
                </a:solidFill>
              </a:rPr>
              <a:t>: </a:t>
            </a:r>
            <a:r>
              <a:rPr lang="ru-RU" sz="1200" b="1" i="1" dirty="0" smtClean="0">
                <a:solidFill>
                  <a:srgbClr val="000000"/>
                </a:solidFill>
              </a:rPr>
              <a:t>Охлаждаемая вода</a:t>
            </a:r>
            <a:r>
              <a:rPr lang="en-US" sz="1200" b="1" i="1" dirty="0" smtClean="0">
                <a:solidFill>
                  <a:srgbClr val="000000"/>
                </a:solidFill>
              </a:rPr>
              <a:t>:  </a:t>
            </a:r>
            <a:r>
              <a:rPr lang="en-US" sz="1200" b="1" i="1" dirty="0">
                <a:solidFill>
                  <a:srgbClr val="000000"/>
                </a:solidFill>
              </a:rPr>
              <a:t>54°/44°F </a:t>
            </a:r>
            <a:r>
              <a:rPr lang="en-US" sz="900" b="1" i="1" dirty="0">
                <a:solidFill>
                  <a:srgbClr val="000000"/>
                </a:solidFill>
              </a:rPr>
              <a:t>(12°/7°C)</a:t>
            </a:r>
            <a:r>
              <a:rPr lang="en-US" sz="1200" b="1" i="1" dirty="0">
                <a:solidFill>
                  <a:srgbClr val="000000"/>
                </a:solidFill>
              </a:rPr>
              <a:t> </a:t>
            </a:r>
            <a:br>
              <a:rPr lang="en-US" sz="1200" b="1" i="1" dirty="0">
                <a:solidFill>
                  <a:srgbClr val="000000"/>
                </a:solidFill>
              </a:rPr>
            </a:br>
            <a:r>
              <a:rPr lang="en-US" sz="1200" b="1" i="1" dirty="0">
                <a:solidFill>
                  <a:srgbClr val="000000"/>
                </a:solidFill>
              </a:rPr>
              <a:t>                              </a:t>
            </a:r>
            <a:r>
              <a:rPr lang="ru-RU" sz="1200" b="1" i="1" dirty="0" smtClean="0">
                <a:solidFill>
                  <a:srgbClr val="000000"/>
                </a:solidFill>
              </a:rPr>
              <a:t>Охлаждающая вода</a:t>
            </a:r>
            <a:r>
              <a:rPr lang="en-US" sz="1200" b="1" i="1" dirty="0" smtClean="0">
                <a:solidFill>
                  <a:srgbClr val="000000"/>
                </a:solidFill>
              </a:rPr>
              <a:t>: </a:t>
            </a:r>
            <a:r>
              <a:rPr lang="en-US" sz="1200" b="1" i="1" dirty="0">
                <a:solidFill>
                  <a:srgbClr val="000000"/>
                </a:solidFill>
              </a:rPr>
              <a:t>3 GPM/Ton (0.054 L/S/kW)</a:t>
            </a:r>
          </a:p>
        </p:txBody>
      </p:sp>
      <p:sp>
        <p:nvSpPr>
          <p:cNvPr id="22535" name="Rectangle 104"/>
          <p:cNvSpPr>
            <a:spLocks noChangeArrowheads="1"/>
          </p:cNvSpPr>
          <p:nvPr/>
        </p:nvSpPr>
        <p:spPr bwMode="auto">
          <a:xfrm>
            <a:off x="31750" y="1698625"/>
            <a:ext cx="1935163" cy="30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a:spcBef>
                <a:spcPct val="20000"/>
              </a:spcBef>
            </a:pPr>
            <a:endParaRPr lang="en-US" sz="1400" b="1">
              <a:solidFill>
                <a:srgbClr val="000000"/>
              </a:solidFill>
            </a:endParaRPr>
          </a:p>
        </p:txBody>
      </p:sp>
      <p:sp>
        <p:nvSpPr>
          <p:cNvPr id="22536" name="Line 134"/>
          <p:cNvSpPr>
            <a:spLocks noChangeShapeType="1"/>
          </p:cNvSpPr>
          <p:nvPr/>
        </p:nvSpPr>
        <p:spPr bwMode="auto">
          <a:xfrm>
            <a:off x="31750" y="1395413"/>
            <a:ext cx="193516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37" name="Line 139"/>
          <p:cNvSpPr>
            <a:spLocks noChangeShapeType="1"/>
          </p:cNvSpPr>
          <p:nvPr/>
        </p:nvSpPr>
        <p:spPr bwMode="auto">
          <a:xfrm>
            <a:off x="31750" y="3124200"/>
            <a:ext cx="1935163"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38" name="Line 231"/>
          <p:cNvSpPr>
            <a:spLocks noChangeShapeType="1"/>
          </p:cNvSpPr>
          <p:nvPr/>
        </p:nvSpPr>
        <p:spPr bwMode="auto">
          <a:xfrm>
            <a:off x="31750" y="1395413"/>
            <a:ext cx="0" cy="60642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39" name="Line 235"/>
          <p:cNvSpPr>
            <a:spLocks noChangeShapeType="1"/>
          </p:cNvSpPr>
          <p:nvPr/>
        </p:nvSpPr>
        <p:spPr bwMode="auto">
          <a:xfrm>
            <a:off x="31750" y="2001838"/>
            <a:ext cx="0" cy="30321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0" name="Line 246"/>
          <p:cNvSpPr>
            <a:spLocks noChangeShapeType="1"/>
          </p:cNvSpPr>
          <p:nvPr/>
        </p:nvSpPr>
        <p:spPr bwMode="auto">
          <a:xfrm>
            <a:off x="6934200" y="2001838"/>
            <a:ext cx="0" cy="303212"/>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1" name="Line 247"/>
          <p:cNvSpPr>
            <a:spLocks noChangeShapeType="1"/>
          </p:cNvSpPr>
          <p:nvPr/>
        </p:nvSpPr>
        <p:spPr bwMode="auto">
          <a:xfrm>
            <a:off x="31750" y="2305050"/>
            <a:ext cx="0" cy="30321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2" name="Line 255"/>
          <p:cNvSpPr>
            <a:spLocks noChangeShapeType="1"/>
          </p:cNvSpPr>
          <p:nvPr/>
        </p:nvSpPr>
        <p:spPr bwMode="auto">
          <a:xfrm>
            <a:off x="6934200" y="2305050"/>
            <a:ext cx="0" cy="30321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3" name="Line 257"/>
          <p:cNvSpPr>
            <a:spLocks noChangeShapeType="1"/>
          </p:cNvSpPr>
          <p:nvPr/>
        </p:nvSpPr>
        <p:spPr bwMode="auto">
          <a:xfrm>
            <a:off x="31750" y="2608263"/>
            <a:ext cx="0" cy="5159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4" name="Line 265"/>
          <p:cNvSpPr>
            <a:spLocks noChangeShapeType="1"/>
          </p:cNvSpPr>
          <p:nvPr/>
        </p:nvSpPr>
        <p:spPr bwMode="auto">
          <a:xfrm>
            <a:off x="6934200" y="2608263"/>
            <a:ext cx="0" cy="515937"/>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5" name="Line 267"/>
          <p:cNvSpPr>
            <a:spLocks noChangeShapeType="1"/>
          </p:cNvSpPr>
          <p:nvPr/>
        </p:nvSpPr>
        <p:spPr bwMode="auto">
          <a:xfrm>
            <a:off x="1966913" y="3124200"/>
            <a:ext cx="143827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6" name="Line 269"/>
          <p:cNvSpPr>
            <a:spLocks noChangeShapeType="1"/>
          </p:cNvSpPr>
          <p:nvPr/>
        </p:nvSpPr>
        <p:spPr bwMode="auto">
          <a:xfrm>
            <a:off x="3405188" y="3124200"/>
            <a:ext cx="12541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7" name="Line 271"/>
          <p:cNvSpPr>
            <a:spLocks noChangeShapeType="1"/>
          </p:cNvSpPr>
          <p:nvPr/>
        </p:nvSpPr>
        <p:spPr bwMode="auto">
          <a:xfrm>
            <a:off x="4659313" y="3124200"/>
            <a:ext cx="125571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8" name="Line 273"/>
          <p:cNvSpPr>
            <a:spLocks noChangeShapeType="1"/>
          </p:cNvSpPr>
          <p:nvPr/>
        </p:nvSpPr>
        <p:spPr bwMode="auto">
          <a:xfrm>
            <a:off x="5915025" y="3124200"/>
            <a:ext cx="101917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49" name="Line 424"/>
          <p:cNvSpPr>
            <a:spLocks noChangeShapeType="1"/>
          </p:cNvSpPr>
          <p:nvPr/>
        </p:nvSpPr>
        <p:spPr bwMode="auto">
          <a:xfrm>
            <a:off x="3405188" y="1395413"/>
            <a:ext cx="12541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sp>
        <p:nvSpPr>
          <p:cNvPr id="22550" name="Line 425"/>
          <p:cNvSpPr>
            <a:spLocks noChangeShapeType="1"/>
          </p:cNvSpPr>
          <p:nvPr/>
        </p:nvSpPr>
        <p:spPr bwMode="auto">
          <a:xfrm>
            <a:off x="4659313" y="1395413"/>
            <a:ext cx="1255712"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28575" cap="sq">
                <a:solidFill>
                  <a:srgbClr val="000000"/>
                </a:solidFill>
                <a:round/>
                <a:headEnd/>
                <a:tailEnd/>
              </a14:hiddenLine>
            </a:ext>
          </a:extLst>
        </p:spPr>
        <p:txBody>
          <a:bodyPr/>
          <a:lstStyle/>
          <a:p>
            <a:endParaRPr lang="en-US"/>
          </a:p>
        </p:txBody>
      </p:sp>
      <p:graphicFrame>
        <p:nvGraphicFramePr>
          <p:cNvPr id="27" name="Group 548"/>
          <p:cNvGraphicFramePr>
            <a:graphicFrameLocks/>
          </p:cNvGraphicFramePr>
          <p:nvPr/>
        </p:nvGraphicFramePr>
        <p:xfrm>
          <a:off x="5475288" y="1449388"/>
          <a:ext cx="3351212" cy="1358900"/>
        </p:xfrm>
        <a:graphic>
          <a:graphicData uri="http://schemas.openxmlformats.org/drawingml/2006/table">
            <a:tbl>
              <a:tblPr/>
              <a:tblGrid>
                <a:gridCol w="3351212"/>
              </a:tblGrid>
              <a:tr h="3397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A = kW/Ton @ 85°F</a:t>
                      </a:r>
                      <a:r>
                        <a:rPr kumimoji="0" lang="en-US" sz="1000" b="1" i="0" u="none" strike="noStrike" cap="none" normalizeH="0" baseline="0" dirty="0" smtClean="0">
                          <a:ln>
                            <a:noFill/>
                          </a:ln>
                          <a:solidFill>
                            <a:schemeClr val="tx1"/>
                          </a:solidFill>
                          <a:effectLst/>
                          <a:latin typeface="Arial" charset="0"/>
                        </a:rPr>
                        <a:t>(30°C)</a:t>
                      </a:r>
                      <a:r>
                        <a:rPr kumimoji="0" lang="en-US" sz="1400" b="1" i="0" u="none" strike="noStrike" cap="none" normalizeH="0" baseline="0" dirty="0" smtClean="0">
                          <a:ln>
                            <a:noFill/>
                          </a:ln>
                          <a:solidFill>
                            <a:schemeClr val="tx1"/>
                          </a:solidFill>
                          <a:effectLst/>
                          <a:latin typeface="Arial" charset="0"/>
                        </a:rPr>
                        <a:t> @ 100% Load</a:t>
                      </a:r>
                    </a:p>
                  </a:txBody>
                  <a:tcPr marL="45720" marR="4572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3300"/>
                    </a:solidFill>
                  </a:tcPr>
                </a:tc>
              </a:tr>
              <a:tr h="33972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B = kW/Ton @ 75°F</a:t>
                      </a:r>
                      <a:r>
                        <a:rPr kumimoji="0" lang="en-US" sz="1000" b="1" i="0" u="none" strike="noStrike" cap="none" normalizeH="0" baseline="0" dirty="0" smtClean="0">
                          <a:ln>
                            <a:noFill/>
                          </a:ln>
                          <a:solidFill>
                            <a:schemeClr val="tx1"/>
                          </a:solidFill>
                          <a:effectLst/>
                          <a:latin typeface="Arial" charset="0"/>
                        </a:rPr>
                        <a:t>(24°C)</a:t>
                      </a:r>
                      <a:r>
                        <a:rPr kumimoji="0" lang="en-US" sz="1400" b="1" i="0" u="none" strike="noStrike" cap="none" normalizeH="0" baseline="0" dirty="0" smtClean="0">
                          <a:ln>
                            <a:noFill/>
                          </a:ln>
                          <a:solidFill>
                            <a:schemeClr val="tx1"/>
                          </a:solidFill>
                          <a:effectLst/>
                          <a:latin typeface="Arial" charset="0"/>
                        </a:rPr>
                        <a:t> @ 75% Load</a:t>
                      </a:r>
                    </a:p>
                  </a:txBody>
                  <a:tcPr marL="45720" marR="4572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6600"/>
                    </a:solidFill>
                  </a:tcPr>
                </a:tc>
              </a:tr>
              <a:tr h="33972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C = kW/Ton @ 65°F</a:t>
                      </a:r>
                      <a:r>
                        <a:rPr kumimoji="0" lang="en-US" sz="1000" b="1" i="0" u="none" strike="noStrike" cap="none" normalizeH="0" baseline="0" dirty="0" smtClean="0">
                          <a:ln>
                            <a:noFill/>
                          </a:ln>
                          <a:solidFill>
                            <a:schemeClr val="tx1"/>
                          </a:solidFill>
                          <a:effectLst/>
                          <a:latin typeface="Arial" charset="0"/>
                        </a:rPr>
                        <a:t>(18°C)</a:t>
                      </a:r>
                      <a:r>
                        <a:rPr kumimoji="0" lang="en-US" sz="1400" b="1" i="0" u="none" strike="noStrike" cap="none" normalizeH="0" baseline="0" dirty="0" smtClean="0">
                          <a:ln>
                            <a:noFill/>
                          </a:ln>
                          <a:solidFill>
                            <a:schemeClr val="tx1"/>
                          </a:solidFill>
                          <a:effectLst/>
                          <a:latin typeface="Arial" charset="0"/>
                        </a:rPr>
                        <a:t> @ 50% Load</a:t>
                      </a:r>
                    </a:p>
                  </a:txBody>
                  <a:tcPr marL="45720" marR="4572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r h="3397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D = kW/Ton @ 65°F</a:t>
                      </a:r>
                      <a:r>
                        <a:rPr kumimoji="0" lang="en-US" sz="1000" b="1" i="0" u="none" strike="noStrike" cap="none" normalizeH="0" baseline="0" dirty="0" smtClean="0">
                          <a:ln>
                            <a:noFill/>
                          </a:ln>
                          <a:solidFill>
                            <a:schemeClr val="tx1"/>
                          </a:solidFill>
                          <a:effectLst/>
                          <a:latin typeface="Arial" charset="0"/>
                        </a:rPr>
                        <a:t>(18°C)</a:t>
                      </a:r>
                      <a:r>
                        <a:rPr kumimoji="0" lang="en-US" sz="1400" b="1" i="0" u="none" strike="noStrike" cap="none" normalizeH="0" baseline="0" dirty="0" smtClean="0">
                          <a:ln>
                            <a:noFill/>
                          </a:ln>
                          <a:solidFill>
                            <a:schemeClr val="tx1"/>
                          </a:solidFill>
                          <a:effectLst/>
                          <a:latin typeface="Arial" charset="0"/>
                        </a:rPr>
                        <a:t> @ 25% Load</a:t>
                      </a:r>
                    </a:p>
                  </a:txBody>
                  <a:tcPr marL="45720" marR="45720" anchor="b"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tr>
            </a:tbl>
          </a:graphicData>
        </a:graphic>
      </p:graphicFrame>
      <p:grpSp>
        <p:nvGrpSpPr>
          <p:cNvPr id="2" name="Group 508"/>
          <p:cNvGrpSpPr>
            <a:grpSpLocks/>
          </p:cNvGrpSpPr>
          <p:nvPr/>
        </p:nvGrpSpPr>
        <p:grpSpPr bwMode="auto">
          <a:xfrm>
            <a:off x="374650" y="1254125"/>
            <a:ext cx="4905375" cy="1201738"/>
            <a:chOff x="306" y="790"/>
            <a:chExt cx="3090" cy="757"/>
          </a:xfrm>
        </p:grpSpPr>
        <p:sp>
          <p:nvSpPr>
            <p:cNvPr id="22594" name="Text Box 455"/>
            <p:cNvSpPr txBox="1">
              <a:spLocks noChangeArrowheads="1"/>
            </p:cNvSpPr>
            <p:nvPr/>
          </p:nvSpPr>
          <p:spPr bwMode="auto">
            <a:xfrm>
              <a:off x="1974" y="790"/>
              <a:ext cx="144"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spcBef>
                  <a:spcPct val="50000"/>
                </a:spcBef>
              </a:pPr>
              <a:r>
                <a:rPr lang="en-US" sz="3200" b="1" baseline="-25000">
                  <a:solidFill>
                    <a:srgbClr val="000000"/>
                  </a:solidFill>
                </a:rPr>
                <a:t>1</a:t>
              </a:r>
            </a:p>
          </p:txBody>
        </p:sp>
        <p:sp>
          <p:nvSpPr>
            <p:cNvPr id="22595" name="Rectangle 459"/>
            <p:cNvSpPr>
              <a:spLocks noChangeArrowheads="1"/>
            </p:cNvSpPr>
            <p:nvPr/>
          </p:nvSpPr>
          <p:spPr bwMode="auto">
            <a:xfrm>
              <a:off x="306" y="917"/>
              <a:ext cx="635" cy="2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3200" b="1" baseline="-25000">
                  <a:solidFill>
                    <a:srgbClr val="000000"/>
                  </a:solidFill>
                </a:rPr>
                <a:t>IPLV =</a:t>
              </a:r>
            </a:p>
          </p:txBody>
        </p:sp>
        <p:sp>
          <p:nvSpPr>
            <p:cNvPr id="22596" name="Text Box 492"/>
            <p:cNvSpPr txBox="1">
              <a:spLocks noChangeArrowheads="1"/>
            </p:cNvSpPr>
            <p:nvPr/>
          </p:nvSpPr>
          <p:spPr bwMode="auto">
            <a:xfrm>
              <a:off x="1046" y="1095"/>
              <a:ext cx="358" cy="442"/>
            </a:xfrm>
            <a:prstGeom prst="rect">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2000" b="1" u="sng">
                  <a:solidFill>
                    <a:srgbClr val="000000"/>
                  </a:solidFill>
                </a:rPr>
                <a:t>1%</a:t>
              </a:r>
            </a:p>
            <a:p>
              <a:pPr algn="ctr" eaLnBrk="1" hangingPunct="1"/>
              <a:r>
                <a:rPr lang="en-US" sz="2000" b="1">
                  <a:solidFill>
                    <a:srgbClr val="000000"/>
                  </a:solidFill>
                </a:rPr>
                <a:t>A</a:t>
              </a:r>
            </a:p>
          </p:txBody>
        </p:sp>
        <p:sp>
          <p:nvSpPr>
            <p:cNvPr id="22597" name="Text Box 493"/>
            <p:cNvSpPr txBox="1">
              <a:spLocks noChangeArrowheads="1"/>
            </p:cNvSpPr>
            <p:nvPr/>
          </p:nvSpPr>
          <p:spPr bwMode="auto">
            <a:xfrm>
              <a:off x="1534" y="1100"/>
              <a:ext cx="502" cy="442"/>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2000" b="1" u="sng">
                  <a:solidFill>
                    <a:srgbClr val="000000"/>
                  </a:solidFill>
                </a:rPr>
                <a:t>42%</a:t>
              </a:r>
            </a:p>
            <a:p>
              <a:pPr algn="ctr" eaLnBrk="1" hangingPunct="1"/>
              <a:r>
                <a:rPr lang="en-US" sz="2000" b="1">
                  <a:solidFill>
                    <a:srgbClr val="000000"/>
                  </a:solidFill>
                </a:rPr>
                <a:t>B</a:t>
              </a:r>
            </a:p>
          </p:txBody>
        </p:sp>
        <p:sp>
          <p:nvSpPr>
            <p:cNvPr id="22598" name="Text Box 495"/>
            <p:cNvSpPr txBox="1">
              <a:spLocks noChangeArrowheads="1"/>
            </p:cNvSpPr>
            <p:nvPr/>
          </p:nvSpPr>
          <p:spPr bwMode="auto">
            <a:xfrm>
              <a:off x="2807" y="1101"/>
              <a:ext cx="520" cy="44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2000" b="1" u="sng">
                  <a:solidFill>
                    <a:srgbClr val="000000"/>
                  </a:solidFill>
                </a:rPr>
                <a:t>12%</a:t>
              </a:r>
            </a:p>
            <a:p>
              <a:pPr algn="ctr" eaLnBrk="1" hangingPunct="1"/>
              <a:r>
                <a:rPr lang="en-US" sz="2000" b="1">
                  <a:solidFill>
                    <a:srgbClr val="000000"/>
                  </a:solidFill>
                </a:rPr>
                <a:t>D</a:t>
              </a:r>
            </a:p>
          </p:txBody>
        </p:sp>
        <p:sp>
          <p:nvSpPr>
            <p:cNvPr id="22599" name="Text Box 458"/>
            <p:cNvSpPr txBox="1">
              <a:spLocks noChangeArrowheads="1"/>
            </p:cNvSpPr>
            <p:nvPr/>
          </p:nvSpPr>
          <p:spPr bwMode="auto">
            <a:xfrm>
              <a:off x="1383" y="1152"/>
              <a:ext cx="13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spcBef>
                  <a:spcPct val="50000"/>
                </a:spcBef>
              </a:pPr>
              <a:r>
                <a:rPr lang="en-US" sz="2400" b="1" baseline="-25000">
                  <a:solidFill>
                    <a:srgbClr val="000000"/>
                  </a:solidFill>
                </a:rPr>
                <a:t>+</a:t>
              </a:r>
            </a:p>
          </p:txBody>
        </p:sp>
        <p:sp>
          <p:nvSpPr>
            <p:cNvPr id="22600" name="Text Box 456"/>
            <p:cNvSpPr txBox="1">
              <a:spLocks noChangeArrowheads="1"/>
            </p:cNvSpPr>
            <p:nvPr/>
          </p:nvSpPr>
          <p:spPr bwMode="auto">
            <a:xfrm>
              <a:off x="2640" y="1152"/>
              <a:ext cx="14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spcBef>
                  <a:spcPct val="50000"/>
                </a:spcBef>
              </a:pPr>
              <a:r>
                <a:rPr lang="en-US" sz="2400" b="1" baseline="-25000">
                  <a:solidFill>
                    <a:srgbClr val="000000"/>
                  </a:solidFill>
                </a:rPr>
                <a:t>+</a:t>
              </a:r>
            </a:p>
          </p:txBody>
        </p:sp>
        <p:sp>
          <p:nvSpPr>
            <p:cNvPr id="22601" name="Text Box 457"/>
            <p:cNvSpPr txBox="1">
              <a:spLocks noChangeArrowheads="1"/>
            </p:cNvSpPr>
            <p:nvPr/>
          </p:nvSpPr>
          <p:spPr bwMode="auto">
            <a:xfrm>
              <a:off x="2010" y="1152"/>
              <a:ext cx="144"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spcBef>
                  <a:spcPct val="50000"/>
                </a:spcBef>
              </a:pPr>
              <a:r>
                <a:rPr lang="en-US" sz="2400" b="1" baseline="-25000">
                  <a:solidFill>
                    <a:srgbClr val="000000"/>
                  </a:solidFill>
                </a:rPr>
                <a:t>+</a:t>
              </a:r>
            </a:p>
          </p:txBody>
        </p:sp>
        <p:sp>
          <p:nvSpPr>
            <p:cNvPr id="22602" name="Text Box 494"/>
            <p:cNvSpPr txBox="1">
              <a:spLocks noChangeArrowheads="1"/>
            </p:cNvSpPr>
            <p:nvPr/>
          </p:nvSpPr>
          <p:spPr bwMode="auto">
            <a:xfrm>
              <a:off x="2184" y="1105"/>
              <a:ext cx="481" cy="442"/>
            </a:xfrm>
            <a:prstGeom prst="rect">
              <a:avLst/>
            </a:prstGeom>
            <a:solidFill>
              <a:srgbClr val="FF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algn="ctr" eaLnBrk="1" hangingPunct="1"/>
              <a:r>
                <a:rPr lang="en-US" sz="2000" b="1" u="sng">
                  <a:solidFill>
                    <a:srgbClr val="000000"/>
                  </a:solidFill>
                </a:rPr>
                <a:t>45%</a:t>
              </a:r>
            </a:p>
            <a:p>
              <a:pPr algn="ctr" eaLnBrk="1" hangingPunct="1"/>
              <a:r>
                <a:rPr lang="en-US" sz="2000" b="1">
                  <a:solidFill>
                    <a:srgbClr val="000000"/>
                  </a:solidFill>
                </a:rPr>
                <a:t>C</a:t>
              </a:r>
            </a:p>
          </p:txBody>
        </p:sp>
        <p:sp>
          <p:nvSpPr>
            <p:cNvPr id="22603" name="Line 454"/>
            <p:cNvSpPr>
              <a:spLocks noChangeShapeType="1"/>
            </p:cNvSpPr>
            <p:nvPr/>
          </p:nvSpPr>
          <p:spPr bwMode="auto">
            <a:xfrm>
              <a:off x="1020" y="1074"/>
              <a:ext cx="2376" cy="0"/>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pic>
        <p:nvPicPr>
          <p:cNvPr id="39" name="Picture 539" descr="oran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54525" y="3894138"/>
            <a:ext cx="3362325" cy="199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520"/>
          <p:cNvGrpSpPr>
            <a:grpSpLocks/>
          </p:cNvGrpSpPr>
          <p:nvPr/>
        </p:nvGrpSpPr>
        <p:grpSpPr bwMode="auto">
          <a:xfrm>
            <a:off x="7456488" y="3803650"/>
            <a:ext cx="1012825" cy="504825"/>
            <a:chOff x="4840" y="2322"/>
            <a:chExt cx="638" cy="318"/>
          </a:xfrm>
        </p:grpSpPr>
        <p:sp>
          <p:nvSpPr>
            <p:cNvPr id="22590" name="Text Box 26"/>
            <p:cNvSpPr txBox="1">
              <a:spLocks noChangeArrowheads="1"/>
            </p:cNvSpPr>
            <p:nvPr/>
          </p:nvSpPr>
          <p:spPr bwMode="auto">
            <a:xfrm>
              <a:off x="5042" y="2322"/>
              <a:ext cx="43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2000" b="1">
                  <a:solidFill>
                    <a:srgbClr val="FF6600"/>
                  </a:solidFill>
                </a:rPr>
                <a:t>42%</a:t>
              </a:r>
            </a:p>
          </p:txBody>
        </p:sp>
        <p:grpSp>
          <p:nvGrpSpPr>
            <p:cNvPr id="22591" name="Group 519"/>
            <p:cNvGrpSpPr>
              <a:grpSpLocks/>
            </p:cNvGrpSpPr>
            <p:nvPr/>
          </p:nvGrpSpPr>
          <p:grpSpPr bwMode="auto">
            <a:xfrm>
              <a:off x="4840" y="2448"/>
              <a:ext cx="200" cy="192"/>
              <a:chOff x="4840" y="2448"/>
              <a:chExt cx="200" cy="192"/>
            </a:xfrm>
          </p:grpSpPr>
          <p:sp>
            <p:nvSpPr>
              <p:cNvPr id="22592" name="Line 91"/>
              <p:cNvSpPr>
                <a:spLocks noChangeShapeType="1"/>
              </p:cNvSpPr>
              <p:nvPr/>
            </p:nvSpPr>
            <p:spPr bwMode="auto">
              <a:xfrm>
                <a:off x="4848" y="2448"/>
                <a:ext cx="0" cy="192"/>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93" name="Line 92"/>
              <p:cNvSpPr>
                <a:spLocks noChangeShapeType="1"/>
              </p:cNvSpPr>
              <p:nvPr/>
            </p:nvSpPr>
            <p:spPr bwMode="auto">
              <a:xfrm>
                <a:off x="4840" y="2448"/>
                <a:ext cx="20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45" name="Text Box 34"/>
          <p:cNvSpPr txBox="1">
            <a:spLocks noChangeArrowheads="1"/>
          </p:cNvSpPr>
          <p:nvPr/>
        </p:nvSpPr>
        <p:spPr bwMode="auto">
          <a:xfrm>
            <a:off x="5588000" y="4071938"/>
            <a:ext cx="14112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2800" b="1">
                <a:solidFill>
                  <a:srgbClr val="FFFFFF"/>
                </a:solidFill>
              </a:rPr>
              <a:t>75° </a:t>
            </a:r>
            <a:r>
              <a:rPr lang="en-US" sz="2400" b="1" baseline="30000">
                <a:solidFill>
                  <a:srgbClr val="FFFFFF"/>
                </a:solidFill>
              </a:rPr>
              <a:t>(24°C)</a:t>
            </a:r>
            <a:endParaRPr lang="en-US" sz="2800" b="1">
              <a:solidFill>
                <a:srgbClr val="FFFFFF"/>
              </a:solidFill>
            </a:endParaRPr>
          </a:p>
        </p:txBody>
      </p:sp>
      <p:pic>
        <p:nvPicPr>
          <p:cNvPr id="46" name="Picture 538" descr="re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76650" y="3890963"/>
            <a:ext cx="93345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 Box 28"/>
          <p:cNvSpPr txBox="1">
            <a:spLocks noChangeArrowheads="1"/>
          </p:cNvSpPr>
          <p:nvPr/>
        </p:nvSpPr>
        <p:spPr bwMode="auto">
          <a:xfrm>
            <a:off x="2986088" y="3478213"/>
            <a:ext cx="550862"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2000" b="1">
                <a:solidFill>
                  <a:srgbClr val="FF3300"/>
                </a:solidFill>
              </a:rPr>
              <a:t>1%</a:t>
            </a:r>
          </a:p>
        </p:txBody>
      </p:sp>
      <p:grpSp>
        <p:nvGrpSpPr>
          <p:cNvPr id="5" name="Group 517"/>
          <p:cNvGrpSpPr>
            <a:grpSpLocks/>
          </p:cNvGrpSpPr>
          <p:nvPr/>
        </p:nvGrpSpPr>
        <p:grpSpPr bwMode="auto">
          <a:xfrm>
            <a:off x="3543300" y="3703638"/>
            <a:ext cx="241300" cy="200025"/>
            <a:chOff x="2382" y="2322"/>
            <a:chExt cx="152" cy="126"/>
          </a:xfrm>
        </p:grpSpPr>
        <p:sp>
          <p:nvSpPr>
            <p:cNvPr id="22588" name="Line 515"/>
            <p:cNvSpPr>
              <a:spLocks noChangeShapeType="1"/>
            </p:cNvSpPr>
            <p:nvPr/>
          </p:nvSpPr>
          <p:spPr bwMode="auto">
            <a:xfrm flipV="1">
              <a:off x="2526" y="2322"/>
              <a:ext cx="0" cy="12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89" name="Line 516"/>
            <p:cNvSpPr>
              <a:spLocks noChangeShapeType="1"/>
            </p:cNvSpPr>
            <p:nvPr/>
          </p:nvSpPr>
          <p:spPr bwMode="auto">
            <a:xfrm flipH="1">
              <a:off x="2382" y="2322"/>
              <a:ext cx="152"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1" name="Rectangle 513"/>
          <p:cNvSpPr>
            <a:spLocks noChangeArrowheads="1"/>
          </p:cNvSpPr>
          <p:nvPr/>
        </p:nvSpPr>
        <p:spPr bwMode="auto">
          <a:xfrm>
            <a:off x="3778250" y="3421063"/>
            <a:ext cx="153035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p>
            <a:pPr algn="ctr"/>
            <a:r>
              <a:rPr lang="en-US" sz="2800" b="1">
                <a:solidFill>
                  <a:srgbClr val="FF3300"/>
                </a:solidFill>
              </a:rPr>
              <a:t>85°F</a:t>
            </a:r>
            <a:r>
              <a:rPr lang="en-US" sz="2400" b="1" baseline="30000">
                <a:solidFill>
                  <a:srgbClr val="FF3300"/>
                </a:solidFill>
              </a:rPr>
              <a:t>(30°C)</a:t>
            </a:r>
          </a:p>
        </p:txBody>
      </p:sp>
      <p:sp>
        <p:nvSpPr>
          <p:cNvPr id="52" name="Rounded Rectangle 51"/>
          <p:cNvSpPr/>
          <p:nvPr/>
        </p:nvSpPr>
        <p:spPr bwMode="auto">
          <a:xfrm>
            <a:off x="161925" y="6189663"/>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r>
              <a:rPr lang="ru-RU" b="1" dirty="0" smtClean="0">
                <a:solidFill>
                  <a:prstClr val="white"/>
                </a:solidFill>
                <a:latin typeface="+mn-lt"/>
                <a:cs typeface="+mn-cs"/>
              </a:rPr>
              <a:t>Реальные </a:t>
            </a:r>
            <a:r>
              <a:rPr lang="ru-RU" b="1" dirty="0" err="1" smtClean="0">
                <a:solidFill>
                  <a:prstClr val="white"/>
                </a:solidFill>
                <a:latin typeface="+mn-lt"/>
                <a:cs typeface="+mn-cs"/>
              </a:rPr>
              <a:t>чиллеры</a:t>
            </a:r>
            <a:r>
              <a:rPr lang="ru-RU" b="1" dirty="0" smtClean="0">
                <a:solidFill>
                  <a:prstClr val="white"/>
                </a:solidFill>
                <a:latin typeface="+mn-lt"/>
                <a:cs typeface="+mn-cs"/>
              </a:rPr>
              <a:t> работают в реальных условиях</a:t>
            </a:r>
            <a:endParaRPr lang="en-US" b="1" dirty="0">
              <a:solidFill>
                <a:prstClr val="white"/>
              </a:solidFill>
              <a:latin typeface="+mn-lt"/>
            </a:endParaRPr>
          </a:p>
        </p:txBody>
      </p:sp>
      <p:grpSp>
        <p:nvGrpSpPr>
          <p:cNvPr id="6" name="Group 543"/>
          <p:cNvGrpSpPr>
            <a:grpSpLocks/>
          </p:cNvGrpSpPr>
          <p:nvPr/>
        </p:nvGrpSpPr>
        <p:grpSpPr bwMode="auto">
          <a:xfrm>
            <a:off x="981075" y="3886200"/>
            <a:ext cx="4976813" cy="2347913"/>
            <a:chOff x="618" y="2448"/>
            <a:chExt cx="3135" cy="1479"/>
          </a:xfrm>
        </p:grpSpPr>
        <p:pic>
          <p:nvPicPr>
            <p:cNvPr id="22581" name="Picture 540" descr="yellow"/>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 y="2541"/>
              <a:ext cx="2814" cy="1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582" name="Group 522"/>
            <p:cNvGrpSpPr>
              <a:grpSpLocks/>
            </p:cNvGrpSpPr>
            <p:nvPr/>
          </p:nvGrpSpPr>
          <p:grpSpPr bwMode="auto">
            <a:xfrm>
              <a:off x="618" y="2448"/>
              <a:ext cx="632" cy="300"/>
              <a:chOff x="744" y="2448"/>
              <a:chExt cx="632" cy="300"/>
            </a:xfrm>
          </p:grpSpPr>
          <p:grpSp>
            <p:nvGrpSpPr>
              <p:cNvPr id="22584" name="Group 518"/>
              <p:cNvGrpSpPr>
                <a:grpSpLocks/>
              </p:cNvGrpSpPr>
              <p:nvPr/>
            </p:nvGrpSpPr>
            <p:grpSpPr bwMode="auto">
              <a:xfrm>
                <a:off x="1176" y="2592"/>
                <a:ext cx="200" cy="156"/>
                <a:chOff x="1176" y="2592"/>
                <a:chExt cx="200" cy="156"/>
              </a:xfrm>
            </p:grpSpPr>
            <p:sp>
              <p:nvSpPr>
                <p:cNvPr id="22586" name="Line 415"/>
                <p:cNvSpPr>
                  <a:spLocks noChangeShapeType="1"/>
                </p:cNvSpPr>
                <p:nvPr/>
              </p:nvSpPr>
              <p:spPr bwMode="auto">
                <a:xfrm flipH="1">
                  <a:off x="1368" y="2592"/>
                  <a:ext cx="0" cy="1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87" name="Line 416"/>
                <p:cNvSpPr>
                  <a:spLocks noChangeShapeType="1"/>
                </p:cNvSpPr>
                <p:nvPr/>
              </p:nvSpPr>
              <p:spPr bwMode="auto">
                <a:xfrm flipH="1">
                  <a:off x="1176" y="2592"/>
                  <a:ext cx="200"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2585" name="Text Box 417"/>
              <p:cNvSpPr txBox="1">
                <a:spLocks noChangeArrowheads="1"/>
              </p:cNvSpPr>
              <p:nvPr/>
            </p:nvSpPr>
            <p:spPr bwMode="auto">
              <a:xfrm>
                <a:off x="744" y="2448"/>
                <a:ext cx="43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2000" b="1">
                    <a:solidFill>
                      <a:srgbClr val="000000"/>
                    </a:solidFill>
                  </a:rPr>
                  <a:t>57%</a:t>
                </a:r>
              </a:p>
            </p:txBody>
          </p:sp>
        </p:grpSp>
        <p:sp>
          <p:nvSpPr>
            <p:cNvPr id="22583" name="Text Box 32"/>
            <p:cNvSpPr txBox="1">
              <a:spLocks noChangeArrowheads="1"/>
            </p:cNvSpPr>
            <p:nvPr/>
          </p:nvSpPr>
          <p:spPr bwMode="auto">
            <a:xfrm>
              <a:off x="1614" y="2982"/>
              <a:ext cx="88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r>
                <a:rPr lang="en-US" sz="2800" b="1">
                  <a:solidFill>
                    <a:srgbClr val="000000"/>
                  </a:solidFill>
                </a:rPr>
                <a:t>65° </a:t>
              </a:r>
              <a:r>
                <a:rPr lang="en-US" sz="2400" b="1" baseline="30000">
                  <a:solidFill>
                    <a:srgbClr val="000000"/>
                  </a:solidFill>
                </a:rPr>
                <a:t>(18°C)</a:t>
              </a:r>
              <a:endParaRPr lang="en-US" sz="2800" b="1">
                <a:solidFill>
                  <a:srgbClr val="000000"/>
                </a:solidFill>
              </a:endParaRPr>
            </a:p>
          </p:txBody>
        </p:sp>
      </p:grpSp>
      <p:sp>
        <p:nvSpPr>
          <p:cNvPr id="22574" name="Footer Placeholder 4"/>
          <p:cNvSpPr>
            <a:spLocks noGrp="1"/>
          </p:cNvSpPr>
          <p:nvPr>
            <p:ph type="ftr" sz="quarter" idx="10"/>
          </p:nvPr>
        </p:nvSpPr>
        <p:spPr bwMode="auto">
          <a:xfrm>
            <a:off x="2590800" y="6629400"/>
            <a:ext cx="39624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fontAlgn="base" hangingPunct="1">
              <a:spcBef>
                <a:spcPct val="0"/>
              </a:spcBef>
              <a:spcAft>
                <a:spcPct val="0"/>
              </a:spcAft>
            </a:pPr>
            <a:r>
              <a:rPr lang="en-US" smtClean="0">
                <a:solidFill>
                  <a:srgbClr val="D9D9D9"/>
                </a:solidFill>
              </a:rPr>
              <a:t>CONFIDENTIAL AND PROPRIETARY INFORMATION OF TRANE</a:t>
            </a:r>
          </a:p>
        </p:txBody>
      </p:sp>
    </p:spTree>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nodeType="afterGroup">
                            <p:stCondLst>
                              <p:cond delay="500"/>
                            </p:stCondLst>
                            <p:childTnLst>
                              <p:par>
                                <p:cTn id="9" presetID="22" presetClass="entr" presetSubtype="1" fill="hold"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wipe(up)">
                                      <p:cBhvr>
                                        <p:cTn id="11" dur="500"/>
                                        <p:tgtEl>
                                          <p:spTgt spid="27"/>
                                        </p:tgtEl>
                                      </p:cBhvr>
                                    </p:animEffect>
                                  </p:childTnLst>
                                </p:cTn>
                              </p:par>
                            </p:childTnLst>
                          </p:cTn>
                        </p:par>
                        <p:par>
                          <p:cTn id="12" fill="hold" nodeType="afterGroup">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left)">
                                      <p:cBhvr>
                                        <p:cTn id="15" dur="500"/>
                                        <p:tgtEl>
                                          <p:spTgt spid="10"/>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childTnLst>
                                </p:cTn>
                              </p:par>
                              <p:par>
                                <p:cTn id="26" presetID="10" presetClass="entr" presetSubtype="0" fill="hold" nodeType="withEffect">
                                  <p:stCondLst>
                                    <p:cond delay="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1000"/>
                                        <p:tgtEl>
                                          <p:spTgt spid="3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5"/>
                                        </p:tgtEl>
                                        <p:attrNameLst>
                                          <p:attrName>style.visibility</p:attrName>
                                        </p:attrNameLst>
                                      </p:cBhvr>
                                      <p:to>
                                        <p:strVal val="visible"/>
                                      </p:to>
                                    </p:set>
                                    <p:animEffect transition="in" filter="fade">
                                      <p:cBhvr>
                                        <p:cTn id="31" dur="1000"/>
                                        <p:tgtEl>
                                          <p:spTgt spid="4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0" presetClass="entr" presetSubtype="0" fill="hold" nodeType="clickEffect">
                                  <p:stCondLst>
                                    <p:cond delay="0"/>
                                  </p:stCondLst>
                                  <p:childTnLst>
                                    <p:set>
                                      <p:cBhvr>
                                        <p:cTn id="35" dur="1" fill="hold">
                                          <p:stCondLst>
                                            <p:cond delay="0"/>
                                          </p:stCondLst>
                                        </p:cTn>
                                        <p:tgtEl>
                                          <p:spTgt spid="46"/>
                                        </p:tgtEl>
                                        <p:attrNameLst>
                                          <p:attrName>style.visibility</p:attrName>
                                        </p:attrNameLst>
                                      </p:cBhvr>
                                      <p:to>
                                        <p:strVal val="visible"/>
                                      </p:to>
                                    </p:set>
                                    <p:animEffect transition="in" filter="fade">
                                      <p:cBhvr>
                                        <p:cTn id="36" dur="1000"/>
                                        <p:tgtEl>
                                          <p:spTgt spid="46"/>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1"/>
                                        </p:tgtEl>
                                        <p:attrNameLst>
                                          <p:attrName>style.visibility</p:attrName>
                                        </p:attrNameLst>
                                      </p:cBhvr>
                                      <p:to>
                                        <p:strVal val="visible"/>
                                      </p:to>
                                    </p:set>
                                    <p:animEffect transition="in" filter="fade">
                                      <p:cBhvr>
                                        <p:cTn id="39" dur="1000"/>
                                        <p:tgtEl>
                                          <p:spTgt spid="51"/>
                                        </p:tgtEl>
                                      </p:cBhvr>
                                    </p:animEffect>
                                  </p:childTnLst>
                                </p:cTn>
                              </p:par>
                              <p:par>
                                <p:cTn id="40" presetID="10" presetClass="entr" presetSubtype="0" fill="hold"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1000"/>
                                        <p:tgtEl>
                                          <p:spTgt spid="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47"/>
                                        </p:tgtEl>
                                        <p:attrNameLst>
                                          <p:attrName>style.visibility</p:attrName>
                                        </p:attrNameLst>
                                      </p:cBhvr>
                                      <p:to>
                                        <p:strVal val="visible"/>
                                      </p:to>
                                    </p:set>
                                    <p:animEffect transition="in" filter="fade">
                                      <p:cBhvr>
                                        <p:cTn id="45" dur="10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45" grpId="0"/>
      <p:bldP spid="47" grpId="0"/>
      <p:bldP spid="5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50" name="Group 2"/>
          <p:cNvGrpSpPr>
            <a:grpSpLocks/>
          </p:cNvGrpSpPr>
          <p:nvPr/>
        </p:nvGrpSpPr>
        <p:grpSpPr bwMode="auto">
          <a:xfrm>
            <a:off x="974725" y="1476375"/>
            <a:ext cx="7540625" cy="3968750"/>
            <a:chOff x="614" y="930"/>
            <a:chExt cx="4750" cy="2500"/>
          </a:xfrm>
        </p:grpSpPr>
        <p:sp>
          <p:nvSpPr>
            <p:cNvPr id="31827" name="Rectangle 3"/>
            <p:cNvSpPr>
              <a:spLocks noChangeArrowheads="1"/>
            </p:cNvSpPr>
            <p:nvPr/>
          </p:nvSpPr>
          <p:spPr bwMode="auto">
            <a:xfrm>
              <a:off x="643" y="930"/>
              <a:ext cx="4721" cy="2471"/>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31828" name="Line 4"/>
            <p:cNvSpPr>
              <a:spLocks noChangeShapeType="1"/>
            </p:cNvSpPr>
            <p:nvPr/>
          </p:nvSpPr>
          <p:spPr bwMode="auto">
            <a:xfrm>
              <a:off x="643" y="315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29" name="Line 5"/>
            <p:cNvSpPr>
              <a:spLocks noChangeShapeType="1"/>
            </p:cNvSpPr>
            <p:nvPr/>
          </p:nvSpPr>
          <p:spPr bwMode="auto">
            <a:xfrm>
              <a:off x="643" y="290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0" name="Line 6"/>
            <p:cNvSpPr>
              <a:spLocks noChangeShapeType="1"/>
            </p:cNvSpPr>
            <p:nvPr/>
          </p:nvSpPr>
          <p:spPr bwMode="auto">
            <a:xfrm>
              <a:off x="643" y="266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1" name="Line 7"/>
            <p:cNvSpPr>
              <a:spLocks noChangeShapeType="1"/>
            </p:cNvSpPr>
            <p:nvPr/>
          </p:nvSpPr>
          <p:spPr bwMode="auto">
            <a:xfrm>
              <a:off x="643" y="241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2" name="Line 8"/>
            <p:cNvSpPr>
              <a:spLocks noChangeShapeType="1"/>
            </p:cNvSpPr>
            <p:nvPr/>
          </p:nvSpPr>
          <p:spPr bwMode="auto">
            <a:xfrm>
              <a:off x="643" y="216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3" name="Line 9"/>
            <p:cNvSpPr>
              <a:spLocks noChangeShapeType="1"/>
            </p:cNvSpPr>
            <p:nvPr/>
          </p:nvSpPr>
          <p:spPr bwMode="auto">
            <a:xfrm>
              <a:off x="643" y="1920"/>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4" name="Line 10"/>
            <p:cNvSpPr>
              <a:spLocks noChangeShapeType="1"/>
            </p:cNvSpPr>
            <p:nvPr/>
          </p:nvSpPr>
          <p:spPr bwMode="auto">
            <a:xfrm>
              <a:off x="643" y="167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5" name="Line 11"/>
            <p:cNvSpPr>
              <a:spLocks noChangeShapeType="1"/>
            </p:cNvSpPr>
            <p:nvPr/>
          </p:nvSpPr>
          <p:spPr bwMode="auto">
            <a:xfrm>
              <a:off x="643" y="142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6" name="Line 12"/>
            <p:cNvSpPr>
              <a:spLocks noChangeShapeType="1"/>
            </p:cNvSpPr>
            <p:nvPr/>
          </p:nvSpPr>
          <p:spPr bwMode="auto">
            <a:xfrm>
              <a:off x="643" y="117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7" name="Line 13"/>
            <p:cNvSpPr>
              <a:spLocks noChangeShapeType="1"/>
            </p:cNvSpPr>
            <p:nvPr/>
          </p:nvSpPr>
          <p:spPr bwMode="auto">
            <a:xfrm>
              <a:off x="643" y="930"/>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38" name="Rectangle 14"/>
            <p:cNvSpPr>
              <a:spLocks noChangeArrowheads="1"/>
            </p:cNvSpPr>
            <p:nvPr/>
          </p:nvSpPr>
          <p:spPr bwMode="auto">
            <a:xfrm>
              <a:off x="643" y="930"/>
              <a:ext cx="4721" cy="2471"/>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31839" name="Line 15"/>
            <p:cNvSpPr>
              <a:spLocks noChangeShapeType="1"/>
            </p:cNvSpPr>
            <p:nvPr/>
          </p:nvSpPr>
          <p:spPr bwMode="auto">
            <a:xfrm>
              <a:off x="643" y="930"/>
              <a:ext cx="0" cy="247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0" name="Line 16"/>
            <p:cNvSpPr>
              <a:spLocks noChangeShapeType="1"/>
            </p:cNvSpPr>
            <p:nvPr/>
          </p:nvSpPr>
          <p:spPr bwMode="auto">
            <a:xfrm>
              <a:off x="614" y="340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1" name="Line 17"/>
            <p:cNvSpPr>
              <a:spLocks noChangeShapeType="1"/>
            </p:cNvSpPr>
            <p:nvPr/>
          </p:nvSpPr>
          <p:spPr bwMode="auto">
            <a:xfrm>
              <a:off x="614" y="315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2" name="Line 18"/>
            <p:cNvSpPr>
              <a:spLocks noChangeShapeType="1"/>
            </p:cNvSpPr>
            <p:nvPr/>
          </p:nvSpPr>
          <p:spPr bwMode="auto">
            <a:xfrm>
              <a:off x="614" y="290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3" name="Line 19"/>
            <p:cNvSpPr>
              <a:spLocks noChangeShapeType="1"/>
            </p:cNvSpPr>
            <p:nvPr/>
          </p:nvSpPr>
          <p:spPr bwMode="auto">
            <a:xfrm>
              <a:off x="614" y="266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4" name="Line 20"/>
            <p:cNvSpPr>
              <a:spLocks noChangeShapeType="1"/>
            </p:cNvSpPr>
            <p:nvPr/>
          </p:nvSpPr>
          <p:spPr bwMode="auto">
            <a:xfrm>
              <a:off x="614" y="241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5" name="Line 21"/>
            <p:cNvSpPr>
              <a:spLocks noChangeShapeType="1"/>
            </p:cNvSpPr>
            <p:nvPr/>
          </p:nvSpPr>
          <p:spPr bwMode="auto">
            <a:xfrm>
              <a:off x="614" y="216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6" name="Line 22"/>
            <p:cNvSpPr>
              <a:spLocks noChangeShapeType="1"/>
            </p:cNvSpPr>
            <p:nvPr/>
          </p:nvSpPr>
          <p:spPr bwMode="auto">
            <a:xfrm>
              <a:off x="614" y="1920"/>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7" name="Line 23"/>
            <p:cNvSpPr>
              <a:spLocks noChangeShapeType="1"/>
            </p:cNvSpPr>
            <p:nvPr/>
          </p:nvSpPr>
          <p:spPr bwMode="auto">
            <a:xfrm>
              <a:off x="614" y="167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8" name="Line 24"/>
            <p:cNvSpPr>
              <a:spLocks noChangeShapeType="1"/>
            </p:cNvSpPr>
            <p:nvPr/>
          </p:nvSpPr>
          <p:spPr bwMode="auto">
            <a:xfrm>
              <a:off x="614" y="142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49" name="Line 25"/>
            <p:cNvSpPr>
              <a:spLocks noChangeShapeType="1"/>
            </p:cNvSpPr>
            <p:nvPr/>
          </p:nvSpPr>
          <p:spPr bwMode="auto">
            <a:xfrm>
              <a:off x="614" y="117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0" name="Line 26"/>
            <p:cNvSpPr>
              <a:spLocks noChangeShapeType="1"/>
            </p:cNvSpPr>
            <p:nvPr/>
          </p:nvSpPr>
          <p:spPr bwMode="auto">
            <a:xfrm>
              <a:off x="614" y="930"/>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1" name="Line 27"/>
            <p:cNvSpPr>
              <a:spLocks noChangeShapeType="1"/>
            </p:cNvSpPr>
            <p:nvPr/>
          </p:nvSpPr>
          <p:spPr bwMode="auto">
            <a:xfrm>
              <a:off x="643" y="340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2" name="Line 28"/>
            <p:cNvSpPr>
              <a:spLocks noChangeShapeType="1"/>
            </p:cNvSpPr>
            <p:nvPr/>
          </p:nvSpPr>
          <p:spPr bwMode="auto">
            <a:xfrm flipV="1">
              <a:off x="643"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3" name="Line 29"/>
            <p:cNvSpPr>
              <a:spLocks noChangeShapeType="1"/>
            </p:cNvSpPr>
            <p:nvPr/>
          </p:nvSpPr>
          <p:spPr bwMode="auto">
            <a:xfrm flipV="1">
              <a:off x="1432"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4" name="Line 30"/>
            <p:cNvSpPr>
              <a:spLocks noChangeShapeType="1"/>
            </p:cNvSpPr>
            <p:nvPr/>
          </p:nvSpPr>
          <p:spPr bwMode="auto">
            <a:xfrm flipV="1">
              <a:off x="2215"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5" name="Line 31"/>
            <p:cNvSpPr>
              <a:spLocks noChangeShapeType="1"/>
            </p:cNvSpPr>
            <p:nvPr/>
          </p:nvSpPr>
          <p:spPr bwMode="auto">
            <a:xfrm flipV="1">
              <a:off x="3004"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6" name="Line 32"/>
            <p:cNvSpPr>
              <a:spLocks noChangeShapeType="1"/>
            </p:cNvSpPr>
            <p:nvPr/>
          </p:nvSpPr>
          <p:spPr bwMode="auto">
            <a:xfrm flipV="1">
              <a:off x="3792"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7" name="Line 33"/>
            <p:cNvSpPr>
              <a:spLocks noChangeShapeType="1"/>
            </p:cNvSpPr>
            <p:nvPr/>
          </p:nvSpPr>
          <p:spPr bwMode="auto">
            <a:xfrm flipV="1">
              <a:off x="4576"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1858" name="Line 34"/>
            <p:cNvSpPr>
              <a:spLocks noChangeShapeType="1"/>
            </p:cNvSpPr>
            <p:nvPr/>
          </p:nvSpPr>
          <p:spPr bwMode="auto">
            <a:xfrm flipV="1">
              <a:off x="5364"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7651" name="Rectangle 2172"/>
          <p:cNvSpPr>
            <a:spLocks noGrp="1" noChangeArrowheads="1"/>
          </p:cNvSpPr>
          <p:nvPr>
            <p:ph type="title"/>
          </p:nvPr>
        </p:nvSpPr>
        <p:spPr/>
        <p:txBody>
          <a:bodyPr/>
          <a:lstStyle/>
          <a:p>
            <a:pPr eaLnBrk="1" hangingPunct="1"/>
            <a:r>
              <a:rPr lang="ru-RU" sz="2000" dirty="0">
                <a:solidFill>
                  <a:srgbClr val="000000"/>
                </a:solidFill>
                <a:latin typeface="Arial" charset="0"/>
                <a:cs typeface="Arial" charset="0"/>
              </a:rPr>
              <a:t>Сравнение по эффективности</a:t>
            </a:r>
            <a:r>
              <a:rPr lang="en-US" sz="2000" dirty="0">
                <a:solidFill>
                  <a:srgbClr val="000000"/>
                </a:solidFill>
                <a:latin typeface="Arial" charset="0"/>
                <a:cs typeface="Arial" charset="0"/>
              </a:rPr>
              <a:t>:</a:t>
            </a:r>
            <a:r>
              <a:rPr lang="en-US" sz="2400" dirty="0">
                <a:solidFill>
                  <a:srgbClr val="000000"/>
                </a:solidFill>
                <a:latin typeface="Arial" charset="0"/>
                <a:cs typeface="Arial" charset="0"/>
              </a:rPr>
              <a:t/>
            </a:r>
            <a:br>
              <a:rPr lang="en-US" sz="2400" dirty="0">
                <a:solidFill>
                  <a:srgbClr val="000000"/>
                </a:solidFill>
                <a:latin typeface="Arial" charset="0"/>
                <a:cs typeface="Arial" charset="0"/>
              </a:rPr>
            </a:br>
            <a:r>
              <a:rPr lang="ru-RU" sz="2400" dirty="0">
                <a:solidFill>
                  <a:srgbClr val="000000"/>
                </a:solidFill>
                <a:latin typeface="Arial" charset="0"/>
                <a:cs typeface="Arial" charset="0"/>
              </a:rPr>
              <a:t>Индекс оценки</a:t>
            </a:r>
            <a:endParaRPr lang="en-US" altLang="en-US" sz="2000" dirty="0" smtClean="0"/>
          </a:p>
        </p:txBody>
      </p:sp>
      <p:grpSp>
        <p:nvGrpSpPr>
          <p:cNvPr id="27652" name="Group 2173"/>
          <p:cNvGrpSpPr>
            <a:grpSpLocks/>
          </p:cNvGrpSpPr>
          <p:nvPr/>
        </p:nvGrpSpPr>
        <p:grpSpPr bwMode="auto">
          <a:xfrm>
            <a:off x="728663" y="5529263"/>
            <a:ext cx="8324850" cy="223837"/>
            <a:chOff x="459" y="3682"/>
            <a:chExt cx="5244" cy="141"/>
          </a:xfrm>
        </p:grpSpPr>
        <p:sp>
          <p:nvSpPr>
            <p:cNvPr id="31820" name="Text Box 2174"/>
            <p:cNvSpPr txBox="1">
              <a:spLocks noChangeArrowheads="1"/>
            </p:cNvSpPr>
            <p:nvPr/>
          </p:nvSpPr>
          <p:spPr bwMode="auto">
            <a:xfrm>
              <a:off x="459" y="3682"/>
              <a:ext cx="659"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55°F</a:t>
              </a:r>
              <a:r>
                <a:rPr lang="en-US" altLang="en-US" sz="1200" b="0" baseline="0"/>
                <a:t>(13°C)</a:t>
              </a:r>
            </a:p>
          </p:txBody>
        </p:sp>
        <p:sp>
          <p:nvSpPr>
            <p:cNvPr id="31821" name="Text Box 2175"/>
            <p:cNvSpPr txBox="1">
              <a:spLocks noChangeArrowheads="1"/>
            </p:cNvSpPr>
            <p:nvPr/>
          </p:nvSpPr>
          <p:spPr bwMode="auto">
            <a:xfrm>
              <a:off x="1183" y="3689"/>
              <a:ext cx="74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60°F</a:t>
              </a:r>
              <a:r>
                <a:rPr lang="en-US" altLang="en-US" sz="1200" b="0" baseline="0"/>
                <a:t>(16°C)</a:t>
              </a:r>
            </a:p>
          </p:txBody>
        </p:sp>
        <p:sp>
          <p:nvSpPr>
            <p:cNvPr id="31822" name="Text Box 2176"/>
            <p:cNvSpPr txBox="1">
              <a:spLocks noChangeArrowheads="1"/>
            </p:cNvSpPr>
            <p:nvPr/>
          </p:nvSpPr>
          <p:spPr bwMode="auto">
            <a:xfrm>
              <a:off x="1969" y="3689"/>
              <a:ext cx="70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65°F</a:t>
              </a:r>
              <a:r>
                <a:rPr lang="en-US" altLang="en-US" sz="1200" b="0" baseline="0"/>
                <a:t>(18°C)</a:t>
              </a:r>
            </a:p>
          </p:txBody>
        </p:sp>
        <p:sp>
          <p:nvSpPr>
            <p:cNvPr id="31823" name="Text Box 2177"/>
            <p:cNvSpPr txBox="1">
              <a:spLocks noChangeArrowheads="1"/>
            </p:cNvSpPr>
            <p:nvPr/>
          </p:nvSpPr>
          <p:spPr bwMode="auto">
            <a:xfrm>
              <a:off x="2756" y="3688"/>
              <a:ext cx="649"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70°F</a:t>
              </a:r>
              <a:r>
                <a:rPr lang="en-US" altLang="en-US" sz="1200" b="0" baseline="0"/>
                <a:t>(21°C)</a:t>
              </a:r>
            </a:p>
          </p:txBody>
        </p:sp>
        <p:sp>
          <p:nvSpPr>
            <p:cNvPr id="31824" name="Text Box 2178"/>
            <p:cNvSpPr txBox="1">
              <a:spLocks noChangeArrowheads="1"/>
            </p:cNvSpPr>
            <p:nvPr/>
          </p:nvSpPr>
          <p:spPr bwMode="auto">
            <a:xfrm>
              <a:off x="3541" y="3688"/>
              <a:ext cx="683"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75°F</a:t>
              </a:r>
              <a:r>
                <a:rPr lang="en-US" altLang="en-US" sz="1200" b="0" baseline="0"/>
                <a:t>(24°C)</a:t>
              </a:r>
            </a:p>
          </p:txBody>
        </p:sp>
        <p:sp>
          <p:nvSpPr>
            <p:cNvPr id="31825" name="Text Box 2179"/>
            <p:cNvSpPr txBox="1">
              <a:spLocks noChangeArrowheads="1"/>
            </p:cNvSpPr>
            <p:nvPr/>
          </p:nvSpPr>
          <p:spPr bwMode="auto">
            <a:xfrm>
              <a:off x="4324" y="3688"/>
              <a:ext cx="70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80°F</a:t>
              </a:r>
              <a:r>
                <a:rPr lang="en-US" altLang="en-US" sz="1200" b="0" baseline="0"/>
                <a:t>(27°C)</a:t>
              </a:r>
            </a:p>
          </p:txBody>
        </p:sp>
        <p:sp>
          <p:nvSpPr>
            <p:cNvPr id="31826" name="Text Box 2180"/>
            <p:cNvSpPr txBox="1">
              <a:spLocks noChangeArrowheads="1"/>
            </p:cNvSpPr>
            <p:nvPr/>
          </p:nvSpPr>
          <p:spPr bwMode="auto">
            <a:xfrm>
              <a:off x="5119" y="3688"/>
              <a:ext cx="584"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85°F</a:t>
              </a:r>
              <a:r>
                <a:rPr lang="en-US" altLang="en-US" sz="1200" b="0" baseline="0"/>
                <a:t>(30°C)</a:t>
              </a:r>
            </a:p>
          </p:txBody>
        </p:sp>
      </p:grpSp>
      <p:sp>
        <p:nvSpPr>
          <p:cNvPr id="27653" name="Rectangle 2181"/>
          <p:cNvSpPr>
            <a:spLocks noChangeArrowheads="1"/>
          </p:cNvSpPr>
          <p:nvPr/>
        </p:nvSpPr>
        <p:spPr bwMode="auto">
          <a:xfrm>
            <a:off x="2895600" y="730250"/>
            <a:ext cx="3049681"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2300" baseline="0" dirty="0" err="1" smtClean="0">
                <a:solidFill>
                  <a:srgbClr val="000000"/>
                </a:solidFill>
              </a:rPr>
              <a:t>Дубаи</a:t>
            </a:r>
            <a:r>
              <a:rPr lang="ru-RU" altLang="en-US" sz="2300" baseline="0" dirty="0" smtClean="0">
                <a:solidFill>
                  <a:srgbClr val="000000"/>
                </a:solidFill>
              </a:rPr>
              <a:t> </a:t>
            </a:r>
            <a:r>
              <a:rPr lang="en-US" altLang="en-US" sz="1800" baseline="0" dirty="0" smtClean="0">
                <a:solidFill>
                  <a:srgbClr val="000000"/>
                </a:solidFill>
              </a:rPr>
              <a:t>(</a:t>
            </a:r>
            <a:r>
              <a:rPr lang="ru-RU" altLang="en-US" sz="1800" baseline="0" dirty="0" smtClean="0">
                <a:solidFill>
                  <a:srgbClr val="000000"/>
                </a:solidFill>
              </a:rPr>
              <a:t>ХЦ два </a:t>
            </a:r>
            <a:r>
              <a:rPr lang="ru-RU" altLang="en-US" sz="1800" baseline="0" dirty="0" err="1" smtClean="0">
                <a:solidFill>
                  <a:srgbClr val="000000"/>
                </a:solidFill>
              </a:rPr>
              <a:t>чиллера</a:t>
            </a:r>
            <a:r>
              <a:rPr lang="en-US" altLang="en-US" sz="1800" baseline="0" dirty="0" smtClean="0">
                <a:solidFill>
                  <a:srgbClr val="000000"/>
                </a:solidFill>
              </a:rPr>
              <a:t>)</a:t>
            </a:r>
            <a:r>
              <a:rPr lang="en-US" altLang="en-US" sz="2300" baseline="0" dirty="0" smtClean="0">
                <a:solidFill>
                  <a:srgbClr val="000000"/>
                </a:solidFill>
              </a:rPr>
              <a:t> </a:t>
            </a:r>
            <a:endParaRPr lang="en-US" altLang="en-US" sz="2300" baseline="0" dirty="0">
              <a:solidFill>
                <a:srgbClr val="000000"/>
              </a:solidFill>
            </a:endParaRPr>
          </a:p>
        </p:txBody>
      </p:sp>
      <p:grpSp>
        <p:nvGrpSpPr>
          <p:cNvPr id="27654" name="Group 2182"/>
          <p:cNvGrpSpPr>
            <a:grpSpLocks/>
          </p:cNvGrpSpPr>
          <p:nvPr/>
        </p:nvGrpSpPr>
        <p:grpSpPr bwMode="auto">
          <a:xfrm>
            <a:off x="687388" y="1393825"/>
            <a:ext cx="252412" cy="4105275"/>
            <a:chOff x="433" y="879"/>
            <a:chExt cx="159" cy="2586"/>
          </a:xfrm>
        </p:grpSpPr>
        <p:sp>
          <p:nvSpPr>
            <p:cNvPr id="31809" name="Rectangle 2183"/>
            <p:cNvSpPr>
              <a:spLocks noChangeArrowheads="1"/>
            </p:cNvSpPr>
            <p:nvPr/>
          </p:nvSpPr>
          <p:spPr bwMode="auto">
            <a:xfrm>
              <a:off x="535" y="335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0</a:t>
              </a:r>
              <a:endParaRPr lang="en-US" altLang="en-US"/>
            </a:p>
          </p:txBody>
        </p:sp>
        <p:sp>
          <p:nvSpPr>
            <p:cNvPr id="31810" name="Rectangle 2184"/>
            <p:cNvSpPr>
              <a:spLocks noChangeArrowheads="1"/>
            </p:cNvSpPr>
            <p:nvPr/>
          </p:nvSpPr>
          <p:spPr bwMode="auto">
            <a:xfrm>
              <a:off x="486" y="3102"/>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10</a:t>
              </a:r>
              <a:endParaRPr lang="en-US" altLang="en-US"/>
            </a:p>
          </p:txBody>
        </p:sp>
        <p:sp>
          <p:nvSpPr>
            <p:cNvPr id="31811" name="Rectangle 2185"/>
            <p:cNvSpPr>
              <a:spLocks noChangeArrowheads="1"/>
            </p:cNvSpPr>
            <p:nvPr/>
          </p:nvSpPr>
          <p:spPr bwMode="auto">
            <a:xfrm>
              <a:off x="486" y="285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20</a:t>
              </a:r>
              <a:endParaRPr lang="en-US" altLang="en-US"/>
            </a:p>
          </p:txBody>
        </p:sp>
        <p:sp>
          <p:nvSpPr>
            <p:cNvPr id="31812" name="Rectangle 2186"/>
            <p:cNvSpPr>
              <a:spLocks noChangeArrowheads="1"/>
            </p:cNvSpPr>
            <p:nvPr/>
          </p:nvSpPr>
          <p:spPr bwMode="auto">
            <a:xfrm>
              <a:off x="486" y="2610"/>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30</a:t>
              </a:r>
              <a:endParaRPr lang="en-US" altLang="en-US"/>
            </a:p>
          </p:txBody>
        </p:sp>
        <p:sp>
          <p:nvSpPr>
            <p:cNvPr id="31813" name="Rectangle 2187"/>
            <p:cNvSpPr>
              <a:spLocks noChangeArrowheads="1"/>
            </p:cNvSpPr>
            <p:nvPr/>
          </p:nvSpPr>
          <p:spPr bwMode="auto">
            <a:xfrm>
              <a:off x="486" y="2361"/>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40</a:t>
              </a:r>
              <a:endParaRPr lang="en-US" altLang="en-US"/>
            </a:p>
          </p:txBody>
        </p:sp>
        <p:sp>
          <p:nvSpPr>
            <p:cNvPr id="31814" name="Rectangle 2188"/>
            <p:cNvSpPr>
              <a:spLocks noChangeArrowheads="1"/>
            </p:cNvSpPr>
            <p:nvPr/>
          </p:nvSpPr>
          <p:spPr bwMode="auto">
            <a:xfrm>
              <a:off x="486" y="211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50</a:t>
              </a:r>
              <a:endParaRPr lang="en-US" altLang="en-US"/>
            </a:p>
          </p:txBody>
        </p:sp>
        <p:sp>
          <p:nvSpPr>
            <p:cNvPr id="31815" name="Rectangle 2189"/>
            <p:cNvSpPr>
              <a:spLocks noChangeArrowheads="1"/>
            </p:cNvSpPr>
            <p:nvPr/>
          </p:nvSpPr>
          <p:spPr bwMode="auto">
            <a:xfrm>
              <a:off x="486" y="1869"/>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60</a:t>
              </a:r>
              <a:endParaRPr lang="en-US" altLang="en-US"/>
            </a:p>
          </p:txBody>
        </p:sp>
        <p:sp>
          <p:nvSpPr>
            <p:cNvPr id="31816" name="Rectangle 2190"/>
            <p:cNvSpPr>
              <a:spLocks noChangeArrowheads="1"/>
            </p:cNvSpPr>
            <p:nvPr/>
          </p:nvSpPr>
          <p:spPr bwMode="auto">
            <a:xfrm>
              <a:off x="486" y="1620"/>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70</a:t>
              </a:r>
              <a:endParaRPr lang="en-US" altLang="en-US"/>
            </a:p>
          </p:txBody>
        </p:sp>
        <p:sp>
          <p:nvSpPr>
            <p:cNvPr id="31817" name="Rectangle 2191"/>
            <p:cNvSpPr>
              <a:spLocks noChangeArrowheads="1"/>
            </p:cNvSpPr>
            <p:nvPr/>
          </p:nvSpPr>
          <p:spPr bwMode="auto">
            <a:xfrm>
              <a:off x="486" y="1371"/>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80</a:t>
              </a:r>
              <a:endParaRPr lang="en-US" altLang="en-US"/>
            </a:p>
          </p:txBody>
        </p:sp>
        <p:sp>
          <p:nvSpPr>
            <p:cNvPr id="31818" name="Rectangle 2192"/>
            <p:cNvSpPr>
              <a:spLocks noChangeArrowheads="1"/>
            </p:cNvSpPr>
            <p:nvPr/>
          </p:nvSpPr>
          <p:spPr bwMode="auto">
            <a:xfrm>
              <a:off x="486" y="112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90</a:t>
              </a:r>
              <a:endParaRPr lang="en-US" altLang="en-US"/>
            </a:p>
          </p:txBody>
        </p:sp>
        <p:sp>
          <p:nvSpPr>
            <p:cNvPr id="31819" name="Rectangle 2193"/>
            <p:cNvSpPr>
              <a:spLocks noChangeArrowheads="1"/>
            </p:cNvSpPr>
            <p:nvPr/>
          </p:nvSpPr>
          <p:spPr bwMode="auto">
            <a:xfrm>
              <a:off x="433" y="879"/>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100</a:t>
              </a:r>
              <a:endParaRPr lang="en-US" altLang="en-US"/>
            </a:p>
          </p:txBody>
        </p:sp>
      </p:grpSp>
      <p:sp>
        <p:nvSpPr>
          <p:cNvPr id="27655" name="Rectangle 2194"/>
          <p:cNvSpPr>
            <a:spLocks noChangeArrowheads="1"/>
          </p:cNvSpPr>
          <p:nvPr/>
        </p:nvSpPr>
        <p:spPr bwMode="auto">
          <a:xfrm>
            <a:off x="3511550" y="5846763"/>
            <a:ext cx="33204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1400" baseline="0" dirty="0" smtClean="0">
                <a:solidFill>
                  <a:srgbClr val="000000"/>
                </a:solidFill>
              </a:rPr>
              <a:t>Температура на входе в конденсатор</a:t>
            </a:r>
            <a:endParaRPr lang="en-US" altLang="en-US" dirty="0"/>
          </a:p>
        </p:txBody>
      </p:sp>
      <p:sp>
        <p:nvSpPr>
          <p:cNvPr id="27656" name="Rectangle 2195"/>
          <p:cNvSpPr>
            <a:spLocks noChangeArrowheads="1"/>
          </p:cNvSpPr>
          <p:nvPr/>
        </p:nvSpPr>
        <p:spPr bwMode="auto">
          <a:xfrm rot="-5400000">
            <a:off x="-225425" y="3230563"/>
            <a:ext cx="13493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400" baseline="0">
                <a:solidFill>
                  <a:srgbClr val="000000"/>
                </a:solidFill>
              </a:rPr>
              <a:t>Chiller Load (%)</a:t>
            </a:r>
            <a:endParaRPr lang="en-US" altLang="en-US"/>
          </a:p>
        </p:txBody>
      </p:sp>
      <p:sp>
        <p:nvSpPr>
          <p:cNvPr id="27657" name="Rectangle 2205"/>
          <p:cNvSpPr>
            <a:spLocks noChangeArrowheads="1"/>
          </p:cNvSpPr>
          <p:nvPr/>
        </p:nvSpPr>
        <p:spPr bwMode="auto">
          <a:xfrm>
            <a:off x="2160588" y="1089125"/>
            <a:ext cx="3644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1400" baseline="0" dirty="0" smtClean="0">
                <a:solidFill>
                  <a:srgbClr val="FF0000"/>
                </a:solidFill>
              </a:rPr>
              <a:t>Реальный анализ против </a:t>
            </a:r>
            <a:r>
              <a:rPr lang="en-US" altLang="en-US" sz="1400" baseline="0" dirty="0" smtClean="0">
                <a:solidFill>
                  <a:srgbClr val="FF0000"/>
                </a:solidFill>
              </a:rPr>
              <a:t>NPLV </a:t>
            </a:r>
            <a:r>
              <a:rPr lang="ru-RU" altLang="en-US" sz="1400" baseline="0" dirty="0" smtClean="0">
                <a:solidFill>
                  <a:srgbClr val="FF0000"/>
                </a:solidFill>
              </a:rPr>
              <a:t>оценки</a:t>
            </a:r>
            <a:endParaRPr lang="en-US" altLang="en-US" sz="1400" baseline="0" dirty="0">
              <a:solidFill>
                <a:srgbClr val="FF0000"/>
              </a:solidFill>
            </a:endParaRPr>
          </a:p>
        </p:txBody>
      </p:sp>
      <p:sp>
        <p:nvSpPr>
          <p:cNvPr id="7284" name="Rounded Rectangle 7283"/>
          <p:cNvSpPr/>
          <p:nvPr/>
        </p:nvSpPr>
        <p:spPr bwMode="auto">
          <a:xfrm>
            <a:off x="161925" y="61468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endParaRPr lang="en-US" sz="1800" b="1" baseline="0" dirty="0">
              <a:solidFill>
                <a:schemeClr val="bg1"/>
              </a:solidFill>
              <a:latin typeface="Arial" charset="0"/>
            </a:endParaRPr>
          </a:p>
          <a:p>
            <a:pPr algn="ctr">
              <a:defRPr/>
            </a:pPr>
            <a:r>
              <a:rPr lang="ru-RU" sz="1800" b="1" baseline="0" dirty="0" smtClean="0">
                <a:solidFill>
                  <a:schemeClr val="bg1"/>
                </a:solidFill>
                <a:latin typeface="Arial" charset="0"/>
              </a:rPr>
              <a:t>В каком</a:t>
            </a:r>
            <a:r>
              <a:rPr lang="ru-RU" sz="1800" b="1" dirty="0" smtClean="0">
                <a:solidFill>
                  <a:schemeClr val="bg1"/>
                </a:solidFill>
                <a:latin typeface="Arial" charset="0"/>
              </a:rPr>
              <a:t> режиме работают ваши </a:t>
            </a:r>
            <a:r>
              <a:rPr lang="ru-RU" sz="1800" b="1" dirty="0" err="1" smtClean="0">
                <a:solidFill>
                  <a:schemeClr val="bg1"/>
                </a:solidFill>
                <a:latin typeface="Arial" charset="0"/>
              </a:rPr>
              <a:t>чиллеры</a:t>
            </a:r>
            <a:r>
              <a:rPr lang="en-US" sz="1800" b="1" baseline="0" dirty="0" smtClean="0">
                <a:solidFill>
                  <a:schemeClr val="bg1"/>
                </a:solidFill>
                <a:latin typeface="Arial" charset="0"/>
              </a:rPr>
              <a:t>?</a:t>
            </a:r>
            <a:endParaRPr lang="en-US" sz="1800" b="1" baseline="0" dirty="0">
              <a:solidFill>
                <a:schemeClr val="bg1"/>
              </a:solidFill>
              <a:latin typeface="Arial" charset="0"/>
            </a:endParaRPr>
          </a:p>
          <a:p>
            <a:pPr algn="ctr">
              <a:defRPr/>
            </a:pPr>
            <a:endParaRPr lang="en-US" sz="1800" b="1" baseline="0" dirty="0">
              <a:solidFill>
                <a:schemeClr val="bg1"/>
              </a:solidFill>
              <a:latin typeface="Arial" charset="0"/>
            </a:endParaRPr>
          </a:p>
        </p:txBody>
      </p:sp>
      <p:grpSp>
        <p:nvGrpSpPr>
          <p:cNvPr id="31860" name="Group 4212"/>
          <p:cNvGrpSpPr>
            <a:grpSpLocks/>
          </p:cNvGrpSpPr>
          <p:nvPr/>
        </p:nvGrpSpPr>
        <p:grpSpPr bwMode="auto">
          <a:xfrm>
            <a:off x="1343025" y="1468438"/>
            <a:ext cx="7180263" cy="3543300"/>
            <a:chOff x="846" y="975"/>
            <a:chExt cx="4523" cy="2243"/>
          </a:xfrm>
        </p:grpSpPr>
        <p:sp>
          <p:nvSpPr>
            <p:cNvPr id="31861" name="Freeform 4213"/>
            <p:cNvSpPr>
              <a:spLocks/>
            </p:cNvSpPr>
            <p:nvPr/>
          </p:nvSpPr>
          <p:spPr bwMode="auto">
            <a:xfrm>
              <a:off x="135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2" name="Freeform 4214"/>
            <p:cNvSpPr>
              <a:spLocks/>
            </p:cNvSpPr>
            <p:nvPr/>
          </p:nvSpPr>
          <p:spPr bwMode="auto">
            <a:xfrm>
              <a:off x="1726" y="31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3" name="Freeform 4215"/>
            <p:cNvSpPr>
              <a:spLocks/>
            </p:cNvSpPr>
            <p:nvPr/>
          </p:nvSpPr>
          <p:spPr bwMode="auto">
            <a:xfrm>
              <a:off x="2381" y="28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4" name="Freeform 4216"/>
            <p:cNvSpPr>
              <a:spLocks/>
            </p:cNvSpPr>
            <p:nvPr/>
          </p:nvSpPr>
          <p:spPr bwMode="auto">
            <a:xfrm>
              <a:off x="2757"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5" name="Freeform 4217"/>
            <p:cNvSpPr>
              <a:spLocks/>
            </p:cNvSpPr>
            <p:nvPr/>
          </p:nvSpPr>
          <p:spPr bwMode="auto">
            <a:xfrm>
              <a:off x="3458"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6" name="Freeform 4218"/>
            <p:cNvSpPr>
              <a:spLocks/>
            </p:cNvSpPr>
            <p:nvPr/>
          </p:nvSpPr>
          <p:spPr bwMode="auto">
            <a:xfrm>
              <a:off x="3366" y="247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67" name="Freeform 4219"/>
            <p:cNvSpPr>
              <a:spLocks/>
            </p:cNvSpPr>
            <p:nvPr/>
          </p:nvSpPr>
          <p:spPr bwMode="auto">
            <a:xfrm>
              <a:off x="3174"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8" name="Freeform 4220"/>
            <p:cNvSpPr>
              <a:spLocks/>
            </p:cNvSpPr>
            <p:nvPr/>
          </p:nvSpPr>
          <p:spPr bwMode="auto">
            <a:xfrm>
              <a:off x="3064"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69" name="Freeform 4221"/>
            <p:cNvSpPr>
              <a:spLocks/>
            </p:cNvSpPr>
            <p:nvPr/>
          </p:nvSpPr>
          <p:spPr bwMode="auto">
            <a:xfrm>
              <a:off x="2833" y="26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70" name="Freeform 4222"/>
            <p:cNvSpPr>
              <a:spLocks/>
            </p:cNvSpPr>
            <p:nvPr/>
          </p:nvSpPr>
          <p:spPr bwMode="auto">
            <a:xfrm>
              <a:off x="2989"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1" name="Freeform 4223"/>
            <p:cNvSpPr>
              <a:spLocks/>
            </p:cNvSpPr>
            <p:nvPr/>
          </p:nvSpPr>
          <p:spPr bwMode="auto">
            <a:xfrm>
              <a:off x="3273" y="25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2" name="Freeform 4224"/>
            <p:cNvSpPr>
              <a:spLocks/>
            </p:cNvSpPr>
            <p:nvPr/>
          </p:nvSpPr>
          <p:spPr bwMode="auto">
            <a:xfrm>
              <a:off x="3192" y="27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3" name="Freeform 4225"/>
            <p:cNvSpPr>
              <a:spLocks/>
            </p:cNvSpPr>
            <p:nvPr/>
          </p:nvSpPr>
          <p:spPr bwMode="auto">
            <a:xfrm>
              <a:off x="1674" y="30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4" name="Freeform 4226"/>
            <p:cNvSpPr>
              <a:spLocks/>
            </p:cNvSpPr>
            <p:nvPr/>
          </p:nvSpPr>
          <p:spPr bwMode="auto">
            <a:xfrm>
              <a:off x="2723" y="27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75" name="Freeform 4227"/>
            <p:cNvSpPr>
              <a:spLocks/>
            </p:cNvSpPr>
            <p:nvPr/>
          </p:nvSpPr>
          <p:spPr bwMode="auto">
            <a:xfrm>
              <a:off x="2949" y="28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76" name="Freeform 4228"/>
            <p:cNvSpPr>
              <a:spLocks/>
            </p:cNvSpPr>
            <p:nvPr/>
          </p:nvSpPr>
          <p:spPr bwMode="auto">
            <a:xfrm>
              <a:off x="2671" y="28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77" name="Freeform 4229"/>
            <p:cNvSpPr>
              <a:spLocks/>
            </p:cNvSpPr>
            <p:nvPr/>
          </p:nvSpPr>
          <p:spPr bwMode="auto">
            <a:xfrm>
              <a:off x="2717" y="28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8" name="Freeform 4230"/>
            <p:cNvSpPr>
              <a:spLocks/>
            </p:cNvSpPr>
            <p:nvPr/>
          </p:nvSpPr>
          <p:spPr bwMode="auto">
            <a:xfrm>
              <a:off x="2705"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79" name="Freeform 4231"/>
            <p:cNvSpPr>
              <a:spLocks/>
            </p:cNvSpPr>
            <p:nvPr/>
          </p:nvSpPr>
          <p:spPr bwMode="auto">
            <a:xfrm>
              <a:off x="169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0" name="Freeform 4232"/>
            <p:cNvSpPr>
              <a:spLocks/>
            </p:cNvSpPr>
            <p:nvPr/>
          </p:nvSpPr>
          <p:spPr bwMode="auto">
            <a:xfrm>
              <a:off x="14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1" name="Freeform 4233"/>
            <p:cNvSpPr>
              <a:spLocks/>
            </p:cNvSpPr>
            <p:nvPr/>
          </p:nvSpPr>
          <p:spPr bwMode="auto">
            <a:xfrm>
              <a:off x="14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2" name="Freeform 4234"/>
            <p:cNvSpPr>
              <a:spLocks/>
            </p:cNvSpPr>
            <p:nvPr/>
          </p:nvSpPr>
          <p:spPr bwMode="auto">
            <a:xfrm>
              <a:off x="2126" y="29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3" name="Freeform 4235"/>
            <p:cNvSpPr>
              <a:spLocks/>
            </p:cNvSpPr>
            <p:nvPr/>
          </p:nvSpPr>
          <p:spPr bwMode="auto">
            <a:xfrm>
              <a:off x="2595"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4" name="Freeform 4236"/>
            <p:cNvSpPr>
              <a:spLocks/>
            </p:cNvSpPr>
            <p:nvPr/>
          </p:nvSpPr>
          <p:spPr bwMode="auto">
            <a:xfrm>
              <a:off x="3412" y="23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5" name="Freeform 4237"/>
            <p:cNvSpPr>
              <a:spLocks/>
            </p:cNvSpPr>
            <p:nvPr/>
          </p:nvSpPr>
          <p:spPr bwMode="auto">
            <a:xfrm>
              <a:off x="3754"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86" name="Freeform 4238"/>
            <p:cNvSpPr>
              <a:spLocks/>
            </p:cNvSpPr>
            <p:nvPr/>
          </p:nvSpPr>
          <p:spPr bwMode="auto">
            <a:xfrm>
              <a:off x="3406"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7" name="Freeform 4239"/>
            <p:cNvSpPr>
              <a:spLocks/>
            </p:cNvSpPr>
            <p:nvPr/>
          </p:nvSpPr>
          <p:spPr bwMode="auto">
            <a:xfrm>
              <a:off x="3088"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88" name="Freeform 4240"/>
            <p:cNvSpPr>
              <a:spLocks/>
            </p:cNvSpPr>
            <p:nvPr/>
          </p:nvSpPr>
          <p:spPr bwMode="auto">
            <a:xfrm>
              <a:off x="3192" y="19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89" name="Freeform 4241"/>
            <p:cNvSpPr>
              <a:spLocks/>
            </p:cNvSpPr>
            <p:nvPr/>
          </p:nvSpPr>
          <p:spPr bwMode="auto">
            <a:xfrm>
              <a:off x="3267"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0" name="Freeform 4242"/>
            <p:cNvSpPr>
              <a:spLocks/>
            </p:cNvSpPr>
            <p:nvPr/>
          </p:nvSpPr>
          <p:spPr bwMode="auto">
            <a:xfrm>
              <a:off x="3244"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1" name="Freeform 4243"/>
            <p:cNvSpPr>
              <a:spLocks/>
            </p:cNvSpPr>
            <p:nvPr/>
          </p:nvSpPr>
          <p:spPr bwMode="auto">
            <a:xfrm>
              <a:off x="3024" y="224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2" name="Freeform 4244"/>
            <p:cNvSpPr>
              <a:spLocks/>
            </p:cNvSpPr>
            <p:nvPr/>
          </p:nvSpPr>
          <p:spPr bwMode="auto">
            <a:xfrm>
              <a:off x="2010" y="29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3" name="Freeform 4245"/>
            <p:cNvSpPr>
              <a:spLocks/>
            </p:cNvSpPr>
            <p:nvPr/>
          </p:nvSpPr>
          <p:spPr bwMode="auto">
            <a:xfrm>
              <a:off x="112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4" name="Freeform 4246"/>
            <p:cNvSpPr>
              <a:spLocks/>
            </p:cNvSpPr>
            <p:nvPr/>
          </p:nvSpPr>
          <p:spPr bwMode="auto">
            <a:xfrm>
              <a:off x="114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5" name="Freeform 4247"/>
            <p:cNvSpPr>
              <a:spLocks/>
            </p:cNvSpPr>
            <p:nvPr/>
          </p:nvSpPr>
          <p:spPr bwMode="auto">
            <a:xfrm>
              <a:off x="1663" y="29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6" name="Freeform 4248"/>
            <p:cNvSpPr>
              <a:spLocks/>
            </p:cNvSpPr>
            <p:nvPr/>
          </p:nvSpPr>
          <p:spPr bwMode="auto">
            <a:xfrm>
              <a:off x="2398" y="25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7" name="Freeform 4249"/>
            <p:cNvSpPr>
              <a:spLocks/>
            </p:cNvSpPr>
            <p:nvPr/>
          </p:nvSpPr>
          <p:spPr bwMode="auto">
            <a:xfrm>
              <a:off x="2775" y="23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898" name="Freeform 4250"/>
            <p:cNvSpPr>
              <a:spLocks/>
            </p:cNvSpPr>
            <p:nvPr/>
          </p:nvSpPr>
          <p:spPr bwMode="auto">
            <a:xfrm>
              <a:off x="2694" y="23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899" name="Freeform 4251"/>
            <p:cNvSpPr>
              <a:spLocks/>
            </p:cNvSpPr>
            <p:nvPr/>
          </p:nvSpPr>
          <p:spPr bwMode="auto">
            <a:xfrm>
              <a:off x="2908" y="22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0" name="Freeform 4252"/>
            <p:cNvSpPr>
              <a:spLocks/>
            </p:cNvSpPr>
            <p:nvPr/>
          </p:nvSpPr>
          <p:spPr bwMode="auto">
            <a:xfrm>
              <a:off x="2908"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1" name="Freeform 4253"/>
            <p:cNvSpPr>
              <a:spLocks/>
            </p:cNvSpPr>
            <p:nvPr/>
          </p:nvSpPr>
          <p:spPr bwMode="auto">
            <a:xfrm>
              <a:off x="3001"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02" name="Freeform 4254"/>
            <p:cNvSpPr>
              <a:spLocks/>
            </p:cNvSpPr>
            <p:nvPr/>
          </p:nvSpPr>
          <p:spPr bwMode="auto">
            <a:xfrm>
              <a:off x="2891" y="20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03" name="Freeform 4255"/>
            <p:cNvSpPr>
              <a:spLocks/>
            </p:cNvSpPr>
            <p:nvPr/>
          </p:nvSpPr>
          <p:spPr bwMode="auto">
            <a:xfrm>
              <a:off x="2856"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4" name="Freeform 4256"/>
            <p:cNvSpPr>
              <a:spLocks/>
            </p:cNvSpPr>
            <p:nvPr/>
          </p:nvSpPr>
          <p:spPr bwMode="auto">
            <a:xfrm>
              <a:off x="2815" y="22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5" name="Freeform 4257"/>
            <p:cNvSpPr>
              <a:spLocks/>
            </p:cNvSpPr>
            <p:nvPr/>
          </p:nvSpPr>
          <p:spPr bwMode="auto">
            <a:xfrm>
              <a:off x="1576" y="30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6" name="Freeform 4258"/>
            <p:cNvSpPr>
              <a:spLocks/>
            </p:cNvSpPr>
            <p:nvPr/>
          </p:nvSpPr>
          <p:spPr bwMode="auto">
            <a:xfrm>
              <a:off x="112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7" name="Freeform 4259"/>
            <p:cNvSpPr>
              <a:spLocks/>
            </p:cNvSpPr>
            <p:nvPr/>
          </p:nvSpPr>
          <p:spPr bwMode="auto">
            <a:xfrm>
              <a:off x="129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8" name="Freeform 4260"/>
            <p:cNvSpPr>
              <a:spLocks/>
            </p:cNvSpPr>
            <p:nvPr/>
          </p:nvSpPr>
          <p:spPr bwMode="auto">
            <a:xfrm>
              <a:off x="1616" y="29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09" name="Freeform 4261"/>
            <p:cNvSpPr>
              <a:spLocks/>
            </p:cNvSpPr>
            <p:nvPr/>
          </p:nvSpPr>
          <p:spPr bwMode="auto">
            <a:xfrm>
              <a:off x="2398"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0" name="Freeform 4262"/>
            <p:cNvSpPr>
              <a:spLocks/>
            </p:cNvSpPr>
            <p:nvPr/>
          </p:nvSpPr>
          <p:spPr bwMode="auto">
            <a:xfrm>
              <a:off x="2775" y="23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1" name="Freeform 4263"/>
            <p:cNvSpPr>
              <a:spLocks/>
            </p:cNvSpPr>
            <p:nvPr/>
          </p:nvSpPr>
          <p:spPr bwMode="auto">
            <a:xfrm>
              <a:off x="1674"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2" name="Freeform 4264"/>
            <p:cNvSpPr>
              <a:spLocks/>
            </p:cNvSpPr>
            <p:nvPr/>
          </p:nvSpPr>
          <p:spPr bwMode="auto">
            <a:xfrm>
              <a:off x="2902" y="23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3" name="Freeform 4265"/>
            <p:cNvSpPr>
              <a:spLocks/>
            </p:cNvSpPr>
            <p:nvPr/>
          </p:nvSpPr>
          <p:spPr bwMode="auto">
            <a:xfrm>
              <a:off x="3006"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4" name="Freeform 4266"/>
            <p:cNvSpPr>
              <a:spLocks/>
            </p:cNvSpPr>
            <p:nvPr/>
          </p:nvSpPr>
          <p:spPr bwMode="auto">
            <a:xfrm>
              <a:off x="3122"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5" name="Freeform 4267"/>
            <p:cNvSpPr>
              <a:spLocks/>
            </p:cNvSpPr>
            <p:nvPr/>
          </p:nvSpPr>
          <p:spPr bwMode="auto">
            <a:xfrm>
              <a:off x="3111"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16" name="Freeform 4268"/>
            <p:cNvSpPr>
              <a:spLocks/>
            </p:cNvSpPr>
            <p:nvPr/>
          </p:nvSpPr>
          <p:spPr bwMode="auto">
            <a:xfrm>
              <a:off x="3006"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7" name="Freeform 4269"/>
            <p:cNvSpPr>
              <a:spLocks/>
            </p:cNvSpPr>
            <p:nvPr/>
          </p:nvSpPr>
          <p:spPr bwMode="auto">
            <a:xfrm>
              <a:off x="2943" y="22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18" name="Freeform 4270"/>
            <p:cNvSpPr>
              <a:spLocks/>
            </p:cNvSpPr>
            <p:nvPr/>
          </p:nvSpPr>
          <p:spPr bwMode="auto">
            <a:xfrm>
              <a:off x="111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19" name="Freeform 4271"/>
            <p:cNvSpPr>
              <a:spLocks/>
            </p:cNvSpPr>
            <p:nvPr/>
          </p:nvSpPr>
          <p:spPr bwMode="auto">
            <a:xfrm>
              <a:off x="118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0" name="Freeform 4272"/>
            <p:cNvSpPr>
              <a:spLocks/>
            </p:cNvSpPr>
            <p:nvPr/>
          </p:nvSpPr>
          <p:spPr bwMode="auto">
            <a:xfrm>
              <a:off x="10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1" name="Freeform 4273"/>
            <p:cNvSpPr>
              <a:spLocks/>
            </p:cNvSpPr>
            <p:nvPr/>
          </p:nvSpPr>
          <p:spPr bwMode="auto">
            <a:xfrm>
              <a:off x="1703" y="29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2" name="Freeform 4274"/>
            <p:cNvSpPr>
              <a:spLocks/>
            </p:cNvSpPr>
            <p:nvPr/>
          </p:nvSpPr>
          <p:spPr bwMode="auto">
            <a:xfrm>
              <a:off x="2207"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3" name="Freeform 4275"/>
            <p:cNvSpPr>
              <a:spLocks/>
            </p:cNvSpPr>
            <p:nvPr/>
          </p:nvSpPr>
          <p:spPr bwMode="auto">
            <a:xfrm>
              <a:off x="3070"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4" name="Freeform 4276"/>
            <p:cNvSpPr>
              <a:spLocks/>
            </p:cNvSpPr>
            <p:nvPr/>
          </p:nvSpPr>
          <p:spPr bwMode="auto">
            <a:xfrm>
              <a:off x="3024"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5" name="Freeform 4277"/>
            <p:cNvSpPr>
              <a:spLocks/>
            </p:cNvSpPr>
            <p:nvPr/>
          </p:nvSpPr>
          <p:spPr bwMode="auto">
            <a:xfrm>
              <a:off x="3076"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6" name="Freeform 4278"/>
            <p:cNvSpPr>
              <a:spLocks/>
            </p:cNvSpPr>
            <p:nvPr/>
          </p:nvSpPr>
          <p:spPr bwMode="auto">
            <a:xfrm>
              <a:off x="3088"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27" name="Freeform 4279"/>
            <p:cNvSpPr>
              <a:spLocks/>
            </p:cNvSpPr>
            <p:nvPr/>
          </p:nvSpPr>
          <p:spPr bwMode="auto">
            <a:xfrm>
              <a:off x="3308" y="19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28" name="Freeform 4280"/>
            <p:cNvSpPr>
              <a:spLocks/>
            </p:cNvSpPr>
            <p:nvPr/>
          </p:nvSpPr>
          <p:spPr bwMode="auto">
            <a:xfrm>
              <a:off x="3215"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29" name="Freeform 4281"/>
            <p:cNvSpPr>
              <a:spLocks/>
            </p:cNvSpPr>
            <p:nvPr/>
          </p:nvSpPr>
          <p:spPr bwMode="auto">
            <a:xfrm>
              <a:off x="3284"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0" name="Freeform 4282"/>
            <p:cNvSpPr>
              <a:spLocks/>
            </p:cNvSpPr>
            <p:nvPr/>
          </p:nvSpPr>
          <p:spPr bwMode="auto">
            <a:xfrm>
              <a:off x="2943"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1" name="Freeform 4283"/>
            <p:cNvSpPr>
              <a:spLocks/>
            </p:cNvSpPr>
            <p:nvPr/>
          </p:nvSpPr>
          <p:spPr bwMode="auto">
            <a:xfrm>
              <a:off x="1993" y="303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2" name="Freeform 4284"/>
            <p:cNvSpPr>
              <a:spLocks/>
            </p:cNvSpPr>
            <p:nvPr/>
          </p:nvSpPr>
          <p:spPr bwMode="auto">
            <a:xfrm>
              <a:off x="1923" y="29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3" name="Freeform 4285"/>
            <p:cNvSpPr>
              <a:spLocks/>
            </p:cNvSpPr>
            <p:nvPr/>
          </p:nvSpPr>
          <p:spPr bwMode="auto">
            <a:xfrm>
              <a:off x="2838" y="28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4" name="Freeform 4286"/>
            <p:cNvSpPr>
              <a:spLocks/>
            </p:cNvSpPr>
            <p:nvPr/>
          </p:nvSpPr>
          <p:spPr bwMode="auto">
            <a:xfrm>
              <a:off x="2688" y="28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5" name="Freeform 4287"/>
            <p:cNvSpPr>
              <a:spLocks/>
            </p:cNvSpPr>
            <p:nvPr/>
          </p:nvSpPr>
          <p:spPr bwMode="auto">
            <a:xfrm>
              <a:off x="2589" y="28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6" name="Freeform 4288"/>
            <p:cNvSpPr>
              <a:spLocks/>
            </p:cNvSpPr>
            <p:nvPr/>
          </p:nvSpPr>
          <p:spPr bwMode="auto">
            <a:xfrm>
              <a:off x="2074" y="29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7" name="Freeform 4289"/>
            <p:cNvSpPr>
              <a:spLocks/>
            </p:cNvSpPr>
            <p:nvPr/>
          </p:nvSpPr>
          <p:spPr bwMode="auto">
            <a:xfrm>
              <a:off x="1698" y="31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38" name="Freeform 4290"/>
            <p:cNvSpPr>
              <a:spLocks/>
            </p:cNvSpPr>
            <p:nvPr/>
          </p:nvSpPr>
          <p:spPr bwMode="auto">
            <a:xfrm>
              <a:off x="2381"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39" name="Freeform 4291"/>
            <p:cNvSpPr>
              <a:spLocks/>
            </p:cNvSpPr>
            <p:nvPr/>
          </p:nvSpPr>
          <p:spPr bwMode="auto">
            <a:xfrm>
              <a:off x="2891" y="26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40" name="Freeform 4292"/>
            <p:cNvSpPr>
              <a:spLocks/>
            </p:cNvSpPr>
            <p:nvPr/>
          </p:nvSpPr>
          <p:spPr bwMode="auto">
            <a:xfrm>
              <a:off x="2230"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1" name="Freeform 4293"/>
            <p:cNvSpPr>
              <a:spLocks/>
            </p:cNvSpPr>
            <p:nvPr/>
          </p:nvSpPr>
          <p:spPr bwMode="auto">
            <a:xfrm>
              <a:off x="2109" y="283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2" name="Freeform 4294"/>
            <p:cNvSpPr>
              <a:spLocks/>
            </p:cNvSpPr>
            <p:nvPr/>
          </p:nvSpPr>
          <p:spPr bwMode="auto">
            <a:xfrm>
              <a:off x="2091" y="28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3" name="Freeform 4295"/>
            <p:cNvSpPr>
              <a:spLocks/>
            </p:cNvSpPr>
            <p:nvPr/>
          </p:nvSpPr>
          <p:spPr bwMode="auto">
            <a:xfrm>
              <a:off x="100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44" name="Freeform 4296"/>
            <p:cNvSpPr>
              <a:spLocks/>
            </p:cNvSpPr>
            <p:nvPr/>
          </p:nvSpPr>
          <p:spPr bwMode="auto">
            <a:xfrm>
              <a:off x="1761"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5" name="Freeform 4297"/>
            <p:cNvSpPr>
              <a:spLocks/>
            </p:cNvSpPr>
            <p:nvPr/>
          </p:nvSpPr>
          <p:spPr bwMode="auto">
            <a:xfrm>
              <a:off x="2248" y="26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6" name="Freeform 4298"/>
            <p:cNvSpPr>
              <a:spLocks/>
            </p:cNvSpPr>
            <p:nvPr/>
          </p:nvSpPr>
          <p:spPr bwMode="auto">
            <a:xfrm>
              <a:off x="3186"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7" name="Freeform 4299"/>
            <p:cNvSpPr>
              <a:spLocks/>
            </p:cNvSpPr>
            <p:nvPr/>
          </p:nvSpPr>
          <p:spPr bwMode="auto">
            <a:xfrm>
              <a:off x="3250"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48" name="Freeform 4300"/>
            <p:cNvSpPr>
              <a:spLocks/>
            </p:cNvSpPr>
            <p:nvPr/>
          </p:nvSpPr>
          <p:spPr bwMode="auto">
            <a:xfrm>
              <a:off x="3435"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49" name="Freeform 4301"/>
            <p:cNvSpPr>
              <a:spLocks/>
            </p:cNvSpPr>
            <p:nvPr/>
          </p:nvSpPr>
          <p:spPr bwMode="auto">
            <a:xfrm>
              <a:off x="3018"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0" name="Freeform 4302"/>
            <p:cNvSpPr>
              <a:spLocks/>
            </p:cNvSpPr>
            <p:nvPr/>
          </p:nvSpPr>
          <p:spPr bwMode="auto">
            <a:xfrm>
              <a:off x="3128"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1" name="Freeform 4303"/>
            <p:cNvSpPr>
              <a:spLocks/>
            </p:cNvSpPr>
            <p:nvPr/>
          </p:nvSpPr>
          <p:spPr bwMode="auto">
            <a:xfrm>
              <a:off x="3377"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2" name="Freeform 4304"/>
            <p:cNvSpPr>
              <a:spLocks/>
            </p:cNvSpPr>
            <p:nvPr/>
          </p:nvSpPr>
          <p:spPr bwMode="auto">
            <a:xfrm>
              <a:off x="3244"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3" name="Freeform 4305"/>
            <p:cNvSpPr>
              <a:spLocks/>
            </p:cNvSpPr>
            <p:nvPr/>
          </p:nvSpPr>
          <p:spPr bwMode="auto">
            <a:xfrm>
              <a:off x="2925"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4" name="Freeform 4306"/>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5" name="Freeform 4307"/>
            <p:cNvSpPr>
              <a:spLocks/>
            </p:cNvSpPr>
            <p:nvPr/>
          </p:nvSpPr>
          <p:spPr bwMode="auto">
            <a:xfrm>
              <a:off x="1744" y="2986"/>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6" name="Freeform 4308"/>
            <p:cNvSpPr>
              <a:spLocks/>
            </p:cNvSpPr>
            <p:nvPr/>
          </p:nvSpPr>
          <p:spPr bwMode="auto">
            <a:xfrm>
              <a:off x="2329"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7" name="Freeform 4309"/>
            <p:cNvSpPr>
              <a:spLocks/>
            </p:cNvSpPr>
            <p:nvPr/>
          </p:nvSpPr>
          <p:spPr bwMode="auto">
            <a:xfrm>
              <a:off x="3006"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8" name="Freeform 4310"/>
            <p:cNvSpPr>
              <a:spLocks/>
            </p:cNvSpPr>
            <p:nvPr/>
          </p:nvSpPr>
          <p:spPr bwMode="auto">
            <a:xfrm>
              <a:off x="2954" y="22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59" name="Freeform 4311"/>
            <p:cNvSpPr>
              <a:spLocks/>
            </p:cNvSpPr>
            <p:nvPr/>
          </p:nvSpPr>
          <p:spPr bwMode="auto">
            <a:xfrm>
              <a:off x="2931"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0" name="Freeform 4312"/>
            <p:cNvSpPr>
              <a:spLocks/>
            </p:cNvSpPr>
            <p:nvPr/>
          </p:nvSpPr>
          <p:spPr bwMode="auto">
            <a:xfrm>
              <a:off x="3076"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1" name="Freeform 4313"/>
            <p:cNvSpPr>
              <a:spLocks/>
            </p:cNvSpPr>
            <p:nvPr/>
          </p:nvSpPr>
          <p:spPr bwMode="auto">
            <a:xfrm>
              <a:off x="2925"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2" name="Freeform 4314"/>
            <p:cNvSpPr>
              <a:spLocks/>
            </p:cNvSpPr>
            <p:nvPr/>
          </p:nvSpPr>
          <p:spPr bwMode="auto">
            <a:xfrm>
              <a:off x="3232"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3" name="Freeform 4315"/>
            <p:cNvSpPr>
              <a:spLocks/>
            </p:cNvSpPr>
            <p:nvPr/>
          </p:nvSpPr>
          <p:spPr bwMode="auto">
            <a:xfrm>
              <a:off x="3632"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4" name="Freeform 4316"/>
            <p:cNvSpPr>
              <a:spLocks/>
            </p:cNvSpPr>
            <p:nvPr/>
          </p:nvSpPr>
          <p:spPr bwMode="auto">
            <a:xfrm>
              <a:off x="3134"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5" name="Freeform 4317"/>
            <p:cNvSpPr>
              <a:spLocks/>
            </p:cNvSpPr>
            <p:nvPr/>
          </p:nvSpPr>
          <p:spPr bwMode="auto">
            <a:xfrm>
              <a:off x="10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6" name="Freeform 4318"/>
            <p:cNvSpPr>
              <a:spLocks/>
            </p:cNvSpPr>
            <p:nvPr/>
          </p:nvSpPr>
          <p:spPr bwMode="auto">
            <a:xfrm>
              <a:off x="10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7" name="Freeform 4319"/>
            <p:cNvSpPr>
              <a:spLocks/>
            </p:cNvSpPr>
            <p:nvPr/>
          </p:nvSpPr>
          <p:spPr bwMode="auto">
            <a:xfrm>
              <a:off x="1999" y="284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68" name="Freeform 4320"/>
            <p:cNvSpPr>
              <a:spLocks/>
            </p:cNvSpPr>
            <p:nvPr/>
          </p:nvSpPr>
          <p:spPr bwMode="auto">
            <a:xfrm>
              <a:off x="2763" y="23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69" name="Freeform 4321"/>
            <p:cNvSpPr>
              <a:spLocks/>
            </p:cNvSpPr>
            <p:nvPr/>
          </p:nvSpPr>
          <p:spPr bwMode="auto">
            <a:xfrm>
              <a:off x="3180"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0" name="Freeform 4322"/>
            <p:cNvSpPr>
              <a:spLocks/>
            </p:cNvSpPr>
            <p:nvPr/>
          </p:nvSpPr>
          <p:spPr bwMode="auto">
            <a:xfrm>
              <a:off x="3377"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1" name="Freeform 4323"/>
            <p:cNvSpPr>
              <a:spLocks/>
            </p:cNvSpPr>
            <p:nvPr/>
          </p:nvSpPr>
          <p:spPr bwMode="auto">
            <a:xfrm>
              <a:off x="2949" y="22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72" name="Freeform 4324"/>
            <p:cNvSpPr>
              <a:spLocks/>
            </p:cNvSpPr>
            <p:nvPr/>
          </p:nvSpPr>
          <p:spPr bwMode="auto">
            <a:xfrm>
              <a:off x="3348"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3" name="Freeform 4325"/>
            <p:cNvSpPr>
              <a:spLocks/>
            </p:cNvSpPr>
            <p:nvPr/>
          </p:nvSpPr>
          <p:spPr bwMode="auto">
            <a:xfrm>
              <a:off x="3134"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4" name="Freeform 4326"/>
            <p:cNvSpPr>
              <a:spLocks/>
            </p:cNvSpPr>
            <p:nvPr/>
          </p:nvSpPr>
          <p:spPr bwMode="auto">
            <a:xfrm>
              <a:off x="2723" y="204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75" name="Freeform 4327"/>
            <p:cNvSpPr>
              <a:spLocks/>
            </p:cNvSpPr>
            <p:nvPr/>
          </p:nvSpPr>
          <p:spPr bwMode="auto">
            <a:xfrm>
              <a:off x="3227"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76" name="Freeform 4328"/>
            <p:cNvSpPr>
              <a:spLocks/>
            </p:cNvSpPr>
            <p:nvPr/>
          </p:nvSpPr>
          <p:spPr bwMode="auto">
            <a:xfrm>
              <a:off x="2995"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7" name="Freeform 4329"/>
            <p:cNvSpPr>
              <a:spLocks/>
            </p:cNvSpPr>
            <p:nvPr/>
          </p:nvSpPr>
          <p:spPr bwMode="auto">
            <a:xfrm>
              <a:off x="114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8" name="Freeform 4330"/>
            <p:cNvSpPr>
              <a:spLocks/>
            </p:cNvSpPr>
            <p:nvPr/>
          </p:nvSpPr>
          <p:spPr bwMode="auto">
            <a:xfrm>
              <a:off x="114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79" name="Freeform 4331"/>
            <p:cNvSpPr>
              <a:spLocks/>
            </p:cNvSpPr>
            <p:nvPr/>
          </p:nvSpPr>
          <p:spPr bwMode="auto">
            <a:xfrm>
              <a:off x="1877" y="29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0" name="Freeform 4332"/>
            <p:cNvSpPr>
              <a:spLocks/>
            </p:cNvSpPr>
            <p:nvPr/>
          </p:nvSpPr>
          <p:spPr bwMode="auto">
            <a:xfrm>
              <a:off x="3041" y="22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1" name="Freeform 4333"/>
            <p:cNvSpPr>
              <a:spLocks/>
            </p:cNvSpPr>
            <p:nvPr/>
          </p:nvSpPr>
          <p:spPr bwMode="auto">
            <a:xfrm>
              <a:off x="3476" y="204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82" name="Freeform 4334"/>
            <p:cNvSpPr>
              <a:spLocks/>
            </p:cNvSpPr>
            <p:nvPr/>
          </p:nvSpPr>
          <p:spPr bwMode="auto">
            <a:xfrm>
              <a:off x="3435"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3" name="Freeform 4335"/>
            <p:cNvSpPr>
              <a:spLocks/>
            </p:cNvSpPr>
            <p:nvPr/>
          </p:nvSpPr>
          <p:spPr bwMode="auto">
            <a:xfrm>
              <a:off x="3284"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4" name="Freeform 4336"/>
            <p:cNvSpPr>
              <a:spLocks/>
            </p:cNvSpPr>
            <p:nvPr/>
          </p:nvSpPr>
          <p:spPr bwMode="auto">
            <a:xfrm>
              <a:off x="3331"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5" name="Freeform 4337"/>
            <p:cNvSpPr>
              <a:spLocks/>
            </p:cNvSpPr>
            <p:nvPr/>
          </p:nvSpPr>
          <p:spPr bwMode="auto">
            <a:xfrm>
              <a:off x="3493"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6" name="Freeform 4338"/>
            <p:cNvSpPr>
              <a:spLocks/>
            </p:cNvSpPr>
            <p:nvPr/>
          </p:nvSpPr>
          <p:spPr bwMode="auto">
            <a:xfrm>
              <a:off x="3632"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7" name="Freeform 4339"/>
            <p:cNvSpPr>
              <a:spLocks/>
            </p:cNvSpPr>
            <p:nvPr/>
          </p:nvSpPr>
          <p:spPr bwMode="auto">
            <a:xfrm>
              <a:off x="3557" y="17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88" name="Freeform 4340"/>
            <p:cNvSpPr>
              <a:spLocks/>
            </p:cNvSpPr>
            <p:nvPr/>
          </p:nvSpPr>
          <p:spPr bwMode="auto">
            <a:xfrm>
              <a:off x="3429"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89" name="Freeform 4341"/>
            <p:cNvSpPr>
              <a:spLocks/>
            </p:cNvSpPr>
            <p:nvPr/>
          </p:nvSpPr>
          <p:spPr bwMode="auto">
            <a:xfrm>
              <a:off x="103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90" name="Freeform 4342"/>
            <p:cNvSpPr>
              <a:spLocks/>
            </p:cNvSpPr>
            <p:nvPr/>
          </p:nvSpPr>
          <p:spPr bwMode="auto">
            <a:xfrm>
              <a:off x="105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1" name="Freeform 4343"/>
            <p:cNvSpPr>
              <a:spLocks/>
            </p:cNvSpPr>
            <p:nvPr/>
          </p:nvSpPr>
          <p:spPr bwMode="auto">
            <a:xfrm>
              <a:off x="102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2" name="Freeform 4344"/>
            <p:cNvSpPr>
              <a:spLocks/>
            </p:cNvSpPr>
            <p:nvPr/>
          </p:nvSpPr>
          <p:spPr bwMode="auto">
            <a:xfrm>
              <a:off x="10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93" name="Freeform 4345"/>
            <p:cNvSpPr>
              <a:spLocks/>
            </p:cNvSpPr>
            <p:nvPr/>
          </p:nvSpPr>
          <p:spPr bwMode="auto">
            <a:xfrm>
              <a:off x="1501" y="31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4" name="Freeform 4346"/>
            <p:cNvSpPr>
              <a:spLocks/>
            </p:cNvSpPr>
            <p:nvPr/>
          </p:nvSpPr>
          <p:spPr bwMode="auto">
            <a:xfrm>
              <a:off x="2421"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1995" name="Freeform 4347"/>
            <p:cNvSpPr>
              <a:spLocks/>
            </p:cNvSpPr>
            <p:nvPr/>
          </p:nvSpPr>
          <p:spPr bwMode="auto">
            <a:xfrm>
              <a:off x="3337"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6" name="Freeform 4348"/>
            <p:cNvSpPr>
              <a:spLocks/>
            </p:cNvSpPr>
            <p:nvPr/>
          </p:nvSpPr>
          <p:spPr bwMode="auto">
            <a:xfrm>
              <a:off x="3505"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7" name="Freeform 4349"/>
            <p:cNvSpPr>
              <a:spLocks/>
            </p:cNvSpPr>
            <p:nvPr/>
          </p:nvSpPr>
          <p:spPr bwMode="auto">
            <a:xfrm>
              <a:off x="3476"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8" name="Freeform 4350"/>
            <p:cNvSpPr>
              <a:spLocks/>
            </p:cNvSpPr>
            <p:nvPr/>
          </p:nvSpPr>
          <p:spPr bwMode="auto">
            <a:xfrm>
              <a:off x="3696"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1999" name="Freeform 4351"/>
            <p:cNvSpPr>
              <a:spLocks/>
            </p:cNvSpPr>
            <p:nvPr/>
          </p:nvSpPr>
          <p:spPr bwMode="auto">
            <a:xfrm>
              <a:off x="3672"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0" name="Freeform 4352"/>
            <p:cNvSpPr>
              <a:spLocks/>
            </p:cNvSpPr>
            <p:nvPr/>
          </p:nvSpPr>
          <p:spPr bwMode="auto">
            <a:xfrm>
              <a:off x="3690"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1" name="Freeform 4353"/>
            <p:cNvSpPr>
              <a:spLocks/>
            </p:cNvSpPr>
            <p:nvPr/>
          </p:nvSpPr>
          <p:spPr bwMode="auto">
            <a:xfrm>
              <a:off x="3394"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2" name="Freeform 4354"/>
            <p:cNvSpPr>
              <a:spLocks/>
            </p:cNvSpPr>
            <p:nvPr/>
          </p:nvSpPr>
          <p:spPr bwMode="auto">
            <a:xfrm>
              <a:off x="1877"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3" name="Freeform 4355"/>
            <p:cNvSpPr>
              <a:spLocks/>
            </p:cNvSpPr>
            <p:nvPr/>
          </p:nvSpPr>
          <p:spPr bwMode="auto">
            <a:xfrm>
              <a:off x="2207" y="29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4" name="Freeform 4356"/>
            <p:cNvSpPr>
              <a:spLocks/>
            </p:cNvSpPr>
            <p:nvPr/>
          </p:nvSpPr>
          <p:spPr bwMode="auto">
            <a:xfrm>
              <a:off x="2850"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5" name="Freeform 4357"/>
            <p:cNvSpPr>
              <a:spLocks/>
            </p:cNvSpPr>
            <p:nvPr/>
          </p:nvSpPr>
          <p:spPr bwMode="auto">
            <a:xfrm>
              <a:off x="3180"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6" name="Freeform 4358"/>
            <p:cNvSpPr>
              <a:spLocks/>
            </p:cNvSpPr>
            <p:nvPr/>
          </p:nvSpPr>
          <p:spPr bwMode="auto">
            <a:xfrm>
              <a:off x="3140" y="281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07" name="Freeform 4359"/>
            <p:cNvSpPr>
              <a:spLocks/>
            </p:cNvSpPr>
            <p:nvPr/>
          </p:nvSpPr>
          <p:spPr bwMode="auto">
            <a:xfrm>
              <a:off x="3192" y="28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8" name="Freeform 4360"/>
            <p:cNvSpPr>
              <a:spLocks/>
            </p:cNvSpPr>
            <p:nvPr/>
          </p:nvSpPr>
          <p:spPr bwMode="auto">
            <a:xfrm>
              <a:off x="2456" y="28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09" name="Freeform 4361"/>
            <p:cNvSpPr>
              <a:spLocks/>
            </p:cNvSpPr>
            <p:nvPr/>
          </p:nvSpPr>
          <p:spPr bwMode="auto">
            <a:xfrm>
              <a:off x="2665" y="27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0" name="Freeform 4362"/>
            <p:cNvSpPr>
              <a:spLocks/>
            </p:cNvSpPr>
            <p:nvPr/>
          </p:nvSpPr>
          <p:spPr bwMode="auto">
            <a:xfrm>
              <a:off x="3059" y="25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11" name="Freeform 4363"/>
            <p:cNvSpPr>
              <a:spLocks/>
            </p:cNvSpPr>
            <p:nvPr/>
          </p:nvSpPr>
          <p:spPr bwMode="auto">
            <a:xfrm>
              <a:off x="2688"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2" name="Freeform 4364"/>
            <p:cNvSpPr>
              <a:spLocks/>
            </p:cNvSpPr>
            <p:nvPr/>
          </p:nvSpPr>
          <p:spPr bwMode="auto">
            <a:xfrm>
              <a:off x="2699" y="282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3" name="Freeform 4365"/>
            <p:cNvSpPr>
              <a:spLocks/>
            </p:cNvSpPr>
            <p:nvPr/>
          </p:nvSpPr>
          <p:spPr bwMode="auto">
            <a:xfrm>
              <a:off x="2566" y="283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4" name="Freeform 4366"/>
            <p:cNvSpPr>
              <a:spLocks/>
            </p:cNvSpPr>
            <p:nvPr/>
          </p:nvSpPr>
          <p:spPr bwMode="auto">
            <a:xfrm>
              <a:off x="8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5" name="Freeform 4367"/>
            <p:cNvSpPr>
              <a:spLocks/>
            </p:cNvSpPr>
            <p:nvPr/>
          </p:nvSpPr>
          <p:spPr bwMode="auto">
            <a:xfrm>
              <a:off x="89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6" name="Freeform 4368"/>
            <p:cNvSpPr>
              <a:spLocks/>
            </p:cNvSpPr>
            <p:nvPr/>
          </p:nvSpPr>
          <p:spPr bwMode="auto">
            <a:xfrm>
              <a:off x="97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17" name="Freeform 4369"/>
            <p:cNvSpPr>
              <a:spLocks/>
            </p:cNvSpPr>
            <p:nvPr/>
          </p:nvSpPr>
          <p:spPr bwMode="auto">
            <a:xfrm>
              <a:off x="1234" y="31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8" name="Freeform 4370"/>
            <p:cNvSpPr>
              <a:spLocks/>
            </p:cNvSpPr>
            <p:nvPr/>
          </p:nvSpPr>
          <p:spPr bwMode="auto">
            <a:xfrm>
              <a:off x="2022" y="25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19" name="Freeform 4371"/>
            <p:cNvSpPr>
              <a:spLocks/>
            </p:cNvSpPr>
            <p:nvPr/>
          </p:nvSpPr>
          <p:spPr bwMode="auto">
            <a:xfrm>
              <a:off x="2572" y="23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0" name="Freeform 4372"/>
            <p:cNvSpPr>
              <a:spLocks/>
            </p:cNvSpPr>
            <p:nvPr/>
          </p:nvSpPr>
          <p:spPr bwMode="auto">
            <a:xfrm>
              <a:off x="2555" y="23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21" name="Freeform 4373"/>
            <p:cNvSpPr>
              <a:spLocks/>
            </p:cNvSpPr>
            <p:nvPr/>
          </p:nvSpPr>
          <p:spPr bwMode="auto">
            <a:xfrm>
              <a:off x="2711"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2" name="Freeform 4374"/>
            <p:cNvSpPr>
              <a:spLocks/>
            </p:cNvSpPr>
            <p:nvPr/>
          </p:nvSpPr>
          <p:spPr bwMode="auto">
            <a:xfrm>
              <a:off x="2949" y="20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23" name="Freeform 4375"/>
            <p:cNvSpPr>
              <a:spLocks/>
            </p:cNvSpPr>
            <p:nvPr/>
          </p:nvSpPr>
          <p:spPr bwMode="auto">
            <a:xfrm>
              <a:off x="3192"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4" name="Freeform 4376"/>
            <p:cNvSpPr>
              <a:spLocks/>
            </p:cNvSpPr>
            <p:nvPr/>
          </p:nvSpPr>
          <p:spPr bwMode="auto">
            <a:xfrm>
              <a:off x="2949"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25" name="Freeform 4377"/>
            <p:cNvSpPr>
              <a:spLocks/>
            </p:cNvSpPr>
            <p:nvPr/>
          </p:nvSpPr>
          <p:spPr bwMode="auto">
            <a:xfrm>
              <a:off x="3041"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6" name="Freeform 4378"/>
            <p:cNvSpPr>
              <a:spLocks/>
            </p:cNvSpPr>
            <p:nvPr/>
          </p:nvSpPr>
          <p:spPr bwMode="auto">
            <a:xfrm>
              <a:off x="2943"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7" name="Freeform 4379"/>
            <p:cNvSpPr>
              <a:spLocks/>
            </p:cNvSpPr>
            <p:nvPr/>
          </p:nvSpPr>
          <p:spPr bwMode="auto">
            <a:xfrm>
              <a:off x="2149"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8" name="Freeform 4380"/>
            <p:cNvSpPr>
              <a:spLocks/>
            </p:cNvSpPr>
            <p:nvPr/>
          </p:nvSpPr>
          <p:spPr bwMode="auto">
            <a:xfrm>
              <a:off x="174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29" name="Freeform 4381"/>
            <p:cNvSpPr>
              <a:spLocks/>
            </p:cNvSpPr>
            <p:nvPr/>
          </p:nvSpPr>
          <p:spPr bwMode="auto">
            <a:xfrm>
              <a:off x="2445" y="27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0" name="Freeform 4382"/>
            <p:cNvSpPr>
              <a:spLocks/>
            </p:cNvSpPr>
            <p:nvPr/>
          </p:nvSpPr>
          <p:spPr bwMode="auto">
            <a:xfrm>
              <a:off x="2479" y="27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31" name="Freeform 4383"/>
            <p:cNvSpPr>
              <a:spLocks/>
            </p:cNvSpPr>
            <p:nvPr/>
          </p:nvSpPr>
          <p:spPr bwMode="auto">
            <a:xfrm>
              <a:off x="3111" y="23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2" name="Freeform 4384"/>
            <p:cNvSpPr>
              <a:spLocks/>
            </p:cNvSpPr>
            <p:nvPr/>
          </p:nvSpPr>
          <p:spPr bwMode="auto">
            <a:xfrm>
              <a:off x="3458"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33" name="Freeform 4385"/>
            <p:cNvSpPr>
              <a:spLocks/>
            </p:cNvSpPr>
            <p:nvPr/>
          </p:nvSpPr>
          <p:spPr bwMode="auto">
            <a:xfrm>
              <a:off x="3505" y="20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4" name="Freeform 4386"/>
            <p:cNvSpPr>
              <a:spLocks/>
            </p:cNvSpPr>
            <p:nvPr/>
          </p:nvSpPr>
          <p:spPr bwMode="auto">
            <a:xfrm>
              <a:off x="3609"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35" name="Freeform 4387"/>
            <p:cNvSpPr>
              <a:spLocks/>
            </p:cNvSpPr>
            <p:nvPr/>
          </p:nvSpPr>
          <p:spPr bwMode="auto">
            <a:xfrm>
              <a:off x="3725" y="17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6" name="Freeform 4388"/>
            <p:cNvSpPr>
              <a:spLocks/>
            </p:cNvSpPr>
            <p:nvPr/>
          </p:nvSpPr>
          <p:spPr bwMode="auto">
            <a:xfrm>
              <a:off x="3835" y="16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7" name="Freeform 4389"/>
            <p:cNvSpPr>
              <a:spLocks/>
            </p:cNvSpPr>
            <p:nvPr/>
          </p:nvSpPr>
          <p:spPr bwMode="auto">
            <a:xfrm>
              <a:off x="3864" y="16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38" name="Freeform 4390"/>
            <p:cNvSpPr>
              <a:spLocks/>
            </p:cNvSpPr>
            <p:nvPr/>
          </p:nvSpPr>
          <p:spPr bwMode="auto">
            <a:xfrm>
              <a:off x="3904" y="15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39" name="Freeform 4391"/>
            <p:cNvSpPr>
              <a:spLocks/>
            </p:cNvSpPr>
            <p:nvPr/>
          </p:nvSpPr>
          <p:spPr bwMode="auto">
            <a:xfrm>
              <a:off x="3626" y="15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0" name="Freeform 4392"/>
            <p:cNvSpPr>
              <a:spLocks/>
            </p:cNvSpPr>
            <p:nvPr/>
          </p:nvSpPr>
          <p:spPr bwMode="auto">
            <a:xfrm>
              <a:off x="3186"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1" name="Freeform 4393"/>
            <p:cNvSpPr>
              <a:spLocks/>
            </p:cNvSpPr>
            <p:nvPr/>
          </p:nvSpPr>
          <p:spPr bwMode="auto">
            <a:xfrm>
              <a:off x="1744" y="28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2" name="Freeform 4394"/>
            <p:cNvSpPr>
              <a:spLocks/>
            </p:cNvSpPr>
            <p:nvPr/>
          </p:nvSpPr>
          <p:spPr bwMode="auto">
            <a:xfrm>
              <a:off x="143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3" name="Freeform 4395"/>
            <p:cNvSpPr>
              <a:spLocks/>
            </p:cNvSpPr>
            <p:nvPr/>
          </p:nvSpPr>
          <p:spPr bwMode="auto">
            <a:xfrm>
              <a:off x="1611" y="306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44" name="Freeform 4396"/>
            <p:cNvSpPr>
              <a:spLocks/>
            </p:cNvSpPr>
            <p:nvPr/>
          </p:nvSpPr>
          <p:spPr bwMode="auto">
            <a:xfrm>
              <a:off x="1657" y="30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5" name="Freeform 4397"/>
            <p:cNvSpPr>
              <a:spLocks/>
            </p:cNvSpPr>
            <p:nvPr/>
          </p:nvSpPr>
          <p:spPr bwMode="auto">
            <a:xfrm>
              <a:off x="2033" y="263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6" name="Freeform 4398"/>
            <p:cNvSpPr>
              <a:spLocks/>
            </p:cNvSpPr>
            <p:nvPr/>
          </p:nvSpPr>
          <p:spPr bwMode="auto">
            <a:xfrm>
              <a:off x="2375" y="2431"/>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7" name="Freeform 4399"/>
            <p:cNvSpPr>
              <a:spLocks/>
            </p:cNvSpPr>
            <p:nvPr/>
          </p:nvSpPr>
          <p:spPr bwMode="auto">
            <a:xfrm>
              <a:off x="2311" y="24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8" name="Freeform 4400"/>
            <p:cNvSpPr>
              <a:spLocks/>
            </p:cNvSpPr>
            <p:nvPr/>
          </p:nvSpPr>
          <p:spPr bwMode="auto">
            <a:xfrm>
              <a:off x="2242"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49" name="Freeform 4401"/>
            <p:cNvSpPr>
              <a:spLocks/>
            </p:cNvSpPr>
            <p:nvPr/>
          </p:nvSpPr>
          <p:spPr bwMode="auto">
            <a:xfrm>
              <a:off x="2346" y="23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0" name="Freeform 4402"/>
            <p:cNvSpPr>
              <a:spLocks/>
            </p:cNvSpPr>
            <p:nvPr/>
          </p:nvSpPr>
          <p:spPr bwMode="auto">
            <a:xfrm>
              <a:off x="2532"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51" name="Freeform 4403"/>
            <p:cNvSpPr>
              <a:spLocks/>
            </p:cNvSpPr>
            <p:nvPr/>
          </p:nvSpPr>
          <p:spPr bwMode="auto">
            <a:xfrm>
              <a:off x="2601"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2" name="Freeform 4404"/>
            <p:cNvSpPr>
              <a:spLocks/>
            </p:cNvSpPr>
            <p:nvPr/>
          </p:nvSpPr>
          <p:spPr bwMode="auto">
            <a:xfrm>
              <a:off x="2699"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3" name="Freeform 4405"/>
            <p:cNvSpPr>
              <a:spLocks/>
            </p:cNvSpPr>
            <p:nvPr/>
          </p:nvSpPr>
          <p:spPr bwMode="auto">
            <a:xfrm>
              <a:off x="2607"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4" name="Freeform 4406"/>
            <p:cNvSpPr>
              <a:spLocks/>
            </p:cNvSpPr>
            <p:nvPr/>
          </p:nvSpPr>
          <p:spPr bwMode="auto">
            <a:xfrm>
              <a:off x="1935"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5" name="Freeform 4407"/>
            <p:cNvSpPr>
              <a:spLocks/>
            </p:cNvSpPr>
            <p:nvPr/>
          </p:nvSpPr>
          <p:spPr bwMode="auto">
            <a:xfrm>
              <a:off x="1541" y="31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6" name="Freeform 4408"/>
            <p:cNvSpPr>
              <a:spLocks/>
            </p:cNvSpPr>
            <p:nvPr/>
          </p:nvSpPr>
          <p:spPr bwMode="auto">
            <a:xfrm>
              <a:off x="1356" y="32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7" name="Freeform 4409"/>
            <p:cNvSpPr>
              <a:spLocks/>
            </p:cNvSpPr>
            <p:nvPr/>
          </p:nvSpPr>
          <p:spPr bwMode="auto">
            <a:xfrm>
              <a:off x="1773" y="29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8" name="Freeform 4410"/>
            <p:cNvSpPr>
              <a:spLocks/>
            </p:cNvSpPr>
            <p:nvPr/>
          </p:nvSpPr>
          <p:spPr bwMode="auto">
            <a:xfrm>
              <a:off x="2022" y="26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59" name="Freeform 4411"/>
            <p:cNvSpPr>
              <a:spLocks/>
            </p:cNvSpPr>
            <p:nvPr/>
          </p:nvSpPr>
          <p:spPr bwMode="auto">
            <a:xfrm>
              <a:off x="2219"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0" name="Freeform 4412"/>
            <p:cNvSpPr>
              <a:spLocks/>
            </p:cNvSpPr>
            <p:nvPr/>
          </p:nvSpPr>
          <p:spPr bwMode="auto">
            <a:xfrm>
              <a:off x="2265" y="2431"/>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1" name="Freeform 4413"/>
            <p:cNvSpPr>
              <a:spLocks/>
            </p:cNvSpPr>
            <p:nvPr/>
          </p:nvSpPr>
          <p:spPr bwMode="auto">
            <a:xfrm>
              <a:off x="2190" y="2431"/>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2" name="Freeform 4414"/>
            <p:cNvSpPr>
              <a:spLocks/>
            </p:cNvSpPr>
            <p:nvPr/>
          </p:nvSpPr>
          <p:spPr bwMode="auto">
            <a:xfrm>
              <a:off x="2317"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3" name="Freeform 4415"/>
            <p:cNvSpPr>
              <a:spLocks/>
            </p:cNvSpPr>
            <p:nvPr/>
          </p:nvSpPr>
          <p:spPr bwMode="auto">
            <a:xfrm>
              <a:off x="2439"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4" name="Freeform 4416"/>
            <p:cNvSpPr>
              <a:spLocks/>
            </p:cNvSpPr>
            <p:nvPr/>
          </p:nvSpPr>
          <p:spPr bwMode="auto">
            <a:xfrm>
              <a:off x="2225"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65" name="Freeform 4417"/>
            <p:cNvSpPr>
              <a:spLocks/>
            </p:cNvSpPr>
            <p:nvPr/>
          </p:nvSpPr>
          <p:spPr bwMode="auto">
            <a:xfrm>
              <a:off x="2132"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6" name="Freeform 4418"/>
            <p:cNvSpPr>
              <a:spLocks/>
            </p:cNvSpPr>
            <p:nvPr/>
          </p:nvSpPr>
          <p:spPr bwMode="auto">
            <a:xfrm>
              <a:off x="2236"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7" name="Freeform 4419"/>
            <p:cNvSpPr>
              <a:spLocks/>
            </p:cNvSpPr>
            <p:nvPr/>
          </p:nvSpPr>
          <p:spPr bwMode="auto">
            <a:xfrm>
              <a:off x="2335" y="23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68" name="Freeform 4420"/>
            <p:cNvSpPr>
              <a:spLocks/>
            </p:cNvSpPr>
            <p:nvPr/>
          </p:nvSpPr>
          <p:spPr bwMode="auto">
            <a:xfrm>
              <a:off x="84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69" name="Freeform 4421"/>
            <p:cNvSpPr>
              <a:spLocks/>
            </p:cNvSpPr>
            <p:nvPr/>
          </p:nvSpPr>
          <p:spPr bwMode="auto">
            <a:xfrm>
              <a:off x="99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0" name="Freeform 4422"/>
            <p:cNvSpPr>
              <a:spLocks/>
            </p:cNvSpPr>
            <p:nvPr/>
          </p:nvSpPr>
          <p:spPr bwMode="auto">
            <a:xfrm>
              <a:off x="1587" y="29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1" name="Freeform 4423"/>
            <p:cNvSpPr>
              <a:spLocks/>
            </p:cNvSpPr>
            <p:nvPr/>
          </p:nvSpPr>
          <p:spPr bwMode="auto">
            <a:xfrm>
              <a:off x="1663" y="27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2" name="Freeform 4424"/>
            <p:cNvSpPr>
              <a:spLocks/>
            </p:cNvSpPr>
            <p:nvPr/>
          </p:nvSpPr>
          <p:spPr bwMode="auto">
            <a:xfrm>
              <a:off x="1906"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3" name="Freeform 4425"/>
            <p:cNvSpPr>
              <a:spLocks/>
            </p:cNvSpPr>
            <p:nvPr/>
          </p:nvSpPr>
          <p:spPr bwMode="auto">
            <a:xfrm>
              <a:off x="2004"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4" name="Freeform 4426"/>
            <p:cNvSpPr>
              <a:spLocks/>
            </p:cNvSpPr>
            <p:nvPr/>
          </p:nvSpPr>
          <p:spPr bwMode="auto">
            <a:xfrm>
              <a:off x="2004"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5" name="Freeform 4427"/>
            <p:cNvSpPr>
              <a:spLocks/>
            </p:cNvSpPr>
            <p:nvPr/>
          </p:nvSpPr>
          <p:spPr bwMode="auto">
            <a:xfrm>
              <a:off x="2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6" name="Freeform 4428"/>
            <p:cNvSpPr>
              <a:spLocks/>
            </p:cNvSpPr>
            <p:nvPr/>
          </p:nvSpPr>
          <p:spPr bwMode="auto">
            <a:xfrm>
              <a:off x="2178"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7" name="Freeform 4429"/>
            <p:cNvSpPr>
              <a:spLocks/>
            </p:cNvSpPr>
            <p:nvPr/>
          </p:nvSpPr>
          <p:spPr bwMode="auto">
            <a:xfrm>
              <a:off x="223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8" name="Freeform 4430"/>
            <p:cNvSpPr>
              <a:spLocks/>
            </p:cNvSpPr>
            <p:nvPr/>
          </p:nvSpPr>
          <p:spPr bwMode="auto">
            <a:xfrm>
              <a:off x="2039"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79" name="Freeform 4431"/>
            <p:cNvSpPr>
              <a:spLocks/>
            </p:cNvSpPr>
            <p:nvPr/>
          </p:nvSpPr>
          <p:spPr bwMode="auto">
            <a:xfrm>
              <a:off x="11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0" name="Freeform 4432"/>
            <p:cNvSpPr>
              <a:spLocks/>
            </p:cNvSpPr>
            <p:nvPr/>
          </p:nvSpPr>
          <p:spPr bwMode="auto">
            <a:xfrm>
              <a:off x="1321" y="31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1" name="Freeform 4433"/>
            <p:cNvSpPr>
              <a:spLocks/>
            </p:cNvSpPr>
            <p:nvPr/>
          </p:nvSpPr>
          <p:spPr bwMode="auto">
            <a:xfrm>
              <a:off x="1587"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2" name="Freeform 4434"/>
            <p:cNvSpPr>
              <a:spLocks/>
            </p:cNvSpPr>
            <p:nvPr/>
          </p:nvSpPr>
          <p:spPr bwMode="auto">
            <a:xfrm>
              <a:off x="1779" y="28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83" name="Freeform 4435"/>
            <p:cNvSpPr>
              <a:spLocks/>
            </p:cNvSpPr>
            <p:nvPr/>
          </p:nvSpPr>
          <p:spPr bwMode="auto">
            <a:xfrm>
              <a:off x="1599" y="28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4" name="Freeform 4436"/>
            <p:cNvSpPr>
              <a:spLocks/>
            </p:cNvSpPr>
            <p:nvPr/>
          </p:nvSpPr>
          <p:spPr bwMode="auto">
            <a:xfrm>
              <a:off x="1692" y="28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5" name="Freeform 4437"/>
            <p:cNvSpPr>
              <a:spLocks/>
            </p:cNvSpPr>
            <p:nvPr/>
          </p:nvSpPr>
          <p:spPr bwMode="auto">
            <a:xfrm>
              <a:off x="1698" y="30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86" name="Freeform 4438"/>
            <p:cNvSpPr>
              <a:spLocks/>
            </p:cNvSpPr>
            <p:nvPr/>
          </p:nvSpPr>
          <p:spPr bwMode="auto">
            <a:xfrm>
              <a:off x="1889" y="306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87" name="Freeform 4439"/>
            <p:cNvSpPr>
              <a:spLocks/>
            </p:cNvSpPr>
            <p:nvPr/>
          </p:nvSpPr>
          <p:spPr bwMode="auto">
            <a:xfrm>
              <a:off x="1923" y="301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8" name="Freeform 4440"/>
            <p:cNvSpPr>
              <a:spLocks/>
            </p:cNvSpPr>
            <p:nvPr/>
          </p:nvSpPr>
          <p:spPr bwMode="auto">
            <a:xfrm>
              <a:off x="2288" y="28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89" name="Freeform 4441"/>
            <p:cNvSpPr>
              <a:spLocks/>
            </p:cNvSpPr>
            <p:nvPr/>
          </p:nvSpPr>
          <p:spPr bwMode="auto">
            <a:xfrm>
              <a:off x="2485"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0" name="Freeform 4442"/>
            <p:cNvSpPr>
              <a:spLocks/>
            </p:cNvSpPr>
            <p:nvPr/>
          </p:nvSpPr>
          <p:spPr bwMode="auto">
            <a:xfrm>
              <a:off x="2288"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1" name="Freeform 4443"/>
            <p:cNvSpPr>
              <a:spLocks/>
            </p:cNvSpPr>
            <p:nvPr/>
          </p:nvSpPr>
          <p:spPr bwMode="auto">
            <a:xfrm>
              <a:off x="104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2" name="Freeform 4444"/>
            <p:cNvSpPr>
              <a:spLocks/>
            </p:cNvSpPr>
            <p:nvPr/>
          </p:nvSpPr>
          <p:spPr bwMode="auto">
            <a:xfrm>
              <a:off x="140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3" name="Freeform 4445"/>
            <p:cNvSpPr>
              <a:spLocks/>
            </p:cNvSpPr>
            <p:nvPr/>
          </p:nvSpPr>
          <p:spPr bwMode="auto">
            <a:xfrm>
              <a:off x="2109" y="29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4" name="Freeform 4446"/>
            <p:cNvSpPr>
              <a:spLocks/>
            </p:cNvSpPr>
            <p:nvPr/>
          </p:nvSpPr>
          <p:spPr bwMode="auto">
            <a:xfrm>
              <a:off x="2694" y="24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95" name="Freeform 4447"/>
            <p:cNvSpPr>
              <a:spLocks/>
            </p:cNvSpPr>
            <p:nvPr/>
          </p:nvSpPr>
          <p:spPr bwMode="auto">
            <a:xfrm>
              <a:off x="3418" y="2067"/>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96" name="Freeform 4448"/>
            <p:cNvSpPr>
              <a:spLocks/>
            </p:cNvSpPr>
            <p:nvPr/>
          </p:nvSpPr>
          <p:spPr bwMode="auto">
            <a:xfrm>
              <a:off x="2705"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7" name="Freeform 4449"/>
            <p:cNvSpPr>
              <a:spLocks/>
            </p:cNvSpPr>
            <p:nvPr/>
          </p:nvSpPr>
          <p:spPr bwMode="auto">
            <a:xfrm>
              <a:off x="2532" y="24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098" name="Freeform 4450"/>
            <p:cNvSpPr>
              <a:spLocks/>
            </p:cNvSpPr>
            <p:nvPr/>
          </p:nvSpPr>
          <p:spPr bwMode="auto">
            <a:xfrm>
              <a:off x="2902"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099" name="Freeform 4451"/>
            <p:cNvSpPr>
              <a:spLocks/>
            </p:cNvSpPr>
            <p:nvPr/>
          </p:nvSpPr>
          <p:spPr bwMode="auto">
            <a:xfrm>
              <a:off x="2885" y="22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0" name="Freeform 4452"/>
            <p:cNvSpPr>
              <a:spLocks/>
            </p:cNvSpPr>
            <p:nvPr/>
          </p:nvSpPr>
          <p:spPr bwMode="auto">
            <a:xfrm>
              <a:off x="2699"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1" name="Freeform 4453"/>
            <p:cNvSpPr>
              <a:spLocks/>
            </p:cNvSpPr>
            <p:nvPr/>
          </p:nvSpPr>
          <p:spPr bwMode="auto">
            <a:xfrm>
              <a:off x="2549" y="24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2" name="Freeform 4454"/>
            <p:cNvSpPr>
              <a:spLocks/>
            </p:cNvSpPr>
            <p:nvPr/>
          </p:nvSpPr>
          <p:spPr bwMode="auto">
            <a:xfrm>
              <a:off x="2236" y="26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3" name="Freeform 4455"/>
            <p:cNvSpPr>
              <a:spLocks/>
            </p:cNvSpPr>
            <p:nvPr/>
          </p:nvSpPr>
          <p:spPr bwMode="auto">
            <a:xfrm>
              <a:off x="10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4" name="Freeform 4456"/>
            <p:cNvSpPr>
              <a:spLocks/>
            </p:cNvSpPr>
            <p:nvPr/>
          </p:nvSpPr>
          <p:spPr bwMode="auto">
            <a:xfrm>
              <a:off x="1095" y="32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5" name="Freeform 4457"/>
            <p:cNvSpPr>
              <a:spLocks/>
            </p:cNvSpPr>
            <p:nvPr/>
          </p:nvSpPr>
          <p:spPr bwMode="auto">
            <a:xfrm>
              <a:off x="1819" y="28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6" name="Freeform 4458"/>
            <p:cNvSpPr>
              <a:spLocks/>
            </p:cNvSpPr>
            <p:nvPr/>
          </p:nvSpPr>
          <p:spPr bwMode="auto">
            <a:xfrm>
              <a:off x="2335" y="2431"/>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07" name="Freeform 4459"/>
            <p:cNvSpPr>
              <a:spLocks/>
            </p:cNvSpPr>
            <p:nvPr/>
          </p:nvSpPr>
          <p:spPr bwMode="auto">
            <a:xfrm>
              <a:off x="2572" y="23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08" name="Freeform 4460"/>
            <p:cNvSpPr>
              <a:spLocks/>
            </p:cNvSpPr>
            <p:nvPr/>
          </p:nvSpPr>
          <p:spPr bwMode="auto">
            <a:xfrm>
              <a:off x="2364" y="24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09" name="Freeform 4461"/>
            <p:cNvSpPr>
              <a:spLocks/>
            </p:cNvSpPr>
            <p:nvPr/>
          </p:nvSpPr>
          <p:spPr bwMode="auto">
            <a:xfrm>
              <a:off x="2433" y="22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0" name="Freeform 4462"/>
            <p:cNvSpPr>
              <a:spLocks/>
            </p:cNvSpPr>
            <p:nvPr/>
          </p:nvSpPr>
          <p:spPr bwMode="auto">
            <a:xfrm>
              <a:off x="2653"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1" name="Freeform 4463"/>
            <p:cNvSpPr>
              <a:spLocks/>
            </p:cNvSpPr>
            <p:nvPr/>
          </p:nvSpPr>
          <p:spPr bwMode="auto">
            <a:xfrm>
              <a:off x="2584"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12" name="Freeform 4464"/>
            <p:cNvSpPr>
              <a:spLocks/>
            </p:cNvSpPr>
            <p:nvPr/>
          </p:nvSpPr>
          <p:spPr bwMode="auto">
            <a:xfrm>
              <a:off x="2833" y="20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13" name="Freeform 4465"/>
            <p:cNvSpPr>
              <a:spLocks/>
            </p:cNvSpPr>
            <p:nvPr/>
          </p:nvSpPr>
          <p:spPr bwMode="auto">
            <a:xfrm>
              <a:off x="2282"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4" name="Freeform 4466"/>
            <p:cNvSpPr>
              <a:spLocks/>
            </p:cNvSpPr>
            <p:nvPr/>
          </p:nvSpPr>
          <p:spPr bwMode="auto">
            <a:xfrm>
              <a:off x="2161" y="28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5" name="Freeform 4467"/>
            <p:cNvSpPr>
              <a:spLocks/>
            </p:cNvSpPr>
            <p:nvPr/>
          </p:nvSpPr>
          <p:spPr bwMode="auto">
            <a:xfrm>
              <a:off x="194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16" name="Freeform 4468"/>
            <p:cNvSpPr>
              <a:spLocks/>
            </p:cNvSpPr>
            <p:nvPr/>
          </p:nvSpPr>
          <p:spPr bwMode="auto">
            <a:xfrm>
              <a:off x="2468"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7" name="Freeform 4469"/>
            <p:cNvSpPr>
              <a:spLocks/>
            </p:cNvSpPr>
            <p:nvPr/>
          </p:nvSpPr>
          <p:spPr bwMode="auto">
            <a:xfrm>
              <a:off x="2416" y="28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18" name="Freeform 4470"/>
            <p:cNvSpPr>
              <a:spLocks/>
            </p:cNvSpPr>
            <p:nvPr/>
          </p:nvSpPr>
          <p:spPr bwMode="auto">
            <a:xfrm>
              <a:off x="2682"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19" name="Freeform 4471"/>
            <p:cNvSpPr>
              <a:spLocks/>
            </p:cNvSpPr>
            <p:nvPr/>
          </p:nvSpPr>
          <p:spPr bwMode="auto">
            <a:xfrm>
              <a:off x="2925" y="23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0" name="Freeform 4472"/>
            <p:cNvSpPr>
              <a:spLocks/>
            </p:cNvSpPr>
            <p:nvPr/>
          </p:nvSpPr>
          <p:spPr bwMode="auto">
            <a:xfrm>
              <a:off x="2694" y="24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21" name="Freeform 4473"/>
            <p:cNvSpPr>
              <a:spLocks/>
            </p:cNvSpPr>
            <p:nvPr/>
          </p:nvSpPr>
          <p:spPr bwMode="auto">
            <a:xfrm>
              <a:off x="2937"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2" name="Freeform 4474"/>
            <p:cNvSpPr>
              <a:spLocks/>
            </p:cNvSpPr>
            <p:nvPr/>
          </p:nvSpPr>
          <p:spPr bwMode="auto">
            <a:xfrm>
              <a:off x="3012" y="23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3" name="Freeform 4475"/>
            <p:cNvSpPr>
              <a:spLocks/>
            </p:cNvSpPr>
            <p:nvPr/>
          </p:nvSpPr>
          <p:spPr bwMode="auto">
            <a:xfrm>
              <a:off x="3221"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4" name="Freeform 4476"/>
            <p:cNvSpPr>
              <a:spLocks/>
            </p:cNvSpPr>
            <p:nvPr/>
          </p:nvSpPr>
          <p:spPr bwMode="auto">
            <a:xfrm>
              <a:off x="3238"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5" name="Freeform 4477"/>
            <p:cNvSpPr>
              <a:spLocks/>
            </p:cNvSpPr>
            <p:nvPr/>
          </p:nvSpPr>
          <p:spPr bwMode="auto">
            <a:xfrm>
              <a:off x="3394"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6" name="Freeform 4478"/>
            <p:cNvSpPr>
              <a:spLocks/>
            </p:cNvSpPr>
            <p:nvPr/>
          </p:nvSpPr>
          <p:spPr bwMode="auto">
            <a:xfrm>
              <a:off x="3476"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27" name="Freeform 4479"/>
            <p:cNvSpPr>
              <a:spLocks/>
            </p:cNvSpPr>
            <p:nvPr/>
          </p:nvSpPr>
          <p:spPr bwMode="auto">
            <a:xfrm>
              <a:off x="3088" y="22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28" name="Freeform 4480"/>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29" name="Freeform 4481"/>
            <p:cNvSpPr>
              <a:spLocks/>
            </p:cNvSpPr>
            <p:nvPr/>
          </p:nvSpPr>
          <p:spPr bwMode="auto">
            <a:xfrm>
              <a:off x="10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0" name="Freeform 4482"/>
            <p:cNvSpPr>
              <a:spLocks/>
            </p:cNvSpPr>
            <p:nvPr/>
          </p:nvSpPr>
          <p:spPr bwMode="auto">
            <a:xfrm>
              <a:off x="106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1" name="Freeform 4483"/>
            <p:cNvSpPr>
              <a:spLocks/>
            </p:cNvSpPr>
            <p:nvPr/>
          </p:nvSpPr>
          <p:spPr bwMode="auto">
            <a:xfrm>
              <a:off x="1651" y="30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2" name="Freeform 4484"/>
            <p:cNvSpPr>
              <a:spLocks/>
            </p:cNvSpPr>
            <p:nvPr/>
          </p:nvSpPr>
          <p:spPr bwMode="auto">
            <a:xfrm>
              <a:off x="1744" y="29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3" name="Freeform 4485"/>
            <p:cNvSpPr>
              <a:spLocks/>
            </p:cNvSpPr>
            <p:nvPr/>
          </p:nvSpPr>
          <p:spPr bwMode="auto">
            <a:xfrm>
              <a:off x="2143"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4" name="Freeform 4486"/>
            <p:cNvSpPr>
              <a:spLocks/>
            </p:cNvSpPr>
            <p:nvPr/>
          </p:nvSpPr>
          <p:spPr bwMode="auto">
            <a:xfrm>
              <a:off x="2404"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5" name="Freeform 4487"/>
            <p:cNvSpPr>
              <a:spLocks/>
            </p:cNvSpPr>
            <p:nvPr/>
          </p:nvSpPr>
          <p:spPr bwMode="auto">
            <a:xfrm>
              <a:off x="2421"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6" name="Freeform 4488"/>
            <p:cNvSpPr>
              <a:spLocks/>
            </p:cNvSpPr>
            <p:nvPr/>
          </p:nvSpPr>
          <p:spPr bwMode="auto">
            <a:xfrm>
              <a:off x="2381"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7" name="Freeform 4489"/>
            <p:cNvSpPr>
              <a:spLocks/>
            </p:cNvSpPr>
            <p:nvPr/>
          </p:nvSpPr>
          <p:spPr bwMode="auto">
            <a:xfrm>
              <a:off x="2618"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8" name="Freeform 4490"/>
            <p:cNvSpPr>
              <a:spLocks/>
            </p:cNvSpPr>
            <p:nvPr/>
          </p:nvSpPr>
          <p:spPr bwMode="auto">
            <a:xfrm>
              <a:off x="2786" y="23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39" name="Freeform 4491"/>
            <p:cNvSpPr>
              <a:spLocks/>
            </p:cNvSpPr>
            <p:nvPr/>
          </p:nvSpPr>
          <p:spPr bwMode="auto">
            <a:xfrm>
              <a:off x="2804" y="23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0" name="Freeform 4492"/>
            <p:cNvSpPr>
              <a:spLocks/>
            </p:cNvSpPr>
            <p:nvPr/>
          </p:nvSpPr>
          <p:spPr bwMode="auto">
            <a:xfrm>
              <a:off x="2699" y="24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1" name="Freeform 4493"/>
            <p:cNvSpPr>
              <a:spLocks/>
            </p:cNvSpPr>
            <p:nvPr/>
          </p:nvSpPr>
          <p:spPr bwMode="auto">
            <a:xfrm>
              <a:off x="10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2" name="Freeform 4494"/>
            <p:cNvSpPr>
              <a:spLocks/>
            </p:cNvSpPr>
            <p:nvPr/>
          </p:nvSpPr>
          <p:spPr bwMode="auto">
            <a:xfrm>
              <a:off x="99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3" name="Freeform 4495"/>
            <p:cNvSpPr>
              <a:spLocks/>
            </p:cNvSpPr>
            <p:nvPr/>
          </p:nvSpPr>
          <p:spPr bwMode="auto">
            <a:xfrm>
              <a:off x="10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4" name="Freeform 4496"/>
            <p:cNvSpPr>
              <a:spLocks/>
            </p:cNvSpPr>
            <p:nvPr/>
          </p:nvSpPr>
          <p:spPr bwMode="auto">
            <a:xfrm>
              <a:off x="113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5" name="Freeform 4497"/>
            <p:cNvSpPr>
              <a:spLocks/>
            </p:cNvSpPr>
            <p:nvPr/>
          </p:nvSpPr>
          <p:spPr bwMode="auto">
            <a:xfrm>
              <a:off x="2115" y="27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46" name="Freeform 4498"/>
            <p:cNvSpPr>
              <a:spLocks/>
            </p:cNvSpPr>
            <p:nvPr/>
          </p:nvSpPr>
          <p:spPr bwMode="auto">
            <a:xfrm>
              <a:off x="2456"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7" name="Freeform 4499"/>
            <p:cNvSpPr>
              <a:spLocks/>
            </p:cNvSpPr>
            <p:nvPr/>
          </p:nvSpPr>
          <p:spPr bwMode="auto">
            <a:xfrm>
              <a:off x="2004"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8" name="Freeform 4500"/>
            <p:cNvSpPr>
              <a:spLocks/>
            </p:cNvSpPr>
            <p:nvPr/>
          </p:nvSpPr>
          <p:spPr bwMode="auto">
            <a:xfrm>
              <a:off x="1842"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49" name="Freeform 4501"/>
            <p:cNvSpPr>
              <a:spLocks/>
            </p:cNvSpPr>
            <p:nvPr/>
          </p:nvSpPr>
          <p:spPr bwMode="auto">
            <a:xfrm>
              <a:off x="2311"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0" name="Freeform 4502"/>
            <p:cNvSpPr>
              <a:spLocks/>
            </p:cNvSpPr>
            <p:nvPr/>
          </p:nvSpPr>
          <p:spPr bwMode="auto">
            <a:xfrm>
              <a:off x="2039"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1" name="Freeform 4503"/>
            <p:cNvSpPr>
              <a:spLocks/>
            </p:cNvSpPr>
            <p:nvPr/>
          </p:nvSpPr>
          <p:spPr bwMode="auto">
            <a:xfrm>
              <a:off x="2109" y="25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2" name="Freeform 4504"/>
            <p:cNvSpPr>
              <a:spLocks/>
            </p:cNvSpPr>
            <p:nvPr/>
          </p:nvSpPr>
          <p:spPr bwMode="auto">
            <a:xfrm>
              <a:off x="2120"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3" name="Freeform 4505"/>
            <p:cNvSpPr>
              <a:spLocks/>
            </p:cNvSpPr>
            <p:nvPr/>
          </p:nvSpPr>
          <p:spPr bwMode="auto">
            <a:xfrm>
              <a:off x="2219" y="26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4" name="Freeform 4506"/>
            <p:cNvSpPr>
              <a:spLocks/>
            </p:cNvSpPr>
            <p:nvPr/>
          </p:nvSpPr>
          <p:spPr bwMode="auto">
            <a:xfrm>
              <a:off x="118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5" name="Freeform 4507"/>
            <p:cNvSpPr>
              <a:spLocks/>
            </p:cNvSpPr>
            <p:nvPr/>
          </p:nvSpPr>
          <p:spPr bwMode="auto">
            <a:xfrm>
              <a:off x="1721" y="30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56" name="Freeform 4508"/>
            <p:cNvSpPr>
              <a:spLocks/>
            </p:cNvSpPr>
            <p:nvPr/>
          </p:nvSpPr>
          <p:spPr bwMode="auto">
            <a:xfrm>
              <a:off x="1564" y="30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7" name="Freeform 4509"/>
            <p:cNvSpPr>
              <a:spLocks/>
            </p:cNvSpPr>
            <p:nvPr/>
          </p:nvSpPr>
          <p:spPr bwMode="auto">
            <a:xfrm>
              <a:off x="1703" y="30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8" name="Freeform 4510"/>
            <p:cNvSpPr>
              <a:spLocks/>
            </p:cNvSpPr>
            <p:nvPr/>
          </p:nvSpPr>
          <p:spPr bwMode="auto">
            <a:xfrm>
              <a:off x="1437" y="30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59" name="Freeform 4511"/>
            <p:cNvSpPr>
              <a:spLocks/>
            </p:cNvSpPr>
            <p:nvPr/>
          </p:nvSpPr>
          <p:spPr bwMode="auto">
            <a:xfrm>
              <a:off x="1634" y="305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0" name="Freeform 4512"/>
            <p:cNvSpPr>
              <a:spLocks/>
            </p:cNvSpPr>
            <p:nvPr/>
          </p:nvSpPr>
          <p:spPr bwMode="auto">
            <a:xfrm>
              <a:off x="10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1" name="Freeform 4513"/>
            <p:cNvSpPr>
              <a:spLocks/>
            </p:cNvSpPr>
            <p:nvPr/>
          </p:nvSpPr>
          <p:spPr bwMode="auto">
            <a:xfrm>
              <a:off x="1628" y="30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2" name="Freeform 4514"/>
            <p:cNvSpPr>
              <a:spLocks/>
            </p:cNvSpPr>
            <p:nvPr/>
          </p:nvSpPr>
          <p:spPr bwMode="auto">
            <a:xfrm>
              <a:off x="1414" y="30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3" name="Freeform 4515"/>
            <p:cNvSpPr>
              <a:spLocks/>
            </p:cNvSpPr>
            <p:nvPr/>
          </p:nvSpPr>
          <p:spPr bwMode="auto">
            <a:xfrm>
              <a:off x="1640" y="30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64" name="Freeform 4516"/>
            <p:cNvSpPr>
              <a:spLocks/>
            </p:cNvSpPr>
            <p:nvPr/>
          </p:nvSpPr>
          <p:spPr bwMode="auto">
            <a:xfrm>
              <a:off x="1790" y="29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5" name="Freeform 4517"/>
            <p:cNvSpPr>
              <a:spLocks/>
            </p:cNvSpPr>
            <p:nvPr/>
          </p:nvSpPr>
          <p:spPr bwMode="auto">
            <a:xfrm>
              <a:off x="1813" y="2980"/>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6" name="Freeform 4518"/>
            <p:cNvSpPr>
              <a:spLocks/>
            </p:cNvSpPr>
            <p:nvPr/>
          </p:nvSpPr>
          <p:spPr bwMode="auto">
            <a:xfrm>
              <a:off x="97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7" name="Freeform 4519"/>
            <p:cNvSpPr>
              <a:spLocks/>
            </p:cNvSpPr>
            <p:nvPr/>
          </p:nvSpPr>
          <p:spPr bwMode="auto">
            <a:xfrm>
              <a:off x="108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68" name="Freeform 4520"/>
            <p:cNvSpPr>
              <a:spLocks/>
            </p:cNvSpPr>
            <p:nvPr/>
          </p:nvSpPr>
          <p:spPr bwMode="auto">
            <a:xfrm>
              <a:off x="1489"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69" name="Freeform 4521"/>
            <p:cNvSpPr>
              <a:spLocks/>
            </p:cNvSpPr>
            <p:nvPr/>
          </p:nvSpPr>
          <p:spPr bwMode="auto">
            <a:xfrm>
              <a:off x="1941" y="28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0" name="Freeform 4522"/>
            <p:cNvSpPr>
              <a:spLocks/>
            </p:cNvSpPr>
            <p:nvPr/>
          </p:nvSpPr>
          <p:spPr bwMode="auto">
            <a:xfrm>
              <a:off x="2091"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1" name="Freeform 4523"/>
            <p:cNvSpPr>
              <a:spLocks/>
            </p:cNvSpPr>
            <p:nvPr/>
          </p:nvSpPr>
          <p:spPr bwMode="auto">
            <a:xfrm>
              <a:off x="2022"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2" name="Freeform 4524"/>
            <p:cNvSpPr>
              <a:spLocks/>
            </p:cNvSpPr>
            <p:nvPr/>
          </p:nvSpPr>
          <p:spPr bwMode="auto">
            <a:xfrm>
              <a:off x="2190" y="24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3" name="Freeform 4525"/>
            <p:cNvSpPr>
              <a:spLocks/>
            </p:cNvSpPr>
            <p:nvPr/>
          </p:nvSpPr>
          <p:spPr bwMode="auto">
            <a:xfrm>
              <a:off x="2364" y="23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74" name="Freeform 4526"/>
            <p:cNvSpPr>
              <a:spLocks/>
            </p:cNvSpPr>
            <p:nvPr/>
          </p:nvSpPr>
          <p:spPr bwMode="auto">
            <a:xfrm>
              <a:off x="2404"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5" name="Freeform 4527"/>
            <p:cNvSpPr>
              <a:spLocks/>
            </p:cNvSpPr>
            <p:nvPr/>
          </p:nvSpPr>
          <p:spPr bwMode="auto">
            <a:xfrm>
              <a:off x="2300"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6" name="Freeform 4528"/>
            <p:cNvSpPr>
              <a:spLocks/>
            </p:cNvSpPr>
            <p:nvPr/>
          </p:nvSpPr>
          <p:spPr bwMode="auto">
            <a:xfrm>
              <a:off x="2514"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7" name="Freeform 4529"/>
            <p:cNvSpPr>
              <a:spLocks/>
            </p:cNvSpPr>
            <p:nvPr/>
          </p:nvSpPr>
          <p:spPr bwMode="auto">
            <a:xfrm>
              <a:off x="2143"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8" name="Freeform 4530"/>
            <p:cNvSpPr>
              <a:spLocks/>
            </p:cNvSpPr>
            <p:nvPr/>
          </p:nvSpPr>
          <p:spPr bwMode="auto">
            <a:xfrm>
              <a:off x="110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79" name="Freeform 4531"/>
            <p:cNvSpPr>
              <a:spLocks/>
            </p:cNvSpPr>
            <p:nvPr/>
          </p:nvSpPr>
          <p:spPr bwMode="auto">
            <a:xfrm>
              <a:off x="10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0" name="Freeform 4532"/>
            <p:cNvSpPr>
              <a:spLocks/>
            </p:cNvSpPr>
            <p:nvPr/>
          </p:nvSpPr>
          <p:spPr bwMode="auto">
            <a:xfrm>
              <a:off x="112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1" name="Freeform 4533"/>
            <p:cNvSpPr>
              <a:spLocks/>
            </p:cNvSpPr>
            <p:nvPr/>
          </p:nvSpPr>
          <p:spPr bwMode="auto">
            <a:xfrm>
              <a:off x="1437" y="30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2" name="Freeform 4534"/>
            <p:cNvSpPr>
              <a:spLocks/>
            </p:cNvSpPr>
            <p:nvPr/>
          </p:nvSpPr>
          <p:spPr bwMode="auto">
            <a:xfrm>
              <a:off x="2033"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3" name="Freeform 4535"/>
            <p:cNvSpPr>
              <a:spLocks/>
            </p:cNvSpPr>
            <p:nvPr/>
          </p:nvSpPr>
          <p:spPr bwMode="auto">
            <a:xfrm>
              <a:off x="2421" y="2437"/>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4" name="Freeform 4536"/>
            <p:cNvSpPr>
              <a:spLocks/>
            </p:cNvSpPr>
            <p:nvPr/>
          </p:nvSpPr>
          <p:spPr bwMode="auto">
            <a:xfrm>
              <a:off x="2537"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5" name="Freeform 4537"/>
            <p:cNvSpPr>
              <a:spLocks/>
            </p:cNvSpPr>
            <p:nvPr/>
          </p:nvSpPr>
          <p:spPr bwMode="auto">
            <a:xfrm>
              <a:off x="2572" y="23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6" name="Freeform 4538"/>
            <p:cNvSpPr>
              <a:spLocks/>
            </p:cNvSpPr>
            <p:nvPr/>
          </p:nvSpPr>
          <p:spPr bwMode="auto">
            <a:xfrm>
              <a:off x="2653" y="22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7" name="Freeform 4539"/>
            <p:cNvSpPr>
              <a:spLocks/>
            </p:cNvSpPr>
            <p:nvPr/>
          </p:nvSpPr>
          <p:spPr bwMode="auto">
            <a:xfrm>
              <a:off x="2740"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8" name="Freeform 4540"/>
            <p:cNvSpPr>
              <a:spLocks/>
            </p:cNvSpPr>
            <p:nvPr/>
          </p:nvSpPr>
          <p:spPr bwMode="auto">
            <a:xfrm>
              <a:off x="257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89" name="Freeform 4541"/>
            <p:cNvSpPr>
              <a:spLocks/>
            </p:cNvSpPr>
            <p:nvPr/>
          </p:nvSpPr>
          <p:spPr bwMode="auto">
            <a:xfrm>
              <a:off x="2862"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90" name="Freeform 4542"/>
            <p:cNvSpPr>
              <a:spLocks/>
            </p:cNvSpPr>
            <p:nvPr/>
          </p:nvSpPr>
          <p:spPr bwMode="auto">
            <a:xfrm>
              <a:off x="325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1" name="Freeform 4543"/>
            <p:cNvSpPr>
              <a:spLocks/>
            </p:cNvSpPr>
            <p:nvPr/>
          </p:nvSpPr>
          <p:spPr bwMode="auto">
            <a:xfrm>
              <a:off x="2016" y="29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2" name="Freeform 4544"/>
            <p:cNvSpPr>
              <a:spLocks/>
            </p:cNvSpPr>
            <p:nvPr/>
          </p:nvSpPr>
          <p:spPr bwMode="auto">
            <a:xfrm>
              <a:off x="150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3" name="Freeform 4545"/>
            <p:cNvSpPr>
              <a:spLocks/>
            </p:cNvSpPr>
            <p:nvPr/>
          </p:nvSpPr>
          <p:spPr bwMode="auto">
            <a:xfrm>
              <a:off x="1443" y="320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194" name="Freeform 4546"/>
            <p:cNvSpPr>
              <a:spLocks/>
            </p:cNvSpPr>
            <p:nvPr/>
          </p:nvSpPr>
          <p:spPr bwMode="auto">
            <a:xfrm>
              <a:off x="1645"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5" name="Freeform 4547"/>
            <p:cNvSpPr>
              <a:spLocks/>
            </p:cNvSpPr>
            <p:nvPr/>
          </p:nvSpPr>
          <p:spPr bwMode="auto">
            <a:xfrm>
              <a:off x="2236"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6" name="Freeform 4548"/>
            <p:cNvSpPr>
              <a:spLocks/>
            </p:cNvSpPr>
            <p:nvPr/>
          </p:nvSpPr>
          <p:spPr bwMode="auto">
            <a:xfrm>
              <a:off x="2636"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7" name="Freeform 4549"/>
            <p:cNvSpPr>
              <a:spLocks/>
            </p:cNvSpPr>
            <p:nvPr/>
          </p:nvSpPr>
          <p:spPr bwMode="auto">
            <a:xfrm>
              <a:off x="2867" y="23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8" name="Freeform 4550"/>
            <p:cNvSpPr>
              <a:spLocks/>
            </p:cNvSpPr>
            <p:nvPr/>
          </p:nvSpPr>
          <p:spPr bwMode="auto">
            <a:xfrm>
              <a:off x="3122"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199" name="Freeform 4551"/>
            <p:cNvSpPr>
              <a:spLocks/>
            </p:cNvSpPr>
            <p:nvPr/>
          </p:nvSpPr>
          <p:spPr bwMode="auto">
            <a:xfrm>
              <a:off x="3261"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0" name="Freeform 4552"/>
            <p:cNvSpPr>
              <a:spLocks/>
            </p:cNvSpPr>
            <p:nvPr/>
          </p:nvSpPr>
          <p:spPr bwMode="auto">
            <a:xfrm>
              <a:off x="3366" y="19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01" name="Freeform 4553"/>
            <p:cNvSpPr>
              <a:spLocks/>
            </p:cNvSpPr>
            <p:nvPr/>
          </p:nvSpPr>
          <p:spPr bwMode="auto">
            <a:xfrm>
              <a:off x="3615"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02" name="Freeform 4554"/>
            <p:cNvSpPr>
              <a:spLocks/>
            </p:cNvSpPr>
            <p:nvPr/>
          </p:nvSpPr>
          <p:spPr bwMode="auto">
            <a:xfrm>
              <a:off x="3620"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3" name="Freeform 4555"/>
            <p:cNvSpPr>
              <a:spLocks/>
            </p:cNvSpPr>
            <p:nvPr/>
          </p:nvSpPr>
          <p:spPr bwMode="auto">
            <a:xfrm>
              <a:off x="3713"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4" name="Freeform 4556"/>
            <p:cNvSpPr>
              <a:spLocks/>
            </p:cNvSpPr>
            <p:nvPr/>
          </p:nvSpPr>
          <p:spPr bwMode="auto">
            <a:xfrm>
              <a:off x="3597"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5" name="Freeform 4557"/>
            <p:cNvSpPr>
              <a:spLocks/>
            </p:cNvSpPr>
            <p:nvPr/>
          </p:nvSpPr>
          <p:spPr bwMode="auto">
            <a:xfrm>
              <a:off x="1755" y="31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6" name="Freeform 4558"/>
            <p:cNvSpPr>
              <a:spLocks/>
            </p:cNvSpPr>
            <p:nvPr/>
          </p:nvSpPr>
          <p:spPr bwMode="auto">
            <a:xfrm>
              <a:off x="10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7" name="Freeform 4559"/>
            <p:cNvSpPr>
              <a:spLocks/>
            </p:cNvSpPr>
            <p:nvPr/>
          </p:nvSpPr>
          <p:spPr bwMode="auto">
            <a:xfrm>
              <a:off x="2769"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8" name="Freeform 4560"/>
            <p:cNvSpPr>
              <a:spLocks/>
            </p:cNvSpPr>
            <p:nvPr/>
          </p:nvSpPr>
          <p:spPr bwMode="auto">
            <a:xfrm>
              <a:off x="3562"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09" name="Freeform 4561"/>
            <p:cNvSpPr>
              <a:spLocks/>
            </p:cNvSpPr>
            <p:nvPr/>
          </p:nvSpPr>
          <p:spPr bwMode="auto">
            <a:xfrm>
              <a:off x="3620"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0" name="Freeform 4562"/>
            <p:cNvSpPr>
              <a:spLocks/>
            </p:cNvSpPr>
            <p:nvPr/>
          </p:nvSpPr>
          <p:spPr bwMode="auto">
            <a:xfrm>
              <a:off x="3783" y="19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11" name="Freeform 4563"/>
            <p:cNvSpPr>
              <a:spLocks/>
            </p:cNvSpPr>
            <p:nvPr/>
          </p:nvSpPr>
          <p:spPr bwMode="auto">
            <a:xfrm>
              <a:off x="3754"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12" name="Freeform 4564"/>
            <p:cNvSpPr>
              <a:spLocks/>
            </p:cNvSpPr>
            <p:nvPr/>
          </p:nvSpPr>
          <p:spPr bwMode="auto">
            <a:xfrm>
              <a:off x="4020" y="15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3" name="Freeform 4565"/>
            <p:cNvSpPr>
              <a:spLocks/>
            </p:cNvSpPr>
            <p:nvPr/>
          </p:nvSpPr>
          <p:spPr bwMode="auto">
            <a:xfrm>
              <a:off x="4095"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4" name="Freeform 4566"/>
            <p:cNvSpPr>
              <a:spLocks/>
            </p:cNvSpPr>
            <p:nvPr/>
          </p:nvSpPr>
          <p:spPr bwMode="auto">
            <a:xfrm>
              <a:off x="3997"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5" name="Freeform 4567"/>
            <p:cNvSpPr>
              <a:spLocks/>
            </p:cNvSpPr>
            <p:nvPr/>
          </p:nvSpPr>
          <p:spPr bwMode="auto">
            <a:xfrm>
              <a:off x="3684"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6" name="Freeform 4568"/>
            <p:cNvSpPr>
              <a:spLocks/>
            </p:cNvSpPr>
            <p:nvPr/>
          </p:nvSpPr>
          <p:spPr bwMode="auto">
            <a:xfrm>
              <a:off x="2358" y="28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7" name="Freeform 4569"/>
            <p:cNvSpPr>
              <a:spLocks/>
            </p:cNvSpPr>
            <p:nvPr/>
          </p:nvSpPr>
          <p:spPr bwMode="auto">
            <a:xfrm>
              <a:off x="202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18" name="Freeform 4570"/>
            <p:cNvSpPr>
              <a:spLocks/>
            </p:cNvSpPr>
            <p:nvPr/>
          </p:nvSpPr>
          <p:spPr bwMode="auto">
            <a:xfrm>
              <a:off x="2219" y="29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19" name="Freeform 4571"/>
            <p:cNvSpPr>
              <a:spLocks/>
            </p:cNvSpPr>
            <p:nvPr/>
          </p:nvSpPr>
          <p:spPr bwMode="auto">
            <a:xfrm>
              <a:off x="2074" y="30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0" name="Freeform 4572"/>
            <p:cNvSpPr>
              <a:spLocks/>
            </p:cNvSpPr>
            <p:nvPr/>
          </p:nvSpPr>
          <p:spPr bwMode="auto">
            <a:xfrm>
              <a:off x="2259" y="28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1" name="Freeform 4573"/>
            <p:cNvSpPr>
              <a:spLocks/>
            </p:cNvSpPr>
            <p:nvPr/>
          </p:nvSpPr>
          <p:spPr bwMode="auto">
            <a:xfrm>
              <a:off x="2532" y="263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22" name="Freeform 4574"/>
            <p:cNvSpPr>
              <a:spLocks/>
            </p:cNvSpPr>
            <p:nvPr/>
          </p:nvSpPr>
          <p:spPr bwMode="auto">
            <a:xfrm>
              <a:off x="3186"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3" name="Freeform 4575"/>
            <p:cNvSpPr>
              <a:spLocks/>
            </p:cNvSpPr>
            <p:nvPr/>
          </p:nvSpPr>
          <p:spPr bwMode="auto">
            <a:xfrm>
              <a:off x="3255"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4" name="Freeform 4576"/>
            <p:cNvSpPr>
              <a:spLocks/>
            </p:cNvSpPr>
            <p:nvPr/>
          </p:nvSpPr>
          <p:spPr bwMode="auto">
            <a:xfrm>
              <a:off x="3586" y="200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25" name="Freeform 4577"/>
            <p:cNvSpPr>
              <a:spLocks/>
            </p:cNvSpPr>
            <p:nvPr/>
          </p:nvSpPr>
          <p:spPr bwMode="auto">
            <a:xfrm>
              <a:off x="3672"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6" name="Freeform 4578"/>
            <p:cNvSpPr>
              <a:spLocks/>
            </p:cNvSpPr>
            <p:nvPr/>
          </p:nvSpPr>
          <p:spPr bwMode="auto">
            <a:xfrm>
              <a:off x="3956"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7" name="Freeform 4579"/>
            <p:cNvSpPr>
              <a:spLocks/>
            </p:cNvSpPr>
            <p:nvPr/>
          </p:nvSpPr>
          <p:spPr bwMode="auto">
            <a:xfrm>
              <a:off x="3840"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8" name="Freeform 4580"/>
            <p:cNvSpPr>
              <a:spLocks/>
            </p:cNvSpPr>
            <p:nvPr/>
          </p:nvSpPr>
          <p:spPr bwMode="auto">
            <a:xfrm>
              <a:off x="3458"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29" name="Freeform 4581"/>
            <p:cNvSpPr>
              <a:spLocks/>
            </p:cNvSpPr>
            <p:nvPr/>
          </p:nvSpPr>
          <p:spPr bwMode="auto">
            <a:xfrm>
              <a:off x="3574"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0" name="Freeform 4582"/>
            <p:cNvSpPr>
              <a:spLocks/>
            </p:cNvSpPr>
            <p:nvPr/>
          </p:nvSpPr>
          <p:spPr bwMode="auto">
            <a:xfrm>
              <a:off x="1228" y="3165"/>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1" name="Freeform 4583"/>
            <p:cNvSpPr>
              <a:spLocks/>
            </p:cNvSpPr>
            <p:nvPr/>
          </p:nvSpPr>
          <p:spPr bwMode="auto">
            <a:xfrm>
              <a:off x="1900" y="29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2" name="Freeform 4584"/>
            <p:cNvSpPr>
              <a:spLocks/>
            </p:cNvSpPr>
            <p:nvPr/>
          </p:nvSpPr>
          <p:spPr bwMode="auto">
            <a:xfrm>
              <a:off x="2421" y="28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3" name="Freeform 4585"/>
            <p:cNvSpPr>
              <a:spLocks/>
            </p:cNvSpPr>
            <p:nvPr/>
          </p:nvSpPr>
          <p:spPr bwMode="auto">
            <a:xfrm>
              <a:off x="2572"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4" name="Freeform 4586"/>
            <p:cNvSpPr>
              <a:spLocks/>
            </p:cNvSpPr>
            <p:nvPr/>
          </p:nvSpPr>
          <p:spPr bwMode="auto">
            <a:xfrm>
              <a:off x="2717" y="27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5" name="Freeform 4587"/>
            <p:cNvSpPr>
              <a:spLocks/>
            </p:cNvSpPr>
            <p:nvPr/>
          </p:nvSpPr>
          <p:spPr bwMode="auto">
            <a:xfrm>
              <a:off x="2369"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6" name="Freeform 4588"/>
            <p:cNvSpPr>
              <a:spLocks/>
            </p:cNvSpPr>
            <p:nvPr/>
          </p:nvSpPr>
          <p:spPr bwMode="auto">
            <a:xfrm>
              <a:off x="1037" y="30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7" name="Freeform 4589"/>
            <p:cNvSpPr>
              <a:spLocks/>
            </p:cNvSpPr>
            <p:nvPr/>
          </p:nvSpPr>
          <p:spPr bwMode="auto">
            <a:xfrm>
              <a:off x="1269" y="28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8" name="Freeform 4590"/>
            <p:cNvSpPr>
              <a:spLocks/>
            </p:cNvSpPr>
            <p:nvPr/>
          </p:nvSpPr>
          <p:spPr bwMode="auto">
            <a:xfrm>
              <a:off x="1732" y="28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39" name="Freeform 4591"/>
            <p:cNvSpPr>
              <a:spLocks/>
            </p:cNvSpPr>
            <p:nvPr/>
          </p:nvSpPr>
          <p:spPr bwMode="auto">
            <a:xfrm>
              <a:off x="2219" y="28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0" name="Freeform 4592"/>
            <p:cNvSpPr>
              <a:spLocks/>
            </p:cNvSpPr>
            <p:nvPr/>
          </p:nvSpPr>
          <p:spPr bwMode="auto">
            <a:xfrm>
              <a:off x="2613" y="2801"/>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41" name="Freeform 4593"/>
            <p:cNvSpPr>
              <a:spLocks/>
            </p:cNvSpPr>
            <p:nvPr/>
          </p:nvSpPr>
          <p:spPr bwMode="auto">
            <a:xfrm>
              <a:off x="2995" y="2795"/>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2" name="Freeform 4594"/>
            <p:cNvSpPr>
              <a:spLocks/>
            </p:cNvSpPr>
            <p:nvPr/>
          </p:nvSpPr>
          <p:spPr bwMode="auto">
            <a:xfrm>
              <a:off x="2676"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3" name="Freeform 4595"/>
            <p:cNvSpPr>
              <a:spLocks/>
            </p:cNvSpPr>
            <p:nvPr/>
          </p:nvSpPr>
          <p:spPr bwMode="auto">
            <a:xfrm>
              <a:off x="2242" y="30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4" name="Freeform 4596"/>
            <p:cNvSpPr>
              <a:spLocks/>
            </p:cNvSpPr>
            <p:nvPr/>
          </p:nvSpPr>
          <p:spPr bwMode="auto">
            <a:xfrm>
              <a:off x="183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45" name="Freeform 4597"/>
            <p:cNvSpPr>
              <a:spLocks/>
            </p:cNvSpPr>
            <p:nvPr/>
          </p:nvSpPr>
          <p:spPr bwMode="auto">
            <a:xfrm>
              <a:off x="1755" y="31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6" name="Freeform 4598"/>
            <p:cNvSpPr>
              <a:spLocks/>
            </p:cNvSpPr>
            <p:nvPr/>
          </p:nvSpPr>
          <p:spPr bwMode="auto">
            <a:xfrm>
              <a:off x="1686" y="31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7" name="Freeform 4599"/>
            <p:cNvSpPr>
              <a:spLocks/>
            </p:cNvSpPr>
            <p:nvPr/>
          </p:nvSpPr>
          <p:spPr bwMode="auto">
            <a:xfrm>
              <a:off x="2647"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8" name="Freeform 4600"/>
            <p:cNvSpPr>
              <a:spLocks/>
            </p:cNvSpPr>
            <p:nvPr/>
          </p:nvSpPr>
          <p:spPr bwMode="auto">
            <a:xfrm>
              <a:off x="3070" y="22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49" name="Freeform 4601"/>
            <p:cNvSpPr>
              <a:spLocks/>
            </p:cNvSpPr>
            <p:nvPr/>
          </p:nvSpPr>
          <p:spPr bwMode="auto">
            <a:xfrm>
              <a:off x="2943" y="22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0" name="Freeform 4602"/>
            <p:cNvSpPr>
              <a:spLocks/>
            </p:cNvSpPr>
            <p:nvPr/>
          </p:nvSpPr>
          <p:spPr bwMode="auto">
            <a:xfrm>
              <a:off x="2856" y="225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1" name="Freeform 4603"/>
            <p:cNvSpPr>
              <a:spLocks/>
            </p:cNvSpPr>
            <p:nvPr/>
          </p:nvSpPr>
          <p:spPr bwMode="auto">
            <a:xfrm>
              <a:off x="281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2" name="Freeform 4604"/>
            <p:cNvSpPr>
              <a:spLocks/>
            </p:cNvSpPr>
            <p:nvPr/>
          </p:nvSpPr>
          <p:spPr bwMode="auto">
            <a:xfrm>
              <a:off x="2879"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3" name="Freeform 4605"/>
            <p:cNvSpPr>
              <a:spLocks/>
            </p:cNvSpPr>
            <p:nvPr/>
          </p:nvSpPr>
          <p:spPr bwMode="auto">
            <a:xfrm>
              <a:off x="2902"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4" name="Freeform 4606"/>
            <p:cNvSpPr>
              <a:spLocks/>
            </p:cNvSpPr>
            <p:nvPr/>
          </p:nvSpPr>
          <p:spPr bwMode="auto">
            <a:xfrm>
              <a:off x="2931"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5" name="Freeform 4607"/>
            <p:cNvSpPr>
              <a:spLocks/>
            </p:cNvSpPr>
            <p:nvPr/>
          </p:nvSpPr>
          <p:spPr bwMode="auto">
            <a:xfrm>
              <a:off x="3012"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6" name="Freeform 4608"/>
            <p:cNvSpPr>
              <a:spLocks/>
            </p:cNvSpPr>
            <p:nvPr/>
          </p:nvSpPr>
          <p:spPr bwMode="auto">
            <a:xfrm>
              <a:off x="2479"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7" name="Freeform 4609"/>
            <p:cNvSpPr>
              <a:spLocks/>
            </p:cNvSpPr>
            <p:nvPr/>
          </p:nvSpPr>
          <p:spPr bwMode="auto">
            <a:xfrm>
              <a:off x="105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58" name="Freeform 4610"/>
            <p:cNvSpPr>
              <a:spLocks/>
            </p:cNvSpPr>
            <p:nvPr/>
          </p:nvSpPr>
          <p:spPr bwMode="auto">
            <a:xfrm>
              <a:off x="107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59" name="Freeform 4611"/>
            <p:cNvSpPr>
              <a:spLocks/>
            </p:cNvSpPr>
            <p:nvPr/>
          </p:nvSpPr>
          <p:spPr bwMode="auto">
            <a:xfrm>
              <a:off x="108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0" name="Freeform 4612"/>
            <p:cNvSpPr>
              <a:spLocks/>
            </p:cNvSpPr>
            <p:nvPr/>
          </p:nvSpPr>
          <p:spPr bwMode="auto">
            <a:xfrm>
              <a:off x="1466" y="31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1" name="Freeform 4613"/>
            <p:cNvSpPr>
              <a:spLocks/>
            </p:cNvSpPr>
            <p:nvPr/>
          </p:nvSpPr>
          <p:spPr bwMode="auto">
            <a:xfrm>
              <a:off x="2213"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2" name="Freeform 4614"/>
            <p:cNvSpPr>
              <a:spLocks/>
            </p:cNvSpPr>
            <p:nvPr/>
          </p:nvSpPr>
          <p:spPr bwMode="auto">
            <a:xfrm>
              <a:off x="2642" y="23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63" name="Freeform 4615"/>
            <p:cNvSpPr>
              <a:spLocks/>
            </p:cNvSpPr>
            <p:nvPr/>
          </p:nvSpPr>
          <p:spPr bwMode="auto">
            <a:xfrm>
              <a:off x="2827" y="227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4" name="Freeform 4616"/>
            <p:cNvSpPr>
              <a:spLocks/>
            </p:cNvSpPr>
            <p:nvPr/>
          </p:nvSpPr>
          <p:spPr bwMode="auto">
            <a:xfrm>
              <a:off x="304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5" name="Freeform 4617"/>
            <p:cNvSpPr>
              <a:spLocks/>
            </p:cNvSpPr>
            <p:nvPr/>
          </p:nvSpPr>
          <p:spPr bwMode="auto">
            <a:xfrm>
              <a:off x="2920"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66" name="Freeform 4618"/>
            <p:cNvSpPr>
              <a:spLocks/>
            </p:cNvSpPr>
            <p:nvPr/>
          </p:nvSpPr>
          <p:spPr bwMode="auto">
            <a:xfrm>
              <a:off x="3255"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7" name="Freeform 4619"/>
            <p:cNvSpPr>
              <a:spLocks/>
            </p:cNvSpPr>
            <p:nvPr/>
          </p:nvSpPr>
          <p:spPr bwMode="auto">
            <a:xfrm>
              <a:off x="3227"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68" name="Freeform 4620"/>
            <p:cNvSpPr>
              <a:spLocks/>
            </p:cNvSpPr>
            <p:nvPr/>
          </p:nvSpPr>
          <p:spPr bwMode="auto">
            <a:xfrm>
              <a:off x="3267"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69" name="Freeform 4621"/>
            <p:cNvSpPr>
              <a:spLocks/>
            </p:cNvSpPr>
            <p:nvPr/>
          </p:nvSpPr>
          <p:spPr bwMode="auto">
            <a:xfrm>
              <a:off x="2885" y="22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0" name="Freeform 4622"/>
            <p:cNvSpPr>
              <a:spLocks/>
            </p:cNvSpPr>
            <p:nvPr/>
          </p:nvSpPr>
          <p:spPr bwMode="auto">
            <a:xfrm>
              <a:off x="102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1" name="Freeform 4623"/>
            <p:cNvSpPr>
              <a:spLocks/>
            </p:cNvSpPr>
            <p:nvPr/>
          </p:nvSpPr>
          <p:spPr bwMode="auto">
            <a:xfrm>
              <a:off x="1622" y="30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2" name="Freeform 4624"/>
            <p:cNvSpPr>
              <a:spLocks/>
            </p:cNvSpPr>
            <p:nvPr/>
          </p:nvSpPr>
          <p:spPr bwMode="auto">
            <a:xfrm>
              <a:off x="2642" y="25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73" name="Freeform 4625"/>
            <p:cNvSpPr>
              <a:spLocks/>
            </p:cNvSpPr>
            <p:nvPr/>
          </p:nvSpPr>
          <p:spPr bwMode="auto">
            <a:xfrm>
              <a:off x="2138" y="263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74" name="Freeform 4626"/>
            <p:cNvSpPr>
              <a:spLocks/>
            </p:cNvSpPr>
            <p:nvPr/>
          </p:nvSpPr>
          <p:spPr bwMode="auto">
            <a:xfrm>
              <a:off x="2624"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5" name="Freeform 4627"/>
            <p:cNvSpPr>
              <a:spLocks/>
            </p:cNvSpPr>
            <p:nvPr/>
          </p:nvSpPr>
          <p:spPr bwMode="auto">
            <a:xfrm>
              <a:off x="2989"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6" name="Freeform 4628"/>
            <p:cNvSpPr>
              <a:spLocks/>
            </p:cNvSpPr>
            <p:nvPr/>
          </p:nvSpPr>
          <p:spPr bwMode="auto">
            <a:xfrm>
              <a:off x="3145"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7" name="Freeform 4629"/>
            <p:cNvSpPr>
              <a:spLocks/>
            </p:cNvSpPr>
            <p:nvPr/>
          </p:nvSpPr>
          <p:spPr bwMode="auto">
            <a:xfrm>
              <a:off x="2699"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8" name="Freeform 4630"/>
            <p:cNvSpPr>
              <a:spLocks/>
            </p:cNvSpPr>
            <p:nvPr/>
          </p:nvSpPr>
          <p:spPr bwMode="auto">
            <a:xfrm>
              <a:off x="3128"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79" name="Freeform 4631"/>
            <p:cNvSpPr>
              <a:spLocks/>
            </p:cNvSpPr>
            <p:nvPr/>
          </p:nvSpPr>
          <p:spPr bwMode="auto">
            <a:xfrm>
              <a:off x="3053"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0" name="Freeform 4632"/>
            <p:cNvSpPr>
              <a:spLocks/>
            </p:cNvSpPr>
            <p:nvPr/>
          </p:nvSpPr>
          <p:spPr bwMode="auto">
            <a:xfrm>
              <a:off x="2856"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1" name="Freeform 4633"/>
            <p:cNvSpPr>
              <a:spLocks/>
            </p:cNvSpPr>
            <p:nvPr/>
          </p:nvSpPr>
          <p:spPr bwMode="auto">
            <a:xfrm>
              <a:off x="114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82" name="Freeform 4634"/>
            <p:cNvSpPr>
              <a:spLocks/>
            </p:cNvSpPr>
            <p:nvPr/>
          </p:nvSpPr>
          <p:spPr bwMode="auto">
            <a:xfrm>
              <a:off x="102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3" name="Freeform 4635"/>
            <p:cNvSpPr>
              <a:spLocks/>
            </p:cNvSpPr>
            <p:nvPr/>
          </p:nvSpPr>
          <p:spPr bwMode="auto">
            <a:xfrm>
              <a:off x="10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4" name="Freeform 4636"/>
            <p:cNvSpPr>
              <a:spLocks/>
            </p:cNvSpPr>
            <p:nvPr/>
          </p:nvSpPr>
          <p:spPr bwMode="auto">
            <a:xfrm>
              <a:off x="1344" y="29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5" name="Freeform 4637"/>
            <p:cNvSpPr>
              <a:spLocks/>
            </p:cNvSpPr>
            <p:nvPr/>
          </p:nvSpPr>
          <p:spPr bwMode="auto">
            <a:xfrm>
              <a:off x="2068"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6" name="Freeform 4638"/>
            <p:cNvSpPr>
              <a:spLocks/>
            </p:cNvSpPr>
            <p:nvPr/>
          </p:nvSpPr>
          <p:spPr bwMode="auto">
            <a:xfrm>
              <a:off x="2201" y="23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7" name="Freeform 4639"/>
            <p:cNvSpPr>
              <a:spLocks/>
            </p:cNvSpPr>
            <p:nvPr/>
          </p:nvSpPr>
          <p:spPr bwMode="auto">
            <a:xfrm>
              <a:off x="2560" y="224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8" name="Freeform 4640"/>
            <p:cNvSpPr>
              <a:spLocks/>
            </p:cNvSpPr>
            <p:nvPr/>
          </p:nvSpPr>
          <p:spPr bwMode="auto">
            <a:xfrm>
              <a:off x="2491"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89" name="Freeform 4641"/>
            <p:cNvSpPr>
              <a:spLocks/>
            </p:cNvSpPr>
            <p:nvPr/>
          </p:nvSpPr>
          <p:spPr bwMode="auto">
            <a:xfrm>
              <a:off x="2728"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0" name="Freeform 4642"/>
            <p:cNvSpPr>
              <a:spLocks/>
            </p:cNvSpPr>
            <p:nvPr/>
          </p:nvSpPr>
          <p:spPr bwMode="auto">
            <a:xfrm>
              <a:off x="2972" y="17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291" name="Freeform 4643"/>
            <p:cNvSpPr>
              <a:spLocks/>
            </p:cNvSpPr>
            <p:nvPr/>
          </p:nvSpPr>
          <p:spPr bwMode="auto">
            <a:xfrm>
              <a:off x="2943"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2" name="Freeform 4644"/>
            <p:cNvSpPr>
              <a:spLocks/>
            </p:cNvSpPr>
            <p:nvPr/>
          </p:nvSpPr>
          <p:spPr bwMode="auto">
            <a:xfrm>
              <a:off x="268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3" name="Freeform 4645"/>
            <p:cNvSpPr>
              <a:spLocks/>
            </p:cNvSpPr>
            <p:nvPr/>
          </p:nvSpPr>
          <p:spPr bwMode="auto">
            <a:xfrm>
              <a:off x="2618"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4" name="Freeform 4646"/>
            <p:cNvSpPr>
              <a:spLocks/>
            </p:cNvSpPr>
            <p:nvPr/>
          </p:nvSpPr>
          <p:spPr bwMode="auto">
            <a:xfrm>
              <a:off x="1246" y="28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5" name="Freeform 4647"/>
            <p:cNvSpPr>
              <a:spLocks/>
            </p:cNvSpPr>
            <p:nvPr/>
          </p:nvSpPr>
          <p:spPr bwMode="auto">
            <a:xfrm>
              <a:off x="104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6" name="Freeform 4648"/>
            <p:cNvSpPr>
              <a:spLocks/>
            </p:cNvSpPr>
            <p:nvPr/>
          </p:nvSpPr>
          <p:spPr bwMode="auto">
            <a:xfrm>
              <a:off x="88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7" name="Freeform 4649"/>
            <p:cNvSpPr>
              <a:spLocks/>
            </p:cNvSpPr>
            <p:nvPr/>
          </p:nvSpPr>
          <p:spPr bwMode="auto">
            <a:xfrm>
              <a:off x="1089" y="31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8" name="Freeform 4650"/>
            <p:cNvSpPr>
              <a:spLocks/>
            </p:cNvSpPr>
            <p:nvPr/>
          </p:nvSpPr>
          <p:spPr bwMode="auto">
            <a:xfrm>
              <a:off x="1790" y="28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299" name="Freeform 4651"/>
            <p:cNvSpPr>
              <a:spLocks/>
            </p:cNvSpPr>
            <p:nvPr/>
          </p:nvSpPr>
          <p:spPr bwMode="auto">
            <a:xfrm>
              <a:off x="2520"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0" name="Freeform 4652"/>
            <p:cNvSpPr>
              <a:spLocks/>
            </p:cNvSpPr>
            <p:nvPr/>
          </p:nvSpPr>
          <p:spPr bwMode="auto">
            <a:xfrm>
              <a:off x="2514" y="23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1" name="Freeform 4653"/>
            <p:cNvSpPr>
              <a:spLocks/>
            </p:cNvSpPr>
            <p:nvPr/>
          </p:nvSpPr>
          <p:spPr bwMode="auto">
            <a:xfrm>
              <a:off x="2763" y="22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2" name="Freeform 4654"/>
            <p:cNvSpPr>
              <a:spLocks/>
            </p:cNvSpPr>
            <p:nvPr/>
          </p:nvSpPr>
          <p:spPr bwMode="auto">
            <a:xfrm>
              <a:off x="3059"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03" name="Freeform 4655"/>
            <p:cNvSpPr>
              <a:spLocks/>
            </p:cNvSpPr>
            <p:nvPr/>
          </p:nvSpPr>
          <p:spPr bwMode="auto">
            <a:xfrm>
              <a:off x="3163"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4" name="Freeform 4656"/>
            <p:cNvSpPr>
              <a:spLocks/>
            </p:cNvSpPr>
            <p:nvPr/>
          </p:nvSpPr>
          <p:spPr bwMode="auto">
            <a:xfrm>
              <a:off x="3244"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5" name="Freeform 4657"/>
            <p:cNvSpPr>
              <a:spLocks/>
            </p:cNvSpPr>
            <p:nvPr/>
          </p:nvSpPr>
          <p:spPr bwMode="auto">
            <a:xfrm>
              <a:off x="3418" y="16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06" name="Freeform 4658"/>
            <p:cNvSpPr>
              <a:spLocks/>
            </p:cNvSpPr>
            <p:nvPr/>
          </p:nvSpPr>
          <p:spPr bwMode="auto">
            <a:xfrm>
              <a:off x="3308" y="14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07" name="Freeform 4659"/>
            <p:cNvSpPr>
              <a:spLocks/>
            </p:cNvSpPr>
            <p:nvPr/>
          </p:nvSpPr>
          <p:spPr bwMode="auto">
            <a:xfrm>
              <a:off x="2983"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8" name="Freeform 4660"/>
            <p:cNvSpPr>
              <a:spLocks/>
            </p:cNvSpPr>
            <p:nvPr/>
          </p:nvSpPr>
          <p:spPr bwMode="auto">
            <a:xfrm>
              <a:off x="2902"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09" name="Freeform 4661"/>
            <p:cNvSpPr>
              <a:spLocks/>
            </p:cNvSpPr>
            <p:nvPr/>
          </p:nvSpPr>
          <p:spPr bwMode="auto">
            <a:xfrm>
              <a:off x="2804" y="27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0" name="Freeform 4662"/>
            <p:cNvSpPr>
              <a:spLocks/>
            </p:cNvSpPr>
            <p:nvPr/>
          </p:nvSpPr>
          <p:spPr bwMode="auto">
            <a:xfrm>
              <a:off x="2879"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1" name="Freeform 4663"/>
            <p:cNvSpPr>
              <a:spLocks/>
            </p:cNvSpPr>
            <p:nvPr/>
          </p:nvSpPr>
          <p:spPr bwMode="auto">
            <a:xfrm>
              <a:off x="2618"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2" name="Freeform 4664"/>
            <p:cNvSpPr>
              <a:spLocks/>
            </p:cNvSpPr>
            <p:nvPr/>
          </p:nvSpPr>
          <p:spPr bwMode="auto">
            <a:xfrm>
              <a:off x="2844"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3" name="Freeform 4665"/>
            <p:cNvSpPr>
              <a:spLocks/>
            </p:cNvSpPr>
            <p:nvPr/>
          </p:nvSpPr>
          <p:spPr bwMode="auto">
            <a:xfrm>
              <a:off x="2838"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4" name="Freeform 4666"/>
            <p:cNvSpPr>
              <a:spLocks/>
            </p:cNvSpPr>
            <p:nvPr/>
          </p:nvSpPr>
          <p:spPr bwMode="auto">
            <a:xfrm>
              <a:off x="1506" y="3159"/>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5" name="Freeform 4667"/>
            <p:cNvSpPr>
              <a:spLocks/>
            </p:cNvSpPr>
            <p:nvPr/>
          </p:nvSpPr>
          <p:spPr bwMode="auto">
            <a:xfrm>
              <a:off x="1964" y="29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6" name="Freeform 4668"/>
            <p:cNvSpPr>
              <a:spLocks/>
            </p:cNvSpPr>
            <p:nvPr/>
          </p:nvSpPr>
          <p:spPr bwMode="auto">
            <a:xfrm>
              <a:off x="2190" y="28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7" name="Freeform 4669"/>
            <p:cNvSpPr>
              <a:spLocks/>
            </p:cNvSpPr>
            <p:nvPr/>
          </p:nvSpPr>
          <p:spPr bwMode="auto">
            <a:xfrm>
              <a:off x="2601" y="28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8" name="Freeform 4670"/>
            <p:cNvSpPr>
              <a:spLocks/>
            </p:cNvSpPr>
            <p:nvPr/>
          </p:nvSpPr>
          <p:spPr bwMode="auto">
            <a:xfrm>
              <a:off x="2578" y="28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19" name="Freeform 4671"/>
            <p:cNvSpPr>
              <a:spLocks/>
            </p:cNvSpPr>
            <p:nvPr/>
          </p:nvSpPr>
          <p:spPr bwMode="auto">
            <a:xfrm>
              <a:off x="2468"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0" name="Freeform 4672"/>
            <p:cNvSpPr>
              <a:spLocks/>
            </p:cNvSpPr>
            <p:nvPr/>
          </p:nvSpPr>
          <p:spPr bwMode="auto">
            <a:xfrm>
              <a:off x="3012"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1" name="Freeform 4673"/>
            <p:cNvSpPr>
              <a:spLocks/>
            </p:cNvSpPr>
            <p:nvPr/>
          </p:nvSpPr>
          <p:spPr bwMode="auto">
            <a:xfrm>
              <a:off x="238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2" name="Freeform 4674"/>
            <p:cNvSpPr>
              <a:spLocks/>
            </p:cNvSpPr>
            <p:nvPr/>
          </p:nvSpPr>
          <p:spPr bwMode="auto">
            <a:xfrm>
              <a:off x="2045" y="2980"/>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3" name="Freeform 4675"/>
            <p:cNvSpPr>
              <a:spLocks/>
            </p:cNvSpPr>
            <p:nvPr/>
          </p:nvSpPr>
          <p:spPr bwMode="auto">
            <a:xfrm>
              <a:off x="2456"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4" name="Freeform 4676"/>
            <p:cNvSpPr>
              <a:spLocks/>
            </p:cNvSpPr>
            <p:nvPr/>
          </p:nvSpPr>
          <p:spPr bwMode="auto">
            <a:xfrm>
              <a:off x="2954"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5" name="Freeform 4677"/>
            <p:cNvSpPr>
              <a:spLocks/>
            </p:cNvSpPr>
            <p:nvPr/>
          </p:nvSpPr>
          <p:spPr bwMode="auto">
            <a:xfrm>
              <a:off x="3597"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6" name="Freeform 4678"/>
            <p:cNvSpPr>
              <a:spLocks/>
            </p:cNvSpPr>
            <p:nvPr/>
          </p:nvSpPr>
          <p:spPr bwMode="auto">
            <a:xfrm>
              <a:off x="3707"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7" name="Freeform 4679"/>
            <p:cNvSpPr>
              <a:spLocks/>
            </p:cNvSpPr>
            <p:nvPr/>
          </p:nvSpPr>
          <p:spPr bwMode="auto">
            <a:xfrm>
              <a:off x="3794"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8" name="Freeform 4680"/>
            <p:cNvSpPr>
              <a:spLocks/>
            </p:cNvSpPr>
            <p:nvPr/>
          </p:nvSpPr>
          <p:spPr bwMode="auto">
            <a:xfrm>
              <a:off x="3736"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29" name="Freeform 4681"/>
            <p:cNvSpPr>
              <a:spLocks/>
            </p:cNvSpPr>
            <p:nvPr/>
          </p:nvSpPr>
          <p:spPr bwMode="auto">
            <a:xfrm>
              <a:off x="3783" y="17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30" name="Freeform 4682"/>
            <p:cNvSpPr>
              <a:spLocks/>
            </p:cNvSpPr>
            <p:nvPr/>
          </p:nvSpPr>
          <p:spPr bwMode="auto">
            <a:xfrm>
              <a:off x="3985"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1" name="Freeform 4683"/>
            <p:cNvSpPr>
              <a:spLocks/>
            </p:cNvSpPr>
            <p:nvPr/>
          </p:nvSpPr>
          <p:spPr bwMode="auto">
            <a:xfrm>
              <a:off x="3817"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2" name="Freeform 4684"/>
            <p:cNvSpPr>
              <a:spLocks/>
            </p:cNvSpPr>
            <p:nvPr/>
          </p:nvSpPr>
          <p:spPr bwMode="auto">
            <a:xfrm>
              <a:off x="3823" y="16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3" name="Freeform 4685"/>
            <p:cNvSpPr>
              <a:spLocks/>
            </p:cNvSpPr>
            <p:nvPr/>
          </p:nvSpPr>
          <p:spPr bwMode="auto">
            <a:xfrm>
              <a:off x="3377"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4" name="Freeform 4686"/>
            <p:cNvSpPr>
              <a:spLocks/>
            </p:cNvSpPr>
            <p:nvPr/>
          </p:nvSpPr>
          <p:spPr bwMode="auto">
            <a:xfrm>
              <a:off x="2537"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5" name="Freeform 4687"/>
            <p:cNvSpPr>
              <a:spLocks/>
            </p:cNvSpPr>
            <p:nvPr/>
          </p:nvSpPr>
          <p:spPr bwMode="auto">
            <a:xfrm>
              <a:off x="165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6" name="Freeform 4688"/>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7" name="Freeform 4689"/>
            <p:cNvSpPr>
              <a:spLocks/>
            </p:cNvSpPr>
            <p:nvPr/>
          </p:nvSpPr>
          <p:spPr bwMode="auto">
            <a:xfrm>
              <a:off x="118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38" name="Freeform 4690"/>
            <p:cNvSpPr>
              <a:spLocks/>
            </p:cNvSpPr>
            <p:nvPr/>
          </p:nvSpPr>
          <p:spPr bwMode="auto">
            <a:xfrm>
              <a:off x="2115" y="282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39" name="Freeform 4691"/>
            <p:cNvSpPr>
              <a:spLocks/>
            </p:cNvSpPr>
            <p:nvPr/>
          </p:nvSpPr>
          <p:spPr bwMode="auto">
            <a:xfrm>
              <a:off x="2752" y="23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40" name="Freeform 4692"/>
            <p:cNvSpPr>
              <a:spLocks/>
            </p:cNvSpPr>
            <p:nvPr/>
          </p:nvSpPr>
          <p:spPr bwMode="auto">
            <a:xfrm>
              <a:off x="314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1" name="Freeform 4693"/>
            <p:cNvSpPr>
              <a:spLocks/>
            </p:cNvSpPr>
            <p:nvPr/>
          </p:nvSpPr>
          <p:spPr bwMode="auto">
            <a:xfrm>
              <a:off x="3035"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2" name="Freeform 4694"/>
            <p:cNvSpPr>
              <a:spLocks/>
            </p:cNvSpPr>
            <p:nvPr/>
          </p:nvSpPr>
          <p:spPr bwMode="auto">
            <a:xfrm>
              <a:off x="3088"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43" name="Freeform 4695"/>
            <p:cNvSpPr>
              <a:spLocks/>
            </p:cNvSpPr>
            <p:nvPr/>
          </p:nvSpPr>
          <p:spPr bwMode="auto">
            <a:xfrm>
              <a:off x="2920"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44" name="Freeform 4696"/>
            <p:cNvSpPr>
              <a:spLocks/>
            </p:cNvSpPr>
            <p:nvPr/>
          </p:nvSpPr>
          <p:spPr bwMode="auto">
            <a:xfrm>
              <a:off x="3134"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5" name="Freeform 4697"/>
            <p:cNvSpPr>
              <a:spLocks/>
            </p:cNvSpPr>
            <p:nvPr/>
          </p:nvSpPr>
          <p:spPr bwMode="auto">
            <a:xfrm>
              <a:off x="3481"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6" name="Freeform 4698"/>
            <p:cNvSpPr>
              <a:spLocks/>
            </p:cNvSpPr>
            <p:nvPr/>
          </p:nvSpPr>
          <p:spPr bwMode="auto">
            <a:xfrm>
              <a:off x="3221" y="18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7" name="Freeform 4699"/>
            <p:cNvSpPr>
              <a:spLocks/>
            </p:cNvSpPr>
            <p:nvPr/>
          </p:nvSpPr>
          <p:spPr bwMode="auto">
            <a:xfrm>
              <a:off x="2908"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48" name="Freeform 4700"/>
            <p:cNvSpPr>
              <a:spLocks/>
            </p:cNvSpPr>
            <p:nvPr/>
          </p:nvSpPr>
          <p:spPr bwMode="auto">
            <a:xfrm>
              <a:off x="102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49" name="Freeform 4701"/>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0" name="Freeform 4702"/>
            <p:cNvSpPr>
              <a:spLocks/>
            </p:cNvSpPr>
            <p:nvPr/>
          </p:nvSpPr>
          <p:spPr bwMode="auto">
            <a:xfrm>
              <a:off x="1865" y="29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1" name="Freeform 4703"/>
            <p:cNvSpPr>
              <a:spLocks/>
            </p:cNvSpPr>
            <p:nvPr/>
          </p:nvSpPr>
          <p:spPr bwMode="auto">
            <a:xfrm>
              <a:off x="2537"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2" name="Freeform 4704"/>
            <p:cNvSpPr>
              <a:spLocks/>
            </p:cNvSpPr>
            <p:nvPr/>
          </p:nvSpPr>
          <p:spPr bwMode="auto">
            <a:xfrm>
              <a:off x="2532" y="23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53" name="Freeform 4705"/>
            <p:cNvSpPr>
              <a:spLocks/>
            </p:cNvSpPr>
            <p:nvPr/>
          </p:nvSpPr>
          <p:spPr bwMode="auto">
            <a:xfrm>
              <a:off x="2931"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4" name="Freeform 4706"/>
            <p:cNvSpPr>
              <a:spLocks/>
            </p:cNvSpPr>
            <p:nvPr/>
          </p:nvSpPr>
          <p:spPr bwMode="auto">
            <a:xfrm>
              <a:off x="3035"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5" name="Freeform 4707"/>
            <p:cNvSpPr>
              <a:spLocks/>
            </p:cNvSpPr>
            <p:nvPr/>
          </p:nvSpPr>
          <p:spPr bwMode="auto">
            <a:xfrm>
              <a:off x="3163"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6" name="Freeform 4708"/>
            <p:cNvSpPr>
              <a:spLocks/>
            </p:cNvSpPr>
            <p:nvPr/>
          </p:nvSpPr>
          <p:spPr bwMode="auto">
            <a:xfrm>
              <a:off x="3018"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57" name="Freeform 4709"/>
            <p:cNvSpPr>
              <a:spLocks/>
            </p:cNvSpPr>
            <p:nvPr/>
          </p:nvSpPr>
          <p:spPr bwMode="auto">
            <a:xfrm>
              <a:off x="3250"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58" name="Freeform 4710"/>
            <p:cNvSpPr>
              <a:spLocks/>
            </p:cNvSpPr>
            <p:nvPr/>
          </p:nvSpPr>
          <p:spPr bwMode="auto">
            <a:xfrm>
              <a:off x="3279" y="18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59" name="Freeform 4711"/>
            <p:cNvSpPr>
              <a:spLocks/>
            </p:cNvSpPr>
            <p:nvPr/>
          </p:nvSpPr>
          <p:spPr bwMode="auto">
            <a:xfrm>
              <a:off x="2983"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0" name="Freeform 4712"/>
            <p:cNvSpPr>
              <a:spLocks/>
            </p:cNvSpPr>
            <p:nvPr/>
          </p:nvSpPr>
          <p:spPr bwMode="auto">
            <a:xfrm>
              <a:off x="125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61" name="Freeform 4713"/>
            <p:cNvSpPr>
              <a:spLocks/>
            </p:cNvSpPr>
            <p:nvPr/>
          </p:nvSpPr>
          <p:spPr bwMode="auto">
            <a:xfrm>
              <a:off x="128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62" name="Freeform 4714"/>
            <p:cNvSpPr>
              <a:spLocks/>
            </p:cNvSpPr>
            <p:nvPr/>
          </p:nvSpPr>
          <p:spPr bwMode="auto">
            <a:xfrm>
              <a:off x="14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3" name="Freeform 4715"/>
            <p:cNvSpPr>
              <a:spLocks/>
            </p:cNvSpPr>
            <p:nvPr/>
          </p:nvSpPr>
          <p:spPr bwMode="auto">
            <a:xfrm>
              <a:off x="1715" y="302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4" name="Freeform 4716"/>
            <p:cNvSpPr>
              <a:spLocks/>
            </p:cNvSpPr>
            <p:nvPr/>
          </p:nvSpPr>
          <p:spPr bwMode="auto">
            <a:xfrm>
              <a:off x="2358"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5" name="Freeform 4717"/>
            <p:cNvSpPr>
              <a:spLocks/>
            </p:cNvSpPr>
            <p:nvPr/>
          </p:nvSpPr>
          <p:spPr bwMode="auto">
            <a:xfrm>
              <a:off x="2821" y="23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6" name="Freeform 4718"/>
            <p:cNvSpPr>
              <a:spLocks/>
            </p:cNvSpPr>
            <p:nvPr/>
          </p:nvSpPr>
          <p:spPr bwMode="auto">
            <a:xfrm>
              <a:off x="3267"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7" name="Freeform 4719"/>
            <p:cNvSpPr>
              <a:spLocks/>
            </p:cNvSpPr>
            <p:nvPr/>
          </p:nvSpPr>
          <p:spPr bwMode="auto">
            <a:xfrm>
              <a:off x="3082"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8" name="Freeform 4720"/>
            <p:cNvSpPr>
              <a:spLocks/>
            </p:cNvSpPr>
            <p:nvPr/>
          </p:nvSpPr>
          <p:spPr bwMode="auto">
            <a:xfrm>
              <a:off x="3221"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69" name="Freeform 4721"/>
            <p:cNvSpPr>
              <a:spLocks/>
            </p:cNvSpPr>
            <p:nvPr/>
          </p:nvSpPr>
          <p:spPr bwMode="auto">
            <a:xfrm>
              <a:off x="3186"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0" name="Freeform 4722"/>
            <p:cNvSpPr>
              <a:spLocks/>
            </p:cNvSpPr>
            <p:nvPr/>
          </p:nvSpPr>
          <p:spPr bwMode="auto">
            <a:xfrm>
              <a:off x="3151"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1" name="Freeform 4723"/>
            <p:cNvSpPr>
              <a:spLocks/>
            </p:cNvSpPr>
            <p:nvPr/>
          </p:nvSpPr>
          <p:spPr bwMode="auto">
            <a:xfrm>
              <a:off x="3105"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2" name="Freeform 4724"/>
            <p:cNvSpPr>
              <a:spLocks/>
            </p:cNvSpPr>
            <p:nvPr/>
          </p:nvSpPr>
          <p:spPr bwMode="auto">
            <a:xfrm>
              <a:off x="104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3" name="Freeform 4725"/>
            <p:cNvSpPr>
              <a:spLocks/>
            </p:cNvSpPr>
            <p:nvPr/>
          </p:nvSpPr>
          <p:spPr bwMode="auto">
            <a:xfrm>
              <a:off x="1472" y="31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74" name="Freeform 4726"/>
            <p:cNvSpPr>
              <a:spLocks/>
            </p:cNvSpPr>
            <p:nvPr/>
          </p:nvSpPr>
          <p:spPr bwMode="auto">
            <a:xfrm>
              <a:off x="1970" y="27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5" name="Freeform 4727"/>
            <p:cNvSpPr>
              <a:spLocks/>
            </p:cNvSpPr>
            <p:nvPr/>
          </p:nvSpPr>
          <p:spPr bwMode="auto">
            <a:xfrm>
              <a:off x="2225" y="24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76" name="Freeform 4728"/>
            <p:cNvSpPr>
              <a:spLocks/>
            </p:cNvSpPr>
            <p:nvPr/>
          </p:nvSpPr>
          <p:spPr bwMode="auto">
            <a:xfrm>
              <a:off x="2219" y="23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7" name="Freeform 4729"/>
            <p:cNvSpPr>
              <a:spLocks/>
            </p:cNvSpPr>
            <p:nvPr/>
          </p:nvSpPr>
          <p:spPr bwMode="auto">
            <a:xfrm>
              <a:off x="2236"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8" name="Freeform 4730"/>
            <p:cNvSpPr>
              <a:spLocks/>
            </p:cNvSpPr>
            <p:nvPr/>
          </p:nvSpPr>
          <p:spPr bwMode="auto">
            <a:xfrm>
              <a:off x="2439" y="224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79" name="Freeform 4731"/>
            <p:cNvSpPr>
              <a:spLocks/>
            </p:cNvSpPr>
            <p:nvPr/>
          </p:nvSpPr>
          <p:spPr bwMode="auto">
            <a:xfrm>
              <a:off x="2601"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0" name="Freeform 4732"/>
            <p:cNvSpPr>
              <a:spLocks/>
            </p:cNvSpPr>
            <p:nvPr/>
          </p:nvSpPr>
          <p:spPr bwMode="auto">
            <a:xfrm>
              <a:off x="2560"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1" name="Freeform 4733"/>
            <p:cNvSpPr>
              <a:spLocks/>
            </p:cNvSpPr>
            <p:nvPr/>
          </p:nvSpPr>
          <p:spPr bwMode="auto">
            <a:xfrm>
              <a:off x="2196" y="23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82" name="Freeform 4734"/>
            <p:cNvSpPr>
              <a:spLocks/>
            </p:cNvSpPr>
            <p:nvPr/>
          </p:nvSpPr>
          <p:spPr bwMode="auto">
            <a:xfrm>
              <a:off x="1246" y="31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3" name="Freeform 4735"/>
            <p:cNvSpPr>
              <a:spLocks/>
            </p:cNvSpPr>
            <p:nvPr/>
          </p:nvSpPr>
          <p:spPr bwMode="auto">
            <a:xfrm>
              <a:off x="1252" y="28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84" name="Freeform 4736"/>
            <p:cNvSpPr>
              <a:spLocks/>
            </p:cNvSpPr>
            <p:nvPr/>
          </p:nvSpPr>
          <p:spPr bwMode="auto">
            <a:xfrm>
              <a:off x="1275" y="28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5" name="Freeform 4737"/>
            <p:cNvSpPr>
              <a:spLocks/>
            </p:cNvSpPr>
            <p:nvPr/>
          </p:nvSpPr>
          <p:spPr bwMode="auto">
            <a:xfrm>
              <a:off x="2086" y="282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86" name="Freeform 4738"/>
            <p:cNvSpPr>
              <a:spLocks/>
            </p:cNvSpPr>
            <p:nvPr/>
          </p:nvSpPr>
          <p:spPr bwMode="auto">
            <a:xfrm>
              <a:off x="2259" y="28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7" name="Freeform 4739"/>
            <p:cNvSpPr>
              <a:spLocks/>
            </p:cNvSpPr>
            <p:nvPr/>
          </p:nvSpPr>
          <p:spPr bwMode="auto">
            <a:xfrm>
              <a:off x="2584" y="2795"/>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88" name="Freeform 4740"/>
            <p:cNvSpPr>
              <a:spLocks/>
            </p:cNvSpPr>
            <p:nvPr/>
          </p:nvSpPr>
          <p:spPr bwMode="auto">
            <a:xfrm>
              <a:off x="2717" y="28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89" name="Freeform 4741"/>
            <p:cNvSpPr>
              <a:spLocks/>
            </p:cNvSpPr>
            <p:nvPr/>
          </p:nvSpPr>
          <p:spPr bwMode="auto">
            <a:xfrm>
              <a:off x="3105" y="28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0" name="Freeform 4742"/>
            <p:cNvSpPr>
              <a:spLocks/>
            </p:cNvSpPr>
            <p:nvPr/>
          </p:nvSpPr>
          <p:spPr bwMode="auto">
            <a:xfrm>
              <a:off x="3169" y="281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91" name="Freeform 4743"/>
            <p:cNvSpPr>
              <a:spLocks/>
            </p:cNvSpPr>
            <p:nvPr/>
          </p:nvSpPr>
          <p:spPr bwMode="auto">
            <a:xfrm>
              <a:off x="3221" y="27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2" name="Freeform 4744"/>
            <p:cNvSpPr>
              <a:spLocks/>
            </p:cNvSpPr>
            <p:nvPr/>
          </p:nvSpPr>
          <p:spPr bwMode="auto">
            <a:xfrm>
              <a:off x="3198" y="27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93" name="Freeform 4745"/>
            <p:cNvSpPr>
              <a:spLocks/>
            </p:cNvSpPr>
            <p:nvPr/>
          </p:nvSpPr>
          <p:spPr bwMode="auto">
            <a:xfrm>
              <a:off x="3238"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4" name="Freeform 4746"/>
            <p:cNvSpPr>
              <a:spLocks/>
            </p:cNvSpPr>
            <p:nvPr/>
          </p:nvSpPr>
          <p:spPr bwMode="auto">
            <a:xfrm>
              <a:off x="3255"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5" name="Freeform 4747"/>
            <p:cNvSpPr>
              <a:spLocks/>
            </p:cNvSpPr>
            <p:nvPr/>
          </p:nvSpPr>
          <p:spPr bwMode="auto">
            <a:xfrm>
              <a:off x="3360" y="27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6" name="Freeform 4748"/>
            <p:cNvSpPr>
              <a:spLocks/>
            </p:cNvSpPr>
            <p:nvPr/>
          </p:nvSpPr>
          <p:spPr bwMode="auto">
            <a:xfrm>
              <a:off x="3447" y="27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397" name="Freeform 4749"/>
            <p:cNvSpPr>
              <a:spLocks/>
            </p:cNvSpPr>
            <p:nvPr/>
          </p:nvSpPr>
          <p:spPr bwMode="auto">
            <a:xfrm>
              <a:off x="3522" y="27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8" name="Freeform 4750"/>
            <p:cNvSpPr>
              <a:spLocks/>
            </p:cNvSpPr>
            <p:nvPr/>
          </p:nvSpPr>
          <p:spPr bwMode="auto">
            <a:xfrm>
              <a:off x="3580" y="27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399" name="Freeform 4751"/>
            <p:cNvSpPr>
              <a:spLocks/>
            </p:cNvSpPr>
            <p:nvPr/>
          </p:nvSpPr>
          <p:spPr bwMode="auto">
            <a:xfrm>
              <a:off x="3505" y="27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00" name="Freeform 4752"/>
            <p:cNvSpPr>
              <a:spLocks/>
            </p:cNvSpPr>
            <p:nvPr/>
          </p:nvSpPr>
          <p:spPr bwMode="auto">
            <a:xfrm>
              <a:off x="3180"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1" name="Freeform 4753"/>
            <p:cNvSpPr>
              <a:spLocks/>
            </p:cNvSpPr>
            <p:nvPr/>
          </p:nvSpPr>
          <p:spPr bwMode="auto">
            <a:xfrm>
              <a:off x="2613" y="264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02" name="Freeform 4754"/>
            <p:cNvSpPr>
              <a:spLocks/>
            </p:cNvSpPr>
            <p:nvPr/>
          </p:nvSpPr>
          <p:spPr bwMode="auto">
            <a:xfrm>
              <a:off x="2421" y="30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3" name="Freeform 4755"/>
            <p:cNvSpPr>
              <a:spLocks/>
            </p:cNvSpPr>
            <p:nvPr/>
          </p:nvSpPr>
          <p:spPr bwMode="auto">
            <a:xfrm>
              <a:off x="2723" y="27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04" name="Freeform 4756"/>
            <p:cNvSpPr>
              <a:spLocks/>
            </p:cNvSpPr>
            <p:nvPr/>
          </p:nvSpPr>
          <p:spPr bwMode="auto">
            <a:xfrm>
              <a:off x="3169" y="25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05" name="Freeform 4757"/>
            <p:cNvSpPr>
              <a:spLocks/>
            </p:cNvSpPr>
            <p:nvPr/>
          </p:nvSpPr>
          <p:spPr bwMode="auto">
            <a:xfrm>
              <a:off x="3221" y="24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6" name="Freeform 4758"/>
            <p:cNvSpPr>
              <a:spLocks/>
            </p:cNvSpPr>
            <p:nvPr/>
          </p:nvSpPr>
          <p:spPr bwMode="auto">
            <a:xfrm>
              <a:off x="3638"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7" name="Freeform 4759"/>
            <p:cNvSpPr>
              <a:spLocks/>
            </p:cNvSpPr>
            <p:nvPr/>
          </p:nvSpPr>
          <p:spPr bwMode="auto">
            <a:xfrm>
              <a:off x="3939"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8" name="Freeform 4760"/>
            <p:cNvSpPr>
              <a:spLocks/>
            </p:cNvSpPr>
            <p:nvPr/>
          </p:nvSpPr>
          <p:spPr bwMode="auto">
            <a:xfrm>
              <a:off x="4020"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09" name="Freeform 4761"/>
            <p:cNvSpPr>
              <a:spLocks/>
            </p:cNvSpPr>
            <p:nvPr/>
          </p:nvSpPr>
          <p:spPr bwMode="auto">
            <a:xfrm>
              <a:off x="4327" y="14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0" name="Freeform 4762"/>
            <p:cNvSpPr>
              <a:spLocks/>
            </p:cNvSpPr>
            <p:nvPr/>
          </p:nvSpPr>
          <p:spPr bwMode="auto">
            <a:xfrm>
              <a:off x="4373" y="12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1" name="Freeform 4763"/>
            <p:cNvSpPr>
              <a:spLocks/>
            </p:cNvSpPr>
            <p:nvPr/>
          </p:nvSpPr>
          <p:spPr bwMode="auto">
            <a:xfrm>
              <a:off x="4396"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2" name="Freeform 4764"/>
            <p:cNvSpPr>
              <a:spLocks/>
            </p:cNvSpPr>
            <p:nvPr/>
          </p:nvSpPr>
          <p:spPr bwMode="auto">
            <a:xfrm>
              <a:off x="4205" y="12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3" name="Freeform 4765"/>
            <p:cNvSpPr>
              <a:spLocks/>
            </p:cNvSpPr>
            <p:nvPr/>
          </p:nvSpPr>
          <p:spPr bwMode="auto">
            <a:xfrm>
              <a:off x="3777"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4" name="Freeform 4766"/>
            <p:cNvSpPr>
              <a:spLocks/>
            </p:cNvSpPr>
            <p:nvPr/>
          </p:nvSpPr>
          <p:spPr bwMode="auto">
            <a:xfrm>
              <a:off x="3609"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5" name="Freeform 4767"/>
            <p:cNvSpPr>
              <a:spLocks/>
            </p:cNvSpPr>
            <p:nvPr/>
          </p:nvSpPr>
          <p:spPr bwMode="auto">
            <a:xfrm>
              <a:off x="3400"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6" name="Freeform 4768"/>
            <p:cNvSpPr>
              <a:spLocks/>
            </p:cNvSpPr>
            <p:nvPr/>
          </p:nvSpPr>
          <p:spPr bwMode="auto">
            <a:xfrm>
              <a:off x="213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17" name="Freeform 4769"/>
            <p:cNvSpPr>
              <a:spLocks/>
            </p:cNvSpPr>
            <p:nvPr/>
          </p:nvSpPr>
          <p:spPr bwMode="auto">
            <a:xfrm>
              <a:off x="2491"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8" name="Freeform 4770"/>
            <p:cNvSpPr>
              <a:spLocks/>
            </p:cNvSpPr>
            <p:nvPr/>
          </p:nvSpPr>
          <p:spPr bwMode="auto">
            <a:xfrm>
              <a:off x="2734"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19" name="Freeform 4771"/>
            <p:cNvSpPr>
              <a:spLocks/>
            </p:cNvSpPr>
            <p:nvPr/>
          </p:nvSpPr>
          <p:spPr bwMode="auto">
            <a:xfrm>
              <a:off x="2763"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0" name="Freeform 4772"/>
            <p:cNvSpPr>
              <a:spLocks/>
            </p:cNvSpPr>
            <p:nvPr/>
          </p:nvSpPr>
          <p:spPr bwMode="auto">
            <a:xfrm>
              <a:off x="3012"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1" name="Freeform 4773"/>
            <p:cNvSpPr>
              <a:spLocks/>
            </p:cNvSpPr>
            <p:nvPr/>
          </p:nvSpPr>
          <p:spPr bwMode="auto">
            <a:xfrm>
              <a:off x="3047"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2" name="Freeform 4774"/>
            <p:cNvSpPr>
              <a:spLocks/>
            </p:cNvSpPr>
            <p:nvPr/>
          </p:nvSpPr>
          <p:spPr bwMode="auto">
            <a:xfrm>
              <a:off x="296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3" name="Freeform 4775"/>
            <p:cNvSpPr>
              <a:spLocks/>
            </p:cNvSpPr>
            <p:nvPr/>
          </p:nvSpPr>
          <p:spPr bwMode="auto">
            <a:xfrm>
              <a:off x="2960"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4" name="Freeform 4776"/>
            <p:cNvSpPr>
              <a:spLocks/>
            </p:cNvSpPr>
            <p:nvPr/>
          </p:nvSpPr>
          <p:spPr bwMode="auto">
            <a:xfrm>
              <a:off x="2977"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5" name="Freeform 4777"/>
            <p:cNvSpPr>
              <a:spLocks/>
            </p:cNvSpPr>
            <p:nvPr/>
          </p:nvSpPr>
          <p:spPr bwMode="auto">
            <a:xfrm>
              <a:off x="3088"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26" name="Freeform 4778"/>
            <p:cNvSpPr>
              <a:spLocks/>
            </p:cNvSpPr>
            <p:nvPr/>
          </p:nvSpPr>
          <p:spPr bwMode="auto">
            <a:xfrm>
              <a:off x="2995"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7" name="Freeform 4779"/>
            <p:cNvSpPr>
              <a:spLocks/>
            </p:cNvSpPr>
            <p:nvPr/>
          </p:nvSpPr>
          <p:spPr bwMode="auto">
            <a:xfrm>
              <a:off x="2920" y="20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28" name="Freeform 4780"/>
            <p:cNvSpPr>
              <a:spLocks/>
            </p:cNvSpPr>
            <p:nvPr/>
          </p:nvSpPr>
          <p:spPr bwMode="auto">
            <a:xfrm>
              <a:off x="2340" y="25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29" name="Freeform 4781"/>
            <p:cNvSpPr>
              <a:spLocks/>
            </p:cNvSpPr>
            <p:nvPr/>
          </p:nvSpPr>
          <p:spPr bwMode="auto">
            <a:xfrm>
              <a:off x="2028" y="28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30" name="Freeform 4782"/>
            <p:cNvSpPr>
              <a:spLocks/>
            </p:cNvSpPr>
            <p:nvPr/>
          </p:nvSpPr>
          <p:spPr bwMode="auto">
            <a:xfrm>
              <a:off x="102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1" name="Freeform 4783"/>
            <p:cNvSpPr>
              <a:spLocks/>
            </p:cNvSpPr>
            <p:nvPr/>
          </p:nvSpPr>
          <p:spPr bwMode="auto">
            <a:xfrm>
              <a:off x="103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2" name="Freeform 4784"/>
            <p:cNvSpPr>
              <a:spLocks/>
            </p:cNvSpPr>
            <p:nvPr/>
          </p:nvSpPr>
          <p:spPr bwMode="auto">
            <a:xfrm>
              <a:off x="1501" y="305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33" name="Freeform 4785"/>
            <p:cNvSpPr>
              <a:spLocks/>
            </p:cNvSpPr>
            <p:nvPr/>
          </p:nvSpPr>
          <p:spPr bwMode="auto">
            <a:xfrm>
              <a:off x="2184"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4" name="Freeform 4786"/>
            <p:cNvSpPr>
              <a:spLocks/>
            </p:cNvSpPr>
            <p:nvPr/>
          </p:nvSpPr>
          <p:spPr bwMode="auto">
            <a:xfrm>
              <a:off x="3035"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5" name="Freeform 4787"/>
            <p:cNvSpPr>
              <a:spLocks/>
            </p:cNvSpPr>
            <p:nvPr/>
          </p:nvSpPr>
          <p:spPr bwMode="auto">
            <a:xfrm>
              <a:off x="2925" y="22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6" name="Freeform 4788"/>
            <p:cNvSpPr>
              <a:spLocks/>
            </p:cNvSpPr>
            <p:nvPr/>
          </p:nvSpPr>
          <p:spPr bwMode="auto">
            <a:xfrm>
              <a:off x="2595" y="23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7" name="Freeform 4789"/>
            <p:cNvSpPr>
              <a:spLocks/>
            </p:cNvSpPr>
            <p:nvPr/>
          </p:nvSpPr>
          <p:spPr bwMode="auto">
            <a:xfrm>
              <a:off x="2960"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8" name="Freeform 4790"/>
            <p:cNvSpPr>
              <a:spLocks/>
            </p:cNvSpPr>
            <p:nvPr/>
          </p:nvSpPr>
          <p:spPr bwMode="auto">
            <a:xfrm>
              <a:off x="3360"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39" name="Freeform 4791"/>
            <p:cNvSpPr>
              <a:spLocks/>
            </p:cNvSpPr>
            <p:nvPr/>
          </p:nvSpPr>
          <p:spPr bwMode="auto">
            <a:xfrm>
              <a:off x="3510"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0" name="Freeform 4792"/>
            <p:cNvSpPr>
              <a:spLocks/>
            </p:cNvSpPr>
            <p:nvPr/>
          </p:nvSpPr>
          <p:spPr bwMode="auto">
            <a:xfrm>
              <a:off x="3209"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1" name="Freeform 4793"/>
            <p:cNvSpPr>
              <a:spLocks/>
            </p:cNvSpPr>
            <p:nvPr/>
          </p:nvSpPr>
          <p:spPr bwMode="auto">
            <a:xfrm>
              <a:off x="3001"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42" name="Freeform 4794"/>
            <p:cNvSpPr>
              <a:spLocks/>
            </p:cNvSpPr>
            <p:nvPr/>
          </p:nvSpPr>
          <p:spPr bwMode="auto">
            <a:xfrm>
              <a:off x="10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3" name="Freeform 4795"/>
            <p:cNvSpPr>
              <a:spLocks/>
            </p:cNvSpPr>
            <p:nvPr/>
          </p:nvSpPr>
          <p:spPr bwMode="auto">
            <a:xfrm>
              <a:off x="95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4" name="Freeform 4796"/>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5" name="Freeform 4797"/>
            <p:cNvSpPr>
              <a:spLocks/>
            </p:cNvSpPr>
            <p:nvPr/>
          </p:nvSpPr>
          <p:spPr bwMode="auto">
            <a:xfrm>
              <a:off x="1408" y="30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46" name="Freeform 4798"/>
            <p:cNvSpPr>
              <a:spLocks/>
            </p:cNvSpPr>
            <p:nvPr/>
          </p:nvSpPr>
          <p:spPr bwMode="auto">
            <a:xfrm>
              <a:off x="1947" y="2795"/>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47" name="Freeform 4799"/>
            <p:cNvSpPr>
              <a:spLocks/>
            </p:cNvSpPr>
            <p:nvPr/>
          </p:nvSpPr>
          <p:spPr bwMode="auto">
            <a:xfrm>
              <a:off x="2196" y="261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48" name="Freeform 4800"/>
            <p:cNvSpPr>
              <a:spLocks/>
            </p:cNvSpPr>
            <p:nvPr/>
          </p:nvSpPr>
          <p:spPr bwMode="auto">
            <a:xfrm>
              <a:off x="2225" y="2431"/>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49" name="Freeform 4801"/>
            <p:cNvSpPr>
              <a:spLocks/>
            </p:cNvSpPr>
            <p:nvPr/>
          </p:nvSpPr>
          <p:spPr bwMode="auto">
            <a:xfrm>
              <a:off x="2323" y="24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0" name="Freeform 4802"/>
            <p:cNvSpPr>
              <a:spLocks/>
            </p:cNvSpPr>
            <p:nvPr/>
          </p:nvSpPr>
          <p:spPr bwMode="auto">
            <a:xfrm>
              <a:off x="2317"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1" name="Freeform 4803"/>
            <p:cNvSpPr>
              <a:spLocks/>
            </p:cNvSpPr>
            <p:nvPr/>
          </p:nvSpPr>
          <p:spPr bwMode="auto">
            <a:xfrm>
              <a:off x="2317"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2" name="Freeform 4804"/>
            <p:cNvSpPr>
              <a:spLocks/>
            </p:cNvSpPr>
            <p:nvPr/>
          </p:nvSpPr>
          <p:spPr bwMode="auto">
            <a:xfrm>
              <a:off x="2659"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3" name="Freeform 4805"/>
            <p:cNvSpPr>
              <a:spLocks/>
            </p:cNvSpPr>
            <p:nvPr/>
          </p:nvSpPr>
          <p:spPr bwMode="auto">
            <a:xfrm>
              <a:off x="2404"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4" name="Freeform 4806"/>
            <p:cNvSpPr>
              <a:spLocks/>
            </p:cNvSpPr>
            <p:nvPr/>
          </p:nvSpPr>
          <p:spPr bwMode="auto">
            <a:xfrm>
              <a:off x="2103" y="23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5" name="Freeform 4807"/>
            <p:cNvSpPr>
              <a:spLocks/>
            </p:cNvSpPr>
            <p:nvPr/>
          </p:nvSpPr>
          <p:spPr bwMode="auto">
            <a:xfrm>
              <a:off x="1947" y="300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56" name="Freeform 4808"/>
            <p:cNvSpPr>
              <a:spLocks/>
            </p:cNvSpPr>
            <p:nvPr/>
          </p:nvSpPr>
          <p:spPr bwMode="auto">
            <a:xfrm>
              <a:off x="2468" y="27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7" name="Freeform 4809"/>
            <p:cNvSpPr>
              <a:spLocks/>
            </p:cNvSpPr>
            <p:nvPr/>
          </p:nvSpPr>
          <p:spPr bwMode="auto">
            <a:xfrm>
              <a:off x="2497" y="28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8" name="Freeform 4810"/>
            <p:cNvSpPr>
              <a:spLocks/>
            </p:cNvSpPr>
            <p:nvPr/>
          </p:nvSpPr>
          <p:spPr bwMode="auto">
            <a:xfrm>
              <a:off x="1987" y="2795"/>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59" name="Freeform 4811"/>
            <p:cNvSpPr>
              <a:spLocks/>
            </p:cNvSpPr>
            <p:nvPr/>
          </p:nvSpPr>
          <p:spPr bwMode="auto">
            <a:xfrm>
              <a:off x="2004" y="27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0" name="Freeform 4812"/>
            <p:cNvSpPr>
              <a:spLocks/>
            </p:cNvSpPr>
            <p:nvPr/>
          </p:nvSpPr>
          <p:spPr bwMode="auto">
            <a:xfrm>
              <a:off x="2155"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1" name="Freeform 4813"/>
            <p:cNvSpPr>
              <a:spLocks/>
            </p:cNvSpPr>
            <p:nvPr/>
          </p:nvSpPr>
          <p:spPr bwMode="auto">
            <a:xfrm>
              <a:off x="1130" y="31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2" name="Freeform 4814"/>
            <p:cNvSpPr>
              <a:spLocks/>
            </p:cNvSpPr>
            <p:nvPr/>
          </p:nvSpPr>
          <p:spPr bwMode="auto">
            <a:xfrm>
              <a:off x="1854" y="29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3" name="Freeform 4815"/>
            <p:cNvSpPr>
              <a:spLocks/>
            </p:cNvSpPr>
            <p:nvPr/>
          </p:nvSpPr>
          <p:spPr bwMode="auto">
            <a:xfrm>
              <a:off x="2723" y="28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64" name="Freeform 4816"/>
            <p:cNvSpPr>
              <a:spLocks/>
            </p:cNvSpPr>
            <p:nvPr/>
          </p:nvSpPr>
          <p:spPr bwMode="auto">
            <a:xfrm>
              <a:off x="2572" y="28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5" name="Freeform 4817"/>
            <p:cNvSpPr>
              <a:spLocks/>
            </p:cNvSpPr>
            <p:nvPr/>
          </p:nvSpPr>
          <p:spPr bwMode="auto">
            <a:xfrm>
              <a:off x="2277" y="283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66" name="Freeform 4818"/>
            <p:cNvSpPr>
              <a:spLocks/>
            </p:cNvSpPr>
            <p:nvPr/>
          </p:nvSpPr>
          <p:spPr bwMode="auto">
            <a:xfrm>
              <a:off x="2520" y="28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7" name="Freeform 4819"/>
            <p:cNvSpPr>
              <a:spLocks/>
            </p:cNvSpPr>
            <p:nvPr/>
          </p:nvSpPr>
          <p:spPr bwMode="auto">
            <a:xfrm>
              <a:off x="16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68" name="Freeform 4820"/>
            <p:cNvSpPr>
              <a:spLocks/>
            </p:cNvSpPr>
            <p:nvPr/>
          </p:nvSpPr>
          <p:spPr bwMode="auto">
            <a:xfrm>
              <a:off x="116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69" name="Freeform 4821"/>
            <p:cNvSpPr>
              <a:spLocks/>
            </p:cNvSpPr>
            <p:nvPr/>
          </p:nvSpPr>
          <p:spPr bwMode="auto">
            <a:xfrm>
              <a:off x="1616"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0" name="Freeform 4822"/>
            <p:cNvSpPr>
              <a:spLocks/>
            </p:cNvSpPr>
            <p:nvPr/>
          </p:nvSpPr>
          <p:spPr bwMode="auto">
            <a:xfrm>
              <a:off x="1813" y="29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1" name="Freeform 4823"/>
            <p:cNvSpPr>
              <a:spLocks/>
            </p:cNvSpPr>
            <p:nvPr/>
          </p:nvSpPr>
          <p:spPr bwMode="auto">
            <a:xfrm>
              <a:off x="2381"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2" name="Freeform 4824"/>
            <p:cNvSpPr>
              <a:spLocks/>
            </p:cNvSpPr>
            <p:nvPr/>
          </p:nvSpPr>
          <p:spPr bwMode="auto">
            <a:xfrm>
              <a:off x="2410"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3" name="Freeform 4825"/>
            <p:cNvSpPr>
              <a:spLocks/>
            </p:cNvSpPr>
            <p:nvPr/>
          </p:nvSpPr>
          <p:spPr bwMode="auto">
            <a:xfrm>
              <a:off x="2393"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74" name="Freeform 4826"/>
            <p:cNvSpPr>
              <a:spLocks/>
            </p:cNvSpPr>
            <p:nvPr/>
          </p:nvSpPr>
          <p:spPr bwMode="auto">
            <a:xfrm>
              <a:off x="3163"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5" name="Freeform 4827"/>
            <p:cNvSpPr>
              <a:spLocks/>
            </p:cNvSpPr>
            <p:nvPr/>
          </p:nvSpPr>
          <p:spPr bwMode="auto">
            <a:xfrm>
              <a:off x="3244"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6" name="Freeform 4828"/>
            <p:cNvSpPr>
              <a:spLocks/>
            </p:cNvSpPr>
            <p:nvPr/>
          </p:nvSpPr>
          <p:spPr bwMode="auto">
            <a:xfrm>
              <a:off x="3371"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7" name="Freeform 4829"/>
            <p:cNvSpPr>
              <a:spLocks/>
            </p:cNvSpPr>
            <p:nvPr/>
          </p:nvSpPr>
          <p:spPr bwMode="auto">
            <a:xfrm>
              <a:off x="3487"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8" name="Freeform 4830"/>
            <p:cNvSpPr>
              <a:spLocks/>
            </p:cNvSpPr>
            <p:nvPr/>
          </p:nvSpPr>
          <p:spPr bwMode="auto">
            <a:xfrm>
              <a:off x="3620"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79" name="Freeform 4831"/>
            <p:cNvSpPr>
              <a:spLocks/>
            </p:cNvSpPr>
            <p:nvPr/>
          </p:nvSpPr>
          <p:spPr bwMode="auto">
            <a:xfrm>
              <a:off x="3250"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80" name="Freeform 4832"/>
            <p:cNvSpPr>
              <a:spLocks/>
            </p:cNvSpPr>
            <p:nvPr/>
          </p:nvSpPr>
          <p:spPr bwMode="auto">
            <a:xfrm>
              <a:off x="2033" y="23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1" name="Freeform 4833"/>
            <p:cNvSpPr>
              <a:spLocks/>
            </p:cNvSpPr>
            <p:nvPr/>
          </p:nvSpPr>
          <p:spPr bwMode="auto">
            <a:xfrm>
              <a:off x="129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2" name="Freeform 4834"/>
            <p:cNvSpPr>
              <a:spLocks/>
            </p:cNvSpPr>
            <p:nvPr/>
          </p:nvSpPr>
          <p:spPr bwMode="auto">
            <a:xfrm>
              <a:off x="1084" y="31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83" name="Freeform 4835"/>
            <p:cNvSpPr>
              <a:spLocks/>
            </p:cNvSpPr>
            <p:nvPr/>
          </p:nvSpPr>
          <p:spPr bwMode="auto">
            <a:xfrm>
              <a:off x="1089" y="30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4" name="Freeform 4836"/>
            <p:cNvSpPr>
              <a:spLocks/>
            </p:cNvSpPr>
            <p:nvPr/>
          </p:nvSpPr>
          <p:spPr bwMode="auto">
            <a:xfrm>
              <a:off x="2317"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5" name="Freeform 4837"/>
            <p:cNvSpPr>
              <a:spLocks/>
            </p:cNvSpPr>
            <p:nvPr/>
          </p:nvSpPr>
          <p:spPr bwMode="auto">
            <a:xfrm>
              <a:off x="3064"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6" name="Freeform 4838"/>
            <p:cNvSpPr>
              <a:spLocks/>
            </p:cNvSpPr>
            <p:nvPr/>
          </p:nvSpPr>
          <p:spPr bwMode="auto">
            <a:xfrm>
              <a:off x="3169"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87" name="Freeform 4839"/>
            <p:cNvSpPr>
              <a:spLocks/>
            </p:cNvSpPr>
            <p:nvPr/>
          </p:nvSpPr>
          <p:spPr bwMode="auto">
            <a:xfrm>
              <a:off x="3423"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8" name="Freeform 4840"/>
            <p:cNvSpPr>
              <a:spLocks/>
            </p:cNvSpPr>
            <p:nvPr/>
          </p:nvSpPr>
          <p:spPr bwMode="auto">
            <a:xfrm>
              <a:off x="3823"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89" name="Freeform 4841"/>
            <p:cNvSpPr>
              <a:spLocks/>
            </p:cNvSpPr>
            <p:nvPr/>
          </p:nvSpPr>
          <p:spPr bwMode="auto">
            <a:xfrm>
              <a:off x="3354"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0" name="Freeform 4842"/>
            <p:cNvSpPr>
              <a:spLocks/>
            </p:cNvSpPr>
            <p:nvPr/>
          </p:nvSpPr>
          <p:spPr bwMode="auto">
            <a:xfrm>
              <a:off x="4159" y="11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1" name="Freeform 4843"/>
            <p:cNvSpPr>
              <a:spLocks/>
            </p:cNvSpPr>
            <p:nvPr/>
          </p:nvSpPr>
          <p:spPr bwMode="auto">
            <a:xfrm>
              <a:off x="4252" y="10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92" name="Freeform 4844"/>
            <p:cNvSpPr>
              <a:spLocks/>
            </p:cNvSpPr>
            <p:nvPr/>
          </p:nvSpPr>
          <p:spPr bwMode="auto">
            <a:xfrm>
              <a:off x="4165" y="11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3" name="Freeform 4845"/>
            <p:cNvSpPr>
              <a:spLocks/>
            </p:cNvSpPr>
            <p:nvPr/>
          </p:nvSpPr>
          <p:spPr bwMode="auto">
            <a:xfrm>
              <a:off x="3672" y="17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4" name="Freeform 4846"/>
            <p:cNvSpPr>
              <a:spLocks/>
            </p:cNvSpPr>
            <p:nvPr/>
          </p:nvSpPr>
          <p:spPr bwMode="auto">
            <a:xfrm>
              <a:off x="4617" y="12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95" name="Freeform 4847"/>
            <p:cNvSpPr>
              <a:spLocks/>
            </p:cNvSpPr>
            <p:nvPr/>
          </p:nvSpPr>
          <p:spPr bwMode="auto">
            <a:xfrm>
              <a:off x="3725" y="284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496" name="Freeform 4848"/>
            <p:cNvSpPr>
              <a:spLocks/>
            </p:cNvSpPr>
            <p:nvPr/>
          </p:nvSpPr>
          <p:spPr bwMode="auto">
            <a:xfrm>
              <a:off x="331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7" name="Freeform 4849"/>
            <p:cNvSpPr>
              <a:spLocks/>
            </p:cNvSpPr>
            <p:nvPr/>
          </p:nvSpPr>
          <p:spPr bwMode="auto">
            <a:xfrm>
              <a:off x="3800"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8" name="Freeform 4850"/>
            <p:cNvSpPr>
              <a:spLocks/>
            </p:cNvSpPr>
            <p:nvPr/>
          </p:nvSpPr>
          <p:spPr bwMode="auto">
            <a:xfrm>
              <a:off x="3707" y="23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499" name="Freeform 4851"/>
            <p:cNvSpPr>
              <a:spLocks/>
            </p:cNvSpPr>
            <p:nvPr/>
          </p:nvSpPr>
          <p:spPr bwMode="auto">
            <a:xfrm>
              <a:off x="3794"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0" name="Freeform 4852"/>
            <p:cNvSpPr>
              <a:spLocks/>
            </p:cNvSpPr>
            <p:nvPr/>
          </p:nvSpPr>
          <p:spPr bwMode="auto">
            <a:xfrm>
              <a:off x="3864" y="18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01" name="Freeform 4853"/>
            <p:cNvSpPr>
              <a:spLocks/>
            </p:cNvSpPr>
            <p:nvPr/>
          </p:nvSpPr>
          <p:spPr bwMode="auto">
            <a:xfrm>
              <a:off x="3869"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2" name="Freeform 4854"/>
            <p:cNvSpPr>
              <a:spLocks/>
            </p:cNvSpPr>
            <p:nvPr/>
          </p:nvSpPr>
          <p:spPr bwMode="auto">
            <a:xfrm>
              <a:off x="3835"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03" name="Freeform 4855"/>
            <p:cNvSpPr>
              <a:spLocks/>
            </p:cNvSpPr>
            <p:nvPr/>
          </p:nvSpPr>
          <p:spPr bwMode="auto">
            <a:xfrm>
              <a:off x="3765"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4" name="Freeform 4856"/>
            <p:cNvSpPr>
              <a:spLocks/>
            </p:cNvSpPr>
            <p:nvPr/>
          </p:nvSpPr>
          <p:spPr bwMode="auto">
            <a:xfrm>
              <a:off x="3725"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05" name="Freeform 4857"/>
            <p:cNvSpPr>
              <a:spLocks/>
            </p:cNvSpPr>
            <p:nvPr/>
          </p:nvSpPr>
          <p:spPr bwMode="auto">
            <a:xfrm>
              <a:off x="3574"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6" name="Freeform 4858"/>
            <p:cNvSpPr>
              <a:spLocks/>
            </p:cNvSpPr>
            <p:nvPr/>
          </p:nvSpPr>
          <p:spPr bwMode="auto">
            <a:xfrm>
              <a:off x="3458"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7" name="Freeform 4859"/>
            <p:cNvSpPr>
              <a:spLocks/>
            </p:cNvSpPr>
            <p:nvPr/>
          </p:nvSpPr>
          <p:spPr bwMode="auto">
            <a:xfrm>
              <a:off x="3331"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08" name="Freeform 4860"/>
            <p:cNvSpPr>
              <a:spLocks/>
            </p:cNvSpPr>
            <p:nvPr/>
          </p:nvSpPr>
          <p:spPr bwMode="auto">
            <a:xfrm>
              <a:off x="3111"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09" name="Freeform 4861"/>
            <p:cNvSpPr>
              <a:spLocks/>
            </p:cNvSpPr>
            <p:nvPr/>
          </p:nvSpPr>
          <p:spPr bwMode="auto">
            <a:xfrm>
              <a:off x="107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0" name="Freeform 4862"/>
            <p:cNvSpPr>
              <a:spLocks/>
            </p:cNvSpPr>
            <p:nvPr/>
          </p:nvSpPr>
          <p:spPr bwMode="auto">
            <a:xfrm>
              <a:off x="1947" y="301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11" name="Freeform 4863"/>
            <p:cNvSpPr>
              <a:spLocks/>
            </p:cNvSpPr>
            <p:nvPr/>
          </p:nvSpPr>
          <p:spPr bwMode="auto">
            <a:xfrm>
              <a:off x="2346"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2" name="Freeform 4864"/>
            <p:cNvSpPr>
              <a:spLocks/>
            </p:cNvSpPr>
            <p:nvPr/>
          </p:nvSpPr>
          <p:spPr bwMode="auto">
            <a:xfrm>
              <a:off x="2920" y="23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13" name="Freeform 4865"/>
            <p:cNvSpPr>
              <a:spLocks/>
            </p:cNvSpPr>
            <p:nvPr/>
          </p:nvSpPr>
          <p:spPr bwMode="auto">
            <a:xfrm>
              <a:off x="3273"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4" name="Freeform 4866"/>
            <p:cNvSpPr>
              <a:spLocks/>
            </p:cNvSpPr>
            <p:nvPr/>
          </p:nvSpPr>
          <p:spPr bwMode="auto">
            <a:xfrm>
              <a:off x="3227"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15" name="Freeform 4867"/>
            <p:cNvSpPr>
              <a:spLocks/>
            </p:cNvSpPr>
            <p:nvPr/>
          </p:nvSpPr>
          <p:spPr bwMode="auto">
            <a:xfrm>
              <a:off x="3186"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6" name="Freeform 4868"/>
            <p:cNvSpPr>
              <a:spLocks/>
            </p:cNvSpPr>
            <p:nvPr/>
          </p:nvSpPr>
          <p:spPr bwMode="auto">
            <a:xfrm>
              <a:off x="3284"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7" name="Freeform 4869"/>
            <p:cNvSpPr>
              <a:spLocks/>
            </p:cNvSpPr>
            <p:nvPr/>
          </p:nvSpPr>
          <p:spPr bwMode="auto">
            <a:xfrm>
              <a:off x="3122"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8" name="Freeform 4870"/>
            <p:cNvSpPr>
              <a:spLocks/>
            </p:cNvSpPr>
            <p:nvPr/>
          </p:nvSpPr>
          <p:spPr bwMode="auto">
            <a:xfrm>
              <a:off x="3128"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19" name="Freeform 4871"/>
            <p:cNvSpPr>
              <a:spLocks/>
            </p:cNvSpPr>
            <p:nvPr/>
          </p:nvSpPr>
          <p:spPr bwMode="auto">
            <a:xfrm>
              <a:off x="2983"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0" name="Freeform 4872"/>
            <p:cNvSpPr>
              <a:spLocks/>
            </p:cNvSpPr>
            <p:nvPr/>
          </p:nvSpPr>
          <p:spPr bwMode="auto">
            <a:xfrm>
              <a:off x="2937"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1" name="Freeform 4873"/>
            <p:cNvSpPr>
              <a:spLocks/>
            </p:cNvSpPr>
            <p:nvPr/>
          </p:nvSpPr>
          <p:spPr bwMode="auto">
            <a:xfrm>
              <a:off x="2589" y="23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2" name="Freeform 4874"/>
            <p:cNvSpPr>
              <a:spLocks/>
            </p:cNvSpPr>
            <p:nvPr/>
          </p:nvSpPr>
          <p:spPr bwMode="auto">
            <a:xfrm>
              <a:off x="2265"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3" name="Freeform 4875"/>
            <p:cNvSpPr>
              <a:spLocks/>
            </p:cNvSpPr>
            <p:nvPr/>
          </p:nvSpPr>
          <p:spPr bwMode="auto">
            <a:xfrm>
              <a:off x="176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4" name="Freeform 4876"/>
            <p:cNvSpPr>
              <a:spLocks/>
            </p:cNvSpPr>
            <p:nvPr/>
          </p:nvSpPr>
          <p:spPr bwMode="auto">
            <a:xfrm>
              <a:off x="1512" y="30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5" name="Freeform 4877"/>
            <p:cNvSpPr>
              <a:spLocks/>
            </p:cNvSpPr>
            <p:nvPr/>
          </p:nvSpPr>
          <p:spPr bwMode="auto">
            <a:xfrm>
              <a:off x="1732" y="30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6" name="Freeform 4878"/>
            <p:cNvSpPr>
              <a:spLocks/>
            </p:cNvSpPr>
            <p:nvPr/>
          </p:nvSpPr>
          <p:spPr bwMode="auto">
            <a:xfrm>
              <a:off x="1935" y="28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7" name="Freeform 4879"/>
            <p:cNvSpPr>
              <a:spLocks/>
            </p:cNvSpPr>
            <p:nvPr/>
          </p:nvSpPr>
          <p:spPr bwMode="auto">
            <a:xfrm>
              <a:off x="2004"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8" name="Freeform 4880"/>
            <p:cNvSpPr>
              <a:spLocks/>
            </p:cNvSpPr>
            <p:nvPr/>
          </p:nvSpPr>
          <p:spPr bwMode="auto">
            <a:xfrm>
              <a:off x="2271" y="24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29" name="Freeform 4881"/>
            <p:cNvSpPr>
              <a:spLocks/>
            </p:cNvSpPr>
            <p:nvPr/>
          </p:nvSpPr>
          <p:spPr bwMode="auto">
            <a:xfrm>
              <a:off x="2178" y="24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0" name="Freeform 4882"/>
            <p:cNvSpPr>
              <a:spLocks/>
            </p:cNvSpPr>
            <p:nvPr/>
          </p:nvSpPr>
          <p:spPr bwMode="auto">
            <a:xfrm>
              <a:off x="2259" y="24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1" name="Freeform 4883"/>
            <p:cNvSpPr>
              <a:spLocks/>
            </p:cNvSpPr>
            <p:nvPr/>
          </p:nvSpPr>
          <p:spPr bwMode="auto">
            <a:xfrm>
              <a:off x="2543"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2" name="Freeform 4884"/>
            <p:cNvSpPr>
              <a:spLocks/>
            </p:cNvSpPr>
            <p:nvPr/>
          </p:nvSpPr>
          <p:spPr bwMode="auto">
            <a:xfrm>
              <a:off x="2902"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3" name="Freeform 4885"/>
            <p:cNvSpPr>
              <a:spLocks/>
            </p:cNvSpPr>
            <p:nvPr/>
          </p:nvSpPr>
          <p:spPr bwMode="auto">
            <a:xfrm>
              <a:off x="3030" y="19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34" name="Freeform 4886"/>
            <p:cNvSpPr>
              <a:spLocks/>
            </p:cNvSpPr>
            <p:nvPr/>
          </p:nvSpPr>
          <p:spPr bwMode="auto">
            <a:xfrm>
              <a:off x="3047"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5" name="Freeform 4887"/>
            <p:cNvSpPr>
              <a:spLocks/>
            </p:cNvSpPr>
            <p:nvPr/>
          </p:nvSpPr>
          <p:spPr bwMode="auto">
            <a:xfrm>
              <a:off x="2781" y="23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36" name="Freeform 4888"/>
            <p:cNvSpPr>
              <a:spLocks/>
            </p:cNvSpPr>
            <p:nvPr/>
          </p:nvSpPr>
          <p:spPr bwMode="auto">
            <a:xfrm>
              <a:off x="2369" y="28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7" name="Freeform 4889"/>
            <p:cNvSpPr>
              <a:spLocks/>
            </p:cNvSpPr>
            <p:nvPr/>
          </p:nvSpPr>
          <p:spPr bwMode="auto">
            <a:xfrm>
              <a:off x="2323" y="28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8" name="Freeform 4890"/>
            <p:cNvSpPr>
              <a:spLocks/>
            </p:cNvSpPr>
            <p:nvPr/>
          </p:nvSpPr>
          <p:spPr bwMode="auto">
            <a:xfrm>
              <a:off x="2659"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39" name="Freeform 4891"/>
            <p:cNvSpPr>
              <a:spLocks/>
            </p:cNvSpPr>
            <p:nvPr/>
          </p:nvSpPr>
          <p:spPr bwMode="auto">
            <a:xfrm>
              <a:off x="3093"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0" name="Freeform 4892"/>
            <p:cNvSpPr>
              <a:spLocks/>
            </p:cNvSpPr>
            <p:nvPr/>
          </p:nvSpPr>
          <p:spPr bwMode="auto">
            <a:xfrm>
              <a:off x="3018"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1" name="Freeform 4893"/>
            <p:cNvSpPr>
              <a:spLocks/>
            </p:cNvSpPr>
            <p:nvPr/>
          </p:nvSpPr>
          <p:spPr bwMode="auto">
            <a:xfrm>
              <a:off x="2804" y="27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2" name="Freeform 4894"/>
            <p:cNvSpPr>
              <a:spLocks/>
            </p:cNvSpPr>
            <p:nvPr/>
          </p:nvSpPr>
          <p:spPr bwMode="auto">
            <a:xfrm>
              <a:off x="2242" y="28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3" name="Freeform 4895"/>
            <p:cNvSpPr>
              <a:spLocks/>
            </p:cNvSpPr>
            <p:nvPr/>
          </p:nvSpPr>
          <p:spPr bwMode="auto">
            <a:xfrm>
              <a:off x="2503" y="27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44" name="Freeform 4896"/>
            <p:cNvSpPr>
              <a:spLocks/>
            </p:cNvSpPr>
            <p:nvPr/>
          </p:nvSpPr>
          <p:spPr bwMode="auto">
            <a:xfrm>
              <a:off x="3041"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5" name="Freeform 4897"/>
            <p:cNvSpPr>
              <a:spLocks/>
            </p:cNvSpPr>
            <p:nvPr/>
          </p:nvSpPr>
          <p:spPr bwMode="auto">
            <a:xfrm>
              <a:off x="3840"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6" name="Freeform 4898"/>
            <p:cNvSpPr>
              <a:spLocks/>
            </p:cNvSpPr>
            <p:nvPr/>
          </p:nvSpPr>
          <p:spPr bwMode="auto">
            <a:xfrm>
              <a:off x="3707" y="23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47" name="Freeform 4899"/>
            <p:cNvSpPr>
              <a:spLocks/>
            </p:cNvSpPr>
            <p:nvPr/>
          </p:nvSpPr>
          <p:spPr bwMode="auto">
            <a:xfrm>
              <a:off x="3667" y="23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48" name="Freeform 4900"/>
            <p:cNvSpPr>
              <a:spLocks/>
            </p:cNvSpPr>
            <p:nvPr/>
          </p:nvSpPr>
          <p:spPr bwMode="auto">
            <a:xfrm>
              <a:off x="2891" y="26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49" name="Freeform 4901"/>
            <p:cNvSpPr>
              <a:spLocks/>
            </p:cNvSpPr>
            <p:nvPr/>
          </p:nvSpPr>
          <p:spPr bwMode="auto">
            <a:xfrm>
              <a:off x="2983"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0" name="Freeform 4902"/>
            <p:cNvSpPr>
              <a:spLocks/>
            </p:cNvSpPr>
            <p:nvPr/>
          </p:nvSpPr>
          <p:spPr bwMode="auto">
            <a:xfrm>
              <a:off x="3313" y="24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1" name="Freeform 4903"/>
            <p:cNvSpPr>
              <a:spLocks/>
            </p:cNvSpPr>
            <p:nvPr/>
          </p:nvSpPr>
          <p:spPr bwMode="auto">
            <a:xfrm>
              <a:off x="3493"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2" name="Freeform 4904"/>
            <p:cNvSpPr>
              <a:spLocks/>
            </p:cNvSpPr>
            <p:nvPr/>
          </p:nvSpPr>
          <p:spPr bwMode="auto">
            <a:xfrm>
              <a:off x="4043"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3" name="Freeform 4905"/>
            <p:cNvSpPr>
              <a:spLocks/>
            </p:cNvSpPr>
            <p:nvPr/>
          </p:nvSpPr>
          <p:spPr bwMode="auto">
            <a:xfrm>
              <a:off x="4634"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4" name="Freeform 4906"/>
            <p:cNvSpPr>
              <a:spLocks/>
            </p:cNvSpPr>
            <p:nvPr/>
          </p:nvSpPr>
          <p:spPr bwMode="auto">
            <a:xfrm>
              <a:off x="5074" y="1339"/>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5" name="Freeform 4907"/>
            <p:cNvSpPr>
              <a:spLocks/>
            </p:cNvSpPr>
            <p:nvPr/>
          </p:nvSpPr>
          <p:spPr bwMode="auto">
            <a:xfrm>
              <a:off x="4599" y="15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6" name="Freeform 4908"/>
            <p:cNvSpPr>
              <a:spLocks/>
            </p:cNvSpPr>
            <p:nvPr/>
          </p:nvSpPr>
          <p:spPr bwMode="auto">
            <a:xfrm>
              <a:off x="4246"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7" name="Freeform 4909"/>
            <p:cNvSpPr>
              <a:spLocks/>
            </p:cNvSpPr>
            <p:nvPr/>
          </p:nvSpPr>
          <p:spPr bwMode="auto">
            <a:xfrm>
              <a:off x="38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8" name="Freeform 4910"/>
            <p:cNvSpPr>
              <a:spLocks/>
            </p:cNvSpPr>
            <p:nvPr/>
          </p:nvSpPr>
          <p:spPr bwMode="auto">
            <a:xfrm>
              <a:off x="3817"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59" name="Freeform 4911"/>
            <p:cNvSpPr>
              <a:spLocks/>
            </p:cNvSpPr>
            <p:nvPr/>
          </p:nvSpPr>
          <p:spPr bwMode="auto">
            <a:xfrm>
              <a:off x="374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0" name="Freeform 4912"/>
            <p:cNvSpPr>
              <a:spLocks/>
            </p:cNvSpPr>
            <p:nvPr/>
          </p:nvSpPr>
          <p:spPr bwMode="auto">
            <a:xfrm>
              <a:off x="4605"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1" name="Freeform 4913"/>
            <p:cNvSpPr>
              <a:spLocks/>
            </p:cNvSpPr>
            <p:nvPr/>
          </p:nvSpPr>
          <p:spPr bwMode="auto">
            <a:xfrm>
              <a:off x="355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62" name="Freeform 4914"/>
            <p:cNvSpPr>
              <a:spLocks/>
            </p:cNvSpPr>
            <p:nvPr/>
          </p:nvSpPr>
          <p:spPr bwMode="auto">
            <a:xfrm>
              <a:off x="344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63" name="Freeform 4915"/>
            <p:cNvSpPr>
              <a:spLocks/>
            </p:cNvSpPr>
            <p:nvPr/>
          </p:nvSpPr>
          <p:spPr bwMode="auto">
            <a:xfrm>
              <a:off x="3927"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4" name="Freeform 4916"/>
            <p:cNvSpPr>
              <a:spLocks/>
            </p:cNvSpPr>
            <p:nvPr/>
          </p:nvSpPr>
          <p:spPr bwMode="auto">
            <a:xfrm>
              <a:off x="3968" y="22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5" name="Freeform 4917"/>
            <p:cNvSpPr>
              <a:spLocks/>
            </p:cNvSpPr>
            <p:nvPr/>
          </p:nvSpPr>
          <p:spPr bwMode="auto">
            <a:xfrm>
              <a:off x="4194"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6" name="Freeform 4918"/>
            <p:cNvSpPr>
              <a:spLocks/>
            </p:cNvSpPr>
            <p:nvPr/>
          </p:nvSpPr>
          <p:spPr bwMode="auto">
            <a:xfrm>
              <a:off x="4165"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7" name="Freeform 4919"/>
            <p:cNvSpPr>
              <a:spLocks/>
            </p:cNvSpPr>
            <p:nvPr/>
          </p:nvSpPr>
          <p:spPr bwMode="auto">
            <a:xfrm>
              <a:off x="3985"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8" name="Freeform 4920"/>
            <p:cNvSpPr>
              <a:spLocks/>
            </p:cNvSpPr>
            <p:nvPr/>
          </p:nvSpPr>
          <p:spPr bwMode="auto">
            <a:xfrm>
              <a:off x="3632"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69" name="Freeform 4921"/>
            <p:cNvSpPr>
              <a:spLocks/>
            </p:cNvSpPr>
            <p:nvPr/>
          </p:nvSpPr>
          <p:spPr bwMode="auto">
            <a:xfrm>
              <a:off x="3418"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70" name="Freeform 4922"/>
            <p:cNvSpPr>
              <a:spLocks/>
            </p:cNvSpPr>
            <p:nvPr/>
          </p:nvSpPr>
          <p:spPr bwMode="auto">
            <a:xfrm>
              <a:off x="3360"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1" name="Freeform 4923"/>
            <p:cNvSpPr>
              <a:spLocks/>
            </p:cNvSpPr>
            <p:nvPr/>
          </p:nvSpPr>
          <p:spPr bwMode="auto">
            <a:xfrm>
              <a:off x="3238"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2" name="Freeform 4924"/>
            <p:cNvSpPr>
              <a:spLocks/>
            </p:cNvSpPr>
            <p:nvPr/>
          </p:nvSpPr>
          <p:spPr bwMode="auto">
            <a:xfrm>
              <a:off x="3203"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3" name="Freeform 4925"/>
            <p:cNvSpPr>
              <a:spLocks/>
            </p:cNvSpPr>
            <p:nvPr/>
          </p:nvSpPr>
          <p:spPr bwMode="auto">
            <a:xfrm>
              <a:off x="3174"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4" name="Freeform 4926"/>
            <p:cNvSpPr>
              <a:spLocks/>
            </p:cNvSpPr>
            <p:nvPr/>
          </p:nvSpPr>
          <p:spPr bwMode="auto">
            <a:xfrm>
              <a:off x="2867"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5" name="Freeform 4927"/>
            <p:cNvSpPr>
              <a:spLocks/>
            </p:cNvSpPr>
            <p:nvPr/>
          </p:nvSpPr>
          <p:spPr bwMode="auto">
            <a:xfrm>
              <a:off x="1362" y="31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76" name="Freeform 4928"/>
            <p:cNvSpPr>
              <a:spLocks/>
            </p:cNvSpPr>
            <p:nvPr/>
          </p:nvSpPr>
          <p:spPr bwMode="auto">
            <a:xfrm>
              <a:off x="1147" y="31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7" name="Freeform 4929"/>
            <p:cNvSpPr>
              <a:spLocks/>
            </p:cNvSpPr>
            <p:nvPr/>
          </p:nvSpPr>
          <p:spPr bwMode="auto">
            <a:xfrm>
              <a:off x="1344"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78" name="Freeform 4930"/>
            <p:cNvSpPr>
              <a:spLocks/>
            </p:cNvSpPr>
            <p:nvPr/>
          </p:nvSpPr>
          <p:spPr bwMode="auto">
            <a:xfrm>
              <a:off x="1721" y="29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79" name="Freeform 4931"/>
            <p:cNvSpPr>
              <a:spLocks/>
            </p:cNvSpPr>
            <p:nvPr/>
          </p:nvSpPr>
          <p:spPr bwMode="auto">
            <a:xfrm>
              <a:off x="1796" y="27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0" name="Freeform 4932"/>
            <p:cNvSpPr>
              <a:spLocks/>
            </p:cNvSpPr>
            <p:nvPr/>
          </p:nvSpPr>
          <p:spPr bwMode="auto">
            <a:xfrm>
              <a:off x="1929"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1" name="Freeform 4933"/>
            <p:cNvSpPr>
              <a:spLocks/>
            </p:cNvSpPr>
            <p:nvPr/>
          </p:nvSpPr>
          <p:spPr bwMode="auto">
            <a:xfrm>
              <a:off x="2109" y="26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2" name="Freeform 4934"/>
            <p:cNvSpPr>
              <a:spLocks/>
            </p:cNvSpPr>
            <p:nvPr/>
          </p:nvSpPr>
          <p:spPr bwMode="auto">
            <a:xfrm>
              <a:off x="2230"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3" name="Freeform 4935"/>
            <p:cNvSpPr>
              <a:spLocks/>
            </p:cNvSpPr>
            <p:nvPr/>
          </p:nvSpPr>
          <p:spPr bwMode="auto">
            <a:xfrm>
              <a:off x="2404" y="24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4" name="Freeform 4936"/>
            <p:cNvSpPr>
              <a:spLocks/>
            </p:cNvSpPr>
            <p:nvPr/>
          </p:nvSpPr>
          <p:spPr bwMode="auto">
            <a:xfrm>
              <a:off x="2387" y="23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5" name="Freeform 4937"/>
            <p:cNvSpPr>
              <a:spLocks/>
            </p:cNvSpPr>
            <p:nvPr/>
          </p:nvSpPr>
          <p:spPr bwMode="auto">
            <a:xfrm>
              <a:off x="2572"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6" name="Freeform 4938"/>
            <p:cNvSpPr>
              <a:spLocks/>
            </p:cNvSpPr>
            <p:nvPr/>
          </p:nvSpPr>
          <p:spPr bwMode="auto">
            <a:xfrm>
              <a:off x="2358" y="25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7" name="Freeform 4939"/>
            <p:cNvSpPr>
              <a:spLocks/>
            </p:cNvSpPr>
            <p:nvPr/>
          </p:nvSpPr>
          <p:spPr bwMode="auto">
            <a:xfrm>
              <a:off x="2091"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8" name="Freeform 4940"/>
            <p:cNvSpPr>
              <a:spLocks/>
            </p:cNvSpPr>
            <p:nvPr/>
          </p:nvSpPr>
          <p:spPr bwMode="auto">
            <a:xfrm>
              <a:off x="128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89" name="Freeform 4941"/>
            <p:cNvSpPr>
              <a:spLocks/>
            </p:cNvSpPr>
            <p:nvPr/>
          </p:nvSpPr>
          <p:spPr bwMode="auto">
            <a:xfrm>
              <a:off x="113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0" name="Freeform 4942"/>
            <p:cNvSpPr>
              <a:spLocks/>
            </p:cNvSpPr>
            <p:nvPr/>
          </p:nvSpPr>
          <p:spPr bwMode="auto">
            <a:xfrm>
              <a:off x="1136" y="31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1" name="Freeform 4943"/>
            <p:cNvSpPr>
              <a:spLocks/>
            </p:cNvSpPr>
            <p:nvPr/>
          </p:nvSpPr>
          <p:spPr bwMode="auto">
            <a:xfrm>
              <a:off x="1680" y="29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2" name="Freeform 4944"/>
            <p:cNvSpPr>
              <a:spLocks/>
            </p:cNvSpPr>
            <p:nvPr/>
          </p:nvSpPr>
          <p:spPr bwMode="auto">
            <a:xfrm>
              <a:off x="2143"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3" name="Freeform 4945"/>
            <p:cNvSpPr>
              <a:spLocks/>
            </p:cNvSpPr>
            <p:nvPr/>
          </p:nvSpPr>
          <p:spPr bwMode="auto">
            <a:xfrm>
              <a:off x="2671" y="24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94" name="Freeform 4946"/>
            <p:cNvSpPr>
              <a:spLocks/>
            </p:cNvSpPr>
            <p:nvPr/>
          </p:nvSpPr>
          <p:spPr bwMode="auto">
            <a:xfrm>
              <a:off x="2891" y="22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595" name="Freeform 4947"/>
            <p:cNvSpPr>
              <a:spLocks/>
            </p:cNvSpPr>
            <p:nvPr/>
          </p:nvSpPr>
          <p:spPr bwMode="auto">
            <a:xfrm>
              <a:off x="2879"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6" name="Freeform 4948"/>
            <p:cNvSpPr>
              <a:spLocks/>
            </p:cNvSpPr>
            <p:nvPr/>
          </p:nvSpPr>
          <p:spPr bwMode="auto">
            <a:xfrm>
              <a:off x="293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7" name="Freeform 4949"/>
            <p:cNvSpPr>
              <a:spLocks/>
            </p:cNvSpPr>
            <p:nvPr/>
          </p:nvSpPr>
          <p:spPr bwMode="auto">
            <a:xfrm>
              <a:off x="2937"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8" name="Freeform 4950"/>
            <p:cNvSpPr>
              <a:spLocks/>
            </p:cNvSpPr>
            <p:nvPr/>
          </p:nvSpPr>
          <p:spPr bwMode="auto">
            <a:xfrm>
              <a:off x="2763" y="23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599" name="Freeform 4951"/>
            <p:cNvSpPr>
              <a:spLocks/>
            </p:cNvSpPr>
            <p:nvPr/>
          </p:nvSpPr>
          <p:spPr bwMode="auto">
            <a:xfrm>
              <a:off x="2508"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0" name="Freeform 4952"/>
            <p:cNvSpPr>
              <a:spLocks/>
            </p:cNvSpPr>
            <p:nvPr/>
          </p:nvSpPr>
          <p:spPr bwMode="auto">
            <a:xfrm>
              <a:off x="106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1" name="Freeform 4953"/>
            <p:cNvSpPr>
              <a:spLocks/>
            </p:cNvSpPr>
            <p:nvPr/>
          </p:nvSpPr>
          <p:spPr bwMode="auto">
            <a:xfrm>
              <a:off x="114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2" name="Freeform 4954"/>
            <p:cNvSpPr>
              <a:spLocks/>
            </p:cNvSpPr>
            <p:nvPr/>
          </p:nvSpPr>
          <p:spPr bwMode="auto">
            <a:xfrm>
              <a:off x="1564" y="30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3" name="Freeform 4955"/>
            <p:cNvSpPr>
              <a:spLocks/>
            </p:cNvSpPr>
            <p:nvPr/>
          </p:nvSpPr>
          <p:spPr bwMode="auto">
            <a:xfrm>
              <a:off x="2410" y="26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4" name="Freeform 4956"/>
            <p:cNvSpPr>
              <a:spLocks/>
            </p:cNvSpPr>
            <p:nvPr/>
          </p:nvSpPr>
          <p:spPr bwMode="auto">
            <a:xfrm>
              <a:off x="2647"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5" name="Freeform 4957"/>
            <p:cNvSpPr>
              <a:spLocks/>
            </p:cNvSpPr>
            <p:nvPr/>
          </p:nvSpPr>
          <p:spPr bwMode="auto">
            <a:xfrm>
              <a:off x="3105"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6" name="Freeform 4958"/>
            <p:cNvSpPr>
              <a:spLocks/>
            </p:cNvSpPr>
            <p:nvPr/>
          </p:nvSpPr>
          <p:spPr bwMode="auto">
            <a:xfrm>
              <a:off x="3302"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07" name="Freeform 4959"/>
            <p:cNvSpPr>
              <a:spLocks/>
            </p:cNvSpPr>
            <p:nvPr/>
          </p:nvSpPr>
          <p:spPr bwMode="auto">
            <a:xfrm>
              <a:off x="2949"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08" name="Freeform 4960"/>
            <p:cNvSpPr>
              <a:spLocks/>
            </p:cNvSpPr>
            <p:nvPr/>
          </p:nvSpPr>
          <p:spPr bwMode="auto">
            <a:xfrm>
              <a:off x="2781"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09" name="Freeform 4961"/>
            <p:cNvSpPr>
              <a:spLocks/>
            </p:cNvSpPr>
            <p:nvPr/>
          </p:nvSpPr>
          <p:spPr bwMode="auto">
            <a:xfrm>
              <a:off x="2618"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0" name="Freeform 4962"/>
            <p:cNvSpPr>
              <a:spLocks/>
            </p:cNvSpPr>
            <p:nvPr/>
          </p:nvSpPr>
          <p:spPr bwMode="auto">
            <a:xfrm>
              <a:off x="2949"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11" name="Freeform 4963"/>
            <p:cNvSpPr>
              <a:spLocks/>
            </p:cNvSpPr>
            <p:nvPr/>
          </p:nvSpPr>
          <p:spPr bwMode="auto">
            <a:xfrm>
              <a:off x="2995" y="22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2" name="Freeform 4964"/>
            <p:cNvSpPr>
              <a:spLocks/>
            </p:cNvSpPr>
            <p:nvPr/>
          </p:nvSpPr>
          <p:spPr bwMode="auto">
            <a:xfrm>
              <a:off x="2080" y="29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3" name="Freeform 4965"/>
            <p:cNvSpPr>
              <a:spLocks/>
            </p:cNvSpPr>
            <p:nvPr/>
          </p:nvSpPr>
          <p:spPr bwMode="auto">
            <a:xfrm>
              <a:off x="2387"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4" name="Freeform 4966"/>
            <p:cNvSpPr>
              <a:spLocks/>
            </p:cNvSpPr>
            <p:nvPr/>
          </p:nvSpPr>
          <p:spPr bwMode="auto">
            <a:xfrm>
              <a:off x="2584" y="28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15" name="Freeform 4967"/>
            <p:cNvSpPr>
              <a:spLocks/>
            </p:cNvSpPr>
            <p:nvPr/>
          </p:nvSpPr>
          <p:spPr bwMode="auto">
            <a:xfrm>
              <a:off x="2954"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6" name="Freeform 4968"/>
            <p:cNvSpPr>
              <a:spLocks/>
            </p:cNvSpPr>
            <p:nvPr/>
          </p:nvSpPr>
          <p:spPr bwMode="auto">
            <a:xfrm>
              <a:off x="2642" y="27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17" name="Freeform 4969"/>
            <p:cNvSpPr>
              <a:spLocks/>
            </p:cNvSpPr>
            <p:nvPr/>
          </p:nvSpPr>
          <p:spPr bwMode="auto">
            <a:xfrm>
              <a:off x="2728" y="27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18" name="Freeform 4970"/>
            <p:cNvSpPr>
              <a:spLocks/>
            </p:cNvSpPr>
            <p:nvPr/>
          </p:nvSpPr>
          <p:spPr bwMode="auto">
            <a:xfrm>
              <a:off x="3140" y="25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19" name="Freeform 4971"/>
            <p:cNvSpPr>
              <a:spLocks/>
            </p:cNvSpPr>
            <p:nvPr/>
          </p:nvSpPr>
          <p:spPr bwMode="auto">
            <a:xfrm>
              <a:off x="3209" y="27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0" name="Freeform 4972"/>
            <p:cNvSpPr>
              <a:spLocks/>
            </p:cNvSpPr>
            <p:nvPr/>
          </p:nvSpPr>
          <p:spPr bwMode="auto">
            <a:xfrm>
              <a:off x="3134" y="27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1" name="Freeform 4973"/>
            <p:cNvSpPr>
              <a:spLocks/>
            </p:cNvSpPr>
            <p:nvPr/>
          </p:nvSpPr>
          <p:spPr bwMode="auto">
            <a:xfrm>
              <a:off x="3591"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2" name="Freeform 4974"/>
            <p:cNvSpPr>
              <a:spLocks/>
            </p:cNvSpPr>
            <p:nvPr/>
          </p:nvSpPr>
          <p:spPr bwMode="auto">
            <a:xfrm>
              <a:off x="3597"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3" name="Freeform 4975"/>
            <p:cNvSpPr>
              <a:spLocks/>
            </p:cNvSpPr>
            <p:nvPr/>
          </p:nvSpPr>
          <p:spPr bwMode="auto">
            <a:xfrm>
              <a:off x="3476" y="27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24" name="Freeform 4976"/>
            <p:cNvSpPr>
              <a:spLocks/>
            </p:cNvSpPr>
            <p:nvPr/>
          </p:nvSpPr>
          <p:spPr bwMode="auto">
            <a:xfrm>
              <a:off x="2694" y="26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25" name="Freeform 4977"/>
            <p:cNvSpPr>
              <a:spLocks/>
            </p:cNvSpPr>
            <p:nvPr/>
          </p:nvSpPr>
          <p:spPr bwMode="auto">
            <a:xfrm>
              <a:off x="203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6" name="Freeform 4978"/>
            <p:cNvSpPr>
              <a:spLocks/>
            </p:cNvSpPr>
            <p:nvPr/>
          </p:nvSpPr>
          <p:spPr bwMode="auto">
            <a:xfrm>
              <a:off x="2306" y="29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27" name="Freeform 4979"/>
            <p:cNvSpPr>
              <a:spLocks/>
            </p:cNvSpPr>
            <p:nvPr/>
          </p:nvSpPr>
          <p:spPr bwMode="auto">
            <a:xfrm>
              <a:off x="2242" y="28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28" name="Freeform 4980"/>
            <p:cNvSpPr>
              <a:spLocks/>
            </p:cNvSpPr>
            <p:nvPr/>
          </p:nvSpPr>
          <p:spPr bwMode="auto">
            <a:xfrm>
              <a:off x="2723" y="265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29" name="Freeform 4981"/>
            <p:cNvSpPr>
              <a:spLocks/>
            </p:cNvSpPr>
            <p:nvPr/>
          </p:nvSpPr>
          <p:spPr bwMode="auto">
            <a:xfrm>
              <a:off x="3725"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30" name="Freeform 4982"/>
            <p:cNvSpPr>
              <a:spLocks/>
            </p:cNvSpPr>
            <p:nvPr/>
          </p:nvSpPr>
          <p:spPr bwMode="auto">
            <a:xfrm>
              <a:off x="4304"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1" name="Freeform 4983"/>
            <p:cNvSpPr>
              <a:spLocks/>
            </p:cNvSpPr>
            <p:nvPr/>
          </p:nvSpPr>
          <p:spPr bwMode="auto">
            <a:xfrm>
              <a:off x="4420" y="16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32" name="Freeform 4984"/>
            <p:cNvSpPr>
              <a:spLocks/>
            </p:cNvSpPr>
            <p:nvPr/>
          </p:nvSpPr>
          <p:spPr bwMode="auto">
            <a:xfrm>
              <a:off x="4831"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3" name="Freeform 4985"/>
            <p:cNvSpPr>
              <a:spLocks/>
            </p:cNvSpPr>
            <p:nvPr/>
          </p:nvSpPr>
          <p:spPr bwMode="auto">
            <a:xfrm>
              <a:off x="5068" y="12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4" name="Freeform 4986"/>
            <p:cNvSpPr>
              <a:spLocks/>
            </p:cNvSpPr>
            <p:nvPr/>
          </p:nvSpPr>
          <p:spPr bwMode="auto">
            <a:xfrm>
              <a:off x="4918" y="11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35" name="Freeform 4987"/>
            <p:cNvSpPr>
              <a:spLocks/>
            </p:cNvSpPr>
            <p:nvPr/>
          </p:nvSpPr>
          <p:spPr bwMode="auto">
            <a:xfrm>
              <a:off x="4952"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6" name="Freeform 4988"/>
            <p:cNvSpPr>
              <a:spLocks/>
            </p:cNvSpPr>
            <p:nvPr/>
          </p:nvSpPr>
          <p:spPr bwMode="auto">
            <a:xfrm>
              <a:off x="4993" y="11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7" name="Freeform 4989"/>
            <p:cNvSpPr>
              <a:spLocks/>
            </p:cNvSpPr>
            <p:nvPr/>
          </p:nvSpPr>
          <p:spPr bwMode="auto">
            <a:xfrm>
              <a:off x="4877"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8" name="Freeform 4990"/>
            <p:cNvSpPr>
              <a:spLocks/>
            </p:cNvSpPr>
            <p:nvPr/>
          </p:nvSpPr>
          <p:spPr bwMode="auto">
            <a:xfrm>
              <a:off x="3852" y="11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39" name="Freeform 4991"/>
            <p:cNvSpPr>
              <a:spLocks/>
            </p:cNvSpPr>
            <p:nvPr/>
          </p:nvSpPr>
          <p:spPr bwMode="auto">
            <a:xfrm>
              <a:off x="21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0" name="Freeform 4992"/>
            <p:cNvSpPr>
              <a:spLocks/>
            </p:cNvSpPr>
            <p:nvPr/>
          </p:nvSpPr>
          <p:spPr bwMode="auto">
            <a:xfrm>
              <a:off x="205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41" name="Freeform 4993"/>
            <p:cNvSpPr>
              <a:spLocks/>
            </p:cNvSpPr>
            <p:nvPr/>
          </p:nvSpPr>
          <p:spPr bwMode="auto">
            <a:xfrm>
              <a:off x="2172" y="29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2" name="Freeform 4994"/>
            <p:cNvSpPr>
              <a:spLocks/>
            </p:cNvSpPr>
            <p:nvPr/>
          </p:nvSpPr>
          <p:spPr bwMode="auto">
            <a:xfrm>
              <a:off x="2717"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3" name="Freeform 4995"/>
            <p:cNvSpPr>
              <a:spLocks/>
            </p:cNvSpPr>
            <p:nvPr/>
          </p:nvSpPr>
          <p:spPr bwMode="auto">
            <a:xfrm>
              <a:off x="3227" y="224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44" name="Freeform 4996"/>
            <p:cNvSpPr>
              <a:spLocks/>
            </p:cNvSpPr>
            <p:nvPr/>
          </p:nvSpPr>
          <p:spPr bwMode="auto">
            <a:xfrm>
              <a:off x="3898"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5" name="Freeform 4997"/>
            <p:cNvSpPr>
              <a:spLocks/>
            </p:cNvSpPr>
            <p:nvPr/>
          </p:nvSpPr>
          <p:spPr bwMode="auto">
            <a:xfrm>
              <a:off x="4761" y="13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6" name="Freeform 4998"/>
            <p:cNvSpPr>
              <a:spLocks/>
            </p:cNvSpPr>
            <p:nvPr/>
          </p:nvSpPr>
          <p:spPr bwMode="auto">
            <a:xfrm>
              <a:off x="4871" y="11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7" name="Freeform 4999"/>
            <p:cNvSpPr>
              <a:spLocks/>
            </p:cNvSpPr>
            <p:nvPr/>
          </p:nvSpPr>
          <p:spPr bwMode="auto">
            <a:xfrm>
              <a:off x="5057" y="9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48" name="Freeform 5000"/>
            <p:cNvSpPr>
              <a:spLocks/>
            </p:cNvSpPr>
            <p:nvPr/>
          </p:nvSpPr>
          <p:spPr bwMode="auto">
            <a:xfrm>
              <a:off x="4263"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49" name="Freeform 5001"/>
            <p:cNvSpPr>
              <a:spLocks/>
            </p:cNvSpPr>
            <p:nvPr/>
          </p:nvSpPr>
          <p:spPr bwMode="auto">
            <a:xfrm>
              <a:off x="4026" y="11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0" name="Freeform 5002"/>
            <p:cNvSpPr>
              <a:spLocks/>
            </p:cNvSpPr>
            <p:nvPr/>
          </p:nvSpPr>
          <p:spPr bwMode="auto">
            <a:xfrm>
              <a:off x="4217" y="11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1" name="Freeform 5003"/>
            <p:cNvSpPr>
              <a:spLocks/>
            </p:cNvSpPr>
            <p:nvPr/>
          </p:nvSpPr>
          <p:spPr bwMode="auto">
            <a:xfrm>
              <a:off x="4159" y="12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2" name="Freeform 5004"/>
            <p:cNvSpPr>
              <a:spLocks/>
            </p:cNvSpPr>
            <p:nvPr/>
          </p:nvSpPr>
          <p:spPr bwMode="auto">
            <a:xfrm>
              <a:off x="3667"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53" name="Freeform 5005"/>
            <p:cNvSpPr>
              <a:spLocks/>
            </p:cNvSpPr>
            <p:nvPr/>
          </p:nvSpPr>
          <p:spPr bwMode="auto">
            <a:xfrm>
              <a:off x="4449" y="11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54" name="Freeform 5006"/>
            <p:cNvSpPr>
              <a:spLocks/>
            </p:cNvSpPr>
            <p:nvPr/>
          </p:nvSpPr>
          <p:spPr bwMode="auto">
            <a:xfrm>
              <a:off x="3209" y="29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5" name="Freeform 5007"/>
            <p:cNvSpPr>
              <a:spLocks/>
            </p:cNvSpPr>
            <p:nvPr/>
          </p:nvSpPr>
          <p:spPr bwMode="auto">
            <a:xfrm>
              <a:off x="300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56" name="Freeform 5008"/>
            <p:cNvSpPr>
              <a:spLocks/>
            </p:cNvSpPr>
            <p:nvPr/>
          </p:nvSpPr>
          <p:spPr bwMode="auto">
            <a:xfrm>
              <a:off x="3383"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7" name="Freeform 5009"/>
            <p:cNvSpPr>
              <a:spLocks/>
            </p:cNvSpPr>
            <p:nvPr/>
          </p:nvSpPr>
          <p:spPr bwMode="auto">
            <a:xfrm>
              <a:off x="3991"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58" name="Freeform 5010"/>
            <p:cNvSpPr>
              <a:spLocks/>
            </p:cNvSpPr>
            <p:nvPr/>
          </p:nvSpPr>
          <p:spPr bwMode="auto">
            <a:xfrm>
              <a:off x="4310"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59" name="Freeform 5011"/>
            <p:cNvSpPr>
              <a:spLocks/>
            </p:cNvSpPr>
            <p:nvPr/>
          </p:nvSpPr>
          <p:spPr bwMode="auto">
            <a:xfrm>
              <a:off x="4680"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0" name="Freeform 5012"/>
            <p:cNvSpPr>
              <a:spLocks/>
            </p:cNvSpPr>
            <p:nvPr/>
          </p:nvSpPr>
          <p:spPr bwMode="auto">
            <a:xfrm>
              <a:off x="4756" y="1339"/>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61" name="Freeform 5013"/>
            <p:cNvSpPr>
              <a:spLocks/>
            </p:cNvSpPr>
            <p:nvPr/>
          </p:nvSpPr>
          <p:spPr bwMode="auto">
            <a:xfrm>
              <a:off x="4987" y="11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2" name="Freeform 5014"/>
            <p:cNvSpPr>
              <a:spLocks/>
            </p:cNvSpPr>
            <p:nvPr/>
          </p:nvSpPr>
          <p:spPr bwMode="auto">
            <a:xfrm>
              <a:off x="4680"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3" name="Freeform 5015"/>
            <p:cNvSpPr>
              <a:spLocks/>
            </p:cNvSpPr>
            <p:nvPr/>
          </p:nvSpPr>
          <p:spPr bwMode="auto">
            <a:xfrm>
              <a:off x="4414"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4" name="Freeform 5016"/>
            <p:cNvSpPr>
              <a:spLocks/>
            </p:cNvSpPr>
            <p:nvPr/>
          </p:nvSpPr>
          <p:spPr bwMode="auto">
            <a:xfrm>
              <a:off x="4159"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5" name="Freeform 5017"/>
            <p:cNvSpPr>
              <a:spLocks/>
            </p:cNvSpPr>
            <p:nvPr/>
          </p:nvSpPr>
          <p:spPr bwMode="auto">
            <a:xfrm>
              <a:off x="4356"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6" name="Freeform 5018"/>
            <p:cNvSpPr>
              <a:spLocks/>
            </p:cNvSpPr>
            <p:nvPr/>
          </p:nvSpPr>
          <p:spPr bwMode="auto">
            <a:xfrm>
              <a:off x="4061"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67" name="Freeform 5019"/>
            <p:cNvSpPr>
              <a:spLocks/>
            </p:cNvSpPr>
            <p:nvPr/>
          </p:nvSpPr>
          <p:spPr bwMode="auto">
            <a:xfrm>
              <a:off x="4200"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68" name="Freeform 5020"/>
            <p:cNvSpPr>
              <a:spLocks/>
            </p:cNvSpPr>
            <p:nvPr/>
          </p:nvSpPr>
          <p:spPr bwMode="auto">
            <a:xfrm>
              <a:off x="4153" y="11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69" name="Freeform 5021"/>
            <p:cNvSpPr>
              <a:spLocks/>
            </p:cNvSpPr>
            <p:nvPr/>
          </p:nvSpPr>
          <p:spPr bwMode="auto">
            <a:xfrm>
              <a:off x="263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0" name="Freeform 5022"/>
            <p:cNvSpPr>
              <a:spLocks/>
            </p:cNvSpPr>
            <p:nvPr/>
          </p:nvSpPr>
          <p:spPr bwMode="auto">
            <a:xfrm>
              <a:off x="2931"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1" name="Freeform 5023"/>
            <p:cNvSpPr>
              <a:spLocks/>
            </p:cNvSpPr>
            <p:nvPr/>
          </p:nvSpPr>
          <p:spPr bwMode="auto">
            <a:xfrm>
              <a:off x="3481" y="23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2" name="Freeform 5024"/>
            <p:cNvSpPr>
              <a:spLocks/>
            </p:cNvSpPr>
            <p:nvPr/>
          </p:nvSpPr>
          <p:spPr bwMode="auto">
            <a:xfrm>
              <a:off x="3846"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3" name="Freeform 5025"/>
            <p:cNvSpPr>
              <a:spLocks/>
            </p:cNvSpPr>
            <p:nvPr/>
          </p:nvSpPr>
          <p:spPr bwMode="auto">
            <a:xfrm>
              <a:off x="4257"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4" name="Freeform 5026"/>
            <p:cNvSpPr>
              <a:spLocks/>
            </p:cNvSpPr>
            <p:nvPr/>
          </p:nvSpPr>
          <p:spPr bwMode="auto">
            <a:xfrm>
              <a:off x="4089"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5" name="Freeform 5027"/>
            <p:cNvSpPr>
              <a:spLocks/>
            </p:cNvSpPr>
            <p:nvPr/>
          </p:nvSpPr>
          <p:spPr bwMode="auto">
            <a:xfrm>
              <a:off x="4506" y="15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6" name="Freeform 5028"/>
            <p:cNvSpPr>
              <a:spLocks/>
            </p:cNvSpPr>
            <p:nvPr/>
          </p:nvSpPr>
          <p:spPr bwMode="auto">
            <a:xfrm>
              <a:off x="4495"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7" name="Freeform 5029"/>
            <p:cNvSpPr>
              <a:spLocks/>
            </p:cNvSpPr>
            <p:nvPr/>
          </p:nvSpPr>
          <p:spPr bwMode="auto">
            <a:xfrm>
              <a:off x="4269" y="14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78" name="Freeform 5030"/>
            <p:cNvSpPr>
              <a:spLocks/>
            </p:cNvSpPr>
            <p:nvPr/>
          </p:nvSpPr>
          <p:spPr bwMode="auto">
            <a:xfrm>
              <a:off x="3476" y="1703"/>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79" name="Freeform 5031"/>
            <p:cNvSpPr>
              <a:spLocks/>
            </p:cNvSpPr>
            <p:nvPr/>
          </p:nvSpPr>
          <p:spPr bwMode="auto">
            <a:xfrm>
              <a:off x="4205"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0" name="Freeform 5032"/>
            <p:cNvSpPr>
              <a:spLocks/>
            </p:cNvSpPr>
            <p:nvPr/>
          </p:nvSpPr>
          <p:spPr bwMode="auto">
            <a:xfrm>
              <a:off x="3215"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1" name="Freeform 5033"/>
            <p:cNvSpPr>
              <a:spLocks/>
            </p:cNvSpPr>
            <p:nvPr/>
          </p:nvSpPr>
          <p:spPr bwMode="auto">
            <a:xfrm>
              <a:off x="3174"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2" name="Freeform 5034"/>
            <p:cNvSpPr>
              <a:spLocks/>
            </p:cNvSpPr>
            <p:nvPr/>
          </p:nvSpPr>
          <p:spPr bwMode="auto">
            <a:xfrm>
              <a:off x="2630"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3" name="Freeform 5035"/>
            <p:cNvSpPr>
              <a:spLocks/>
            </p:cNvSpPr>
            <p:nvPr/>
          </p:nvSpPr>
          <p:spPr bwMode="auto">
            <a:xfrm>
              <a:off x="21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4" name="Freeform 5036"/>
            <p:cNvSpPr>
              <a:spLocks/>
            </p:cNvSpPr>
            <p:nvPr/>
          </p:nvSpPr>
          <p:spPr bwMode="auto">
            <a:xfrm>
              <a:off x="2485"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5" name="Freeform 5037"/>
            <p:cNvSpPr>
              <a:spLocks/>
            </p:cNvSpPr>
            <p:nvPr/>
          </p:nvSpPr>
          <p:spPr bwMode="auto">
            <a:xfrm>
              <a:off x="2867"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6" name="Freeform 5038"/>
            <p:cNvSpPr>
              <a:spLocks/>
            </p:cNvSpPr>
            <p:nvPr/>
          </p:nvSpPr>
          <p:spPr bwMode="auto">
            <a:xfrm>
              <a:off x="3198" y="226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87" name="Freeform 5039"/>
            <p:cNvSpPr>
              <a:spLocks/>
            </p:cNvSpPr>
            <p:nvPr/>
          </p:nvSpPr>
          <p:spPr bwMode="auto">
            <a:xfrm>
              <a:off x="3881"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8" name="Freeform 5040"/>
            <p:cNvSpPr>
              <a:spLocks/>
            </p:cNvSpPr>
            <p:nvPr/>
          </p:nvSpPr>
          <p:spPr bwMode="auto">
            <a:xfrm>
              <a:off x="314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89" name="Freeform 5041"/>
            <p:cNvSpPr>
              <a:spLocks/>
            </p:cNvSpPr>
            <p:nvPr/>
          </p:nvSpPr>
          <p:spPr bwMode="auto">
            <a:xfrm>
              <a:off x="2908"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0" name="Freeform 5042"/>
            <p:cNvSpPr>
              <a:spLocks/>
            </p:cNvSpPr>
            <p:nvPr/>
          </p:nvSpPr>
          <p:spPr bwMode="auto">
            <a:xfrm>
              <a:off x="3267"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1" name="Freeform 5043"/>
            <p:cNvSpPr>
              <a:spLocks/>
            </p:cNvSpPr>
            <p:nvPr/>
          </p:nvSpPr>
          <p:spPr bwMode="auto">
            <a:xfrm>
              <a:off x="3661"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2" name="Freeform 5044"/>
            <p:cNvSpPr>
              <a:spLocks/>
            </p:cNvSpPr>
            <p:nvPr/>
          </p:nvSpPr>
          <p:spPr bwMode="auto">
            <a:xfrm>
              <a:off x="3255"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3" name="Freeform 5045"/>
            <p:cNvSpPr>
              <a:spLocks/>
            </p:cNvSpPr>
            <p:nvPr/>
          </p:nvSpPr>
          <p:spPr bwMode="auto">
            <a:xfrm>
              <a:off x="3551"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4" name="Freeform 5046"/>
            <p:cNvSpPr>
              <a:spLocks/>
            </p:cNvSpPr>
            <p:nvPr/>
          </p:nvSpPr>
          <p:spPr bwMode="auto">
            <a:xfrm>
              <a:off x="3418" y="17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95" name="Freeform 5047"/>
            <p:cNvSpPr>
              <a:spLocks/>
            </p:cNvSpPr>
            <p:nvPr/>
          </p:nvSpPr>
          <p:spPr bwMode="auto">
            <a:xfrm>
              <a:off x="3505"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696" name="Freeform 5048"/>
            <p:cNvSpPr>
              <a:spLocks/>
            </p:cNvSpPr>
            <p:nvPr/>
          </p:nvSpPr>
          <p:spPr bwMode="auto">
            <a:xfrm>
              <a:off x="2491" y="2801"/>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7" name="Freeform 5049"/>
            <p:cNvSpPr>
              <a:spLocks/>
            </p:cNvSpPr>
            <p:nvPr/>
          </p:nvSpPr>
          <p:spPr bwMode="auto">
            <a:xfrm>
              <a:off x="3145"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8" name="Freeform 5050"/>
            <p:cNvSpPr>
              <a:spLocks/>
            </p:cNvSpPr>
            <p:nvPr/>
          </p:nvSpPr>
          <p:spPr bwMode="auto">
            <a:xfrm>
              <a:off x="3163" y="27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699" name="Freeform 5051"/>
            <p:cNvSpPr>
              <a:spLocks/>
            </p:cNvSpPr>
            <p:nvPr/>
          </p:nvSpPr>
          <p:spPr bwMode="auto">
            <a:xfrm>
              <a:off x="3030" y="27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00" name="Freeform 5052"/>
            <p:cNvSpPr>
              <a:spLocks/>
            </p:cNvSpPr>
            <p:nvPr/>
          </p:nvSpPr>
          <p:spPr bwMode="auto">
            <a:xfrm>
              <a:off x="3059" y="27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01" name="Freeform 5053"/>
            <p:cNvSpPr>
              <a:spLocks/>
            </p:cNvSpPr>
            <p:nvPr/>
          </p:nvSpPr>
          <p:spPr bwMode="auto">
            <a:xfrm>
              <a:off x="3122"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2" name="Freeform 5054"/>
            <p:cNvSpPr>
              <a:spLocks/>
            </p:cNvSpPr>
            <p:nvPr/>
          </p:nvSpPr>
          <p:spPr bwMode="auto">
            <a:xfrm>
              <a:off x="2172" y="29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3" name="Freeform 5055"/>
            <p:cNvSpPr>
              <a:spLocks/>
            </p:cNvSpPr>
            <p:nvPr/>
          </p:nvSpPr>
          <p:spPr bwMode="auto">
            <a:xfrm>
              <a:off x="2949" y="2801"/>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04" name="Freeform 5056"/>
            <p:cNvSpPr>
              <a:spLocks/>
            </p:cNvSpPr>
            <p:nvPr/>
          </p:nvSpPr>
          <p:spPr bwMode="auto">
            <a:xfrm>
              <a:off x="3006" y="28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5" name="Freeform 5057"/>
            <p:cNvSpPr>
              <a:spLocks/>
            </p:cNvSpPr>
            <p:nvPr/>
          </p:nvSpPr>
          <p:spPr bwMode="auto">
            <a:xfrm>
              <a:off x="3441" y="2795"/>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6" name="Freeform 5058"/>
            <p:cNvSpPr>
              <a:spLocks/>
            </p:cNvSpPr>
            <p:nvPr/>
          </p:nvSpPr>
          <p:spPr bwMode="auto">
            <a:xfrm>
              <a:off x="3296" y="28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7" name="Freeform 5059"/>
            <p:cNvSpPr>
              <a:spLocks/>
            </p:cNvSpPr>
            <p:nvPr/>
          </p:nvSpPr>
          <p:spPr bwMode="auto">
            <a:xfrm>
              <a:off x="3690"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08" name="Freeform 5060"/>
            <p:cNvSpPr>
              <a:spLocks/>
            </p:cNvSpPr>
            <p:nvPr/>
          </p:nvSpPr>
          <p:spPr bwMode="auto">
            <a:xfrm>
              <a:off x="144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09" name="Freeform 5061"/>
            <p:cNvSpPr>
              <a:spLocks/>
            </p:cNvSpPr>
            <p:nvPr/>
          </p:nvSpPr>
          <p:spPr bwMode="auto">
            <a:xfrm>
              <a:off x="126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10" name="Freeform 5062"/>
            <p:cNvSpPr>
              <a:spLocks/>
            </p:cNvSpPr>
            <p:nvPr/>
          </p:nvSpPr>
          <p:spPr bwMode="auto">
            <a:xfrm>
              <a:off x="1726" y="31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11" name="Freeform 5063"/>
            <p:cNvSpPr>
              <a:spLocks/>
            </p:cNvSpPr>
            <p:nvPr/>
          </p:nvSpPr>
          <p:spPr bwMode="auto">
            <a:xfrm>
              <a:off x="1362" y="308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12" name="Freeform 5064"/>
            <p:cNvSpPr>
              <a:spLocks/>
            </p:cNvSpPr>
            <p:nvPr/>
          </p:nvSpPr>
          <p:spPr bwMode="auto">
            <a:xfrm>
              <a:off x="2810" y="23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13" name="Freeform 5065"/>
            <p:cNvSpPr>
              <a:spLocks/>
            </p:cNvSpPr>
            <p:nvPr/>
          </p:nvSpPr>
          <p:spPr bwMode="auto">
            <a:xfrm>
              <a:off x="2694" y="22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14" name="Freeform 5066"/>
            <p:cNvSpPr>
              <a:spLocks/>
            </p:cNvSpPr>
            <p:nvPr/>
          </p:nvSpPr>
          <p:spPr bwMode="auto">
            <a:xfrm>
              <a:off x="2856"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15" name="Freeform 5067"/>
            <p:cNvSpPr>
              <a:spLocks/>
            </p:cNvSpPr>
            <p:nvPr/>
          </p:nvSpPr>
          <p:spPr bwMode="auto">
            <a:xfrm>
              <a:off x="2867"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16" name="Freeform 5068"/>
            <p:cNvSpPr>
              <a:spLocks/>
            </p:cNvSpPr>
            <p:nvPr/>
          </p:nvSpPr>
          <p:spPr bwMode="auto">
            <a:xfrm>
              <a:off x="2833" y="20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17" name="Freeform 5069"/>
            <p:cNvSpPr>
              <a:spLocks/>
            </p:cNvSpPr>
            <p:nvPr/>
          </p:nvSpPr>
          <p:spPr bwMode="auto">
            <a:xfrm>
              <a:off x="2699"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18" name="Freeform 5070"/>
            <p:cNvSpPr>
              <a:spLocks/>
            </p:cNvSpPr>
            <p:nvPr/>
          </p:nvSpPr>
          <p:spPr bwMode="auto">
            <a:xfrm>
              <a:off x="3169"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19" name="Freeform 5071"/>
            <p:cNvSpPr>
              <a:spLocks/>
            </p:cNvSpPr>
            <p:nvPr/>
          </p:nvSpPr>
          <p:spPr bwMode="auto">
            <a:xfrm>
              <a:off x="2983"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0" name="Freeform 5072"/>
            <p:cNvSpPr>
              <a:spLocks/>
            </p:cNvSpPr>
            <p:nvPr/>
          </p:nvSpPr>
          <p:spPr bwMode="auto">
            <a:xfrm>
              <a:off x="3053"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1" name="Freeform 5073"/>
            <p:cNvSpPr>
              <a:spLocks/>
            </p:cNvSpPr>
            <p:nvPr/>
          </p:nvSpPr>
          <p:spPr bwMode="auto">
            <a:xfrm>
              <a:off x="2016"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2" name="Freeform 5074"/>
            <p:cNvSpPr>
              <a:spLocks/>
            </p:cNvSpPr>
            <p:nvPr/>
          </p:nvSpPr>
          <p:spPr bwMode="auto">
            <a:xfrm>
              <a:off x="15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3" name="Freeform 5075"/>
            <p:cNvSpPr>
              <a:spLocks/>
            </p:cNvSpPr>
            <p:nvPr/>
          </p:nvSpPr>
          <p:spPr bwMode="auto">
            <a:xfrm>
              <a:off x="1535"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4" name="Freeform 5076"/>
            <p:cNvSpPr>
              <a:spLocks/>
            </p:cNvSpPr>
            <p:nvPr/>
          </p:nvSpPr>
          <p:spPr bwMode="auto">
            <a:xfrm>
              <a:off x="1721" y="29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25" name="Freeform 5077"/>
            <p:cNvSpPr>
              <a:spLocks/>
            </p:cNvSpPr>
            <p:nvPr/>
          </p:nvSpPr>
          <p:spPr bwMode="auto">
            <a:xfrm>
              <a:off x="2584" y="2431"/>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26" name="Freeform 5078"/>
            <p:cNvSpPr>
              <a:spLocks/>
            </p:cNvSpPr>
            <p:nvPr/>
          </p:nvSpPr>
          <p:spPr bwMode="auto">
            <a:xfrm>
              <a:off x="2798"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7" name="Freeform 5079"/>
            <p:cNvSpPr>
              <a:spLocks/>
            </p:cNvSpPr>
            <p:nvPr/>
          </p:nvSpPr>
          <p:spPr bwMode="auto">
            <a:xfrm>
              <a:off x="3279"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28" name="Freeform 5080"/>
            <p:cNvSpPr>
              <a:spLocks/>
            </p:cNvSpPr>
            <p:nvPr/>
          </p:nvSpPr>
          <p:spPr bwMode="auto">
            <a:xfrm>
              <a:off x="3713"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29" name="Freeform 5081"/>
            <p:cNvSpPr>
              <a:spLocks/>
            </p:cNvSpPr>
            <p:nvPr/>
          </p:nvSpPr>
          <p:spPr bwMode="auto">
            <a:xfrm>
              <a:off x="3035"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0" name="Freeform 5082"/>
            <p:cNvSpPr>
              <a:spLocks/>
            </p:cNvSpPr>
            <p:nvPr/>
          </p:nvSpPr>
          <p:spPr bwMode="auto">
            <a:xfrm>
              <a:off x="4304" y="130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1" name="Freeform 5083"/>
            <p:cNvSpPr>
              <a:spLocks/>
            </p:cNvSpPr>
            <p:nvPr/>
          </p:nvSpPr>
          <p:spPr bwMode="auto">
            <a:xfrm>
              <a:off x="4310" y="11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32" name="Freeform 5084"/>
            <p:cNvSpPr>
              <a:spLocks/>
            </p:cNvSpPr>
            <p:nvPr/>
          </p:nvSpPr>
          <p:spPr bwMode="auto">
            <a:xfrm>
              <a:off x="4559" y="10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33" name="Freeform 5085"/>
            <p:cNvSpPr>
              <a:spLocks/>
            </p:cNvSpPr>
            <p:nvPr/>
          </p:nvSpPr>
          <p:spPr bwMode="auto">
            <a:xfrm>
              <a:off x="4292"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4" name="Freeform 5086"/>
            <p:cNvSpPr>
              <a:spLocks/>
            </p:cNvSpPr>
            <p:nvPr/>
          </p:nvSpPr>
          <p:spPr bwMode="auto">
            <a:xfrm>
              <a:off x="4061" y="18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35" name="Freeform 5087"/>
            <p:cNvSpPr>
              <a:spLocks/>
            </p:cNvSpPr>
            <p:nvPr/>
          </p:nvSpPr>
          <p:spPr bwMode="auto">
            <a:xfrm>
              <a:off x="2491" y="23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6" name="Freeform 5088"/>
            <p:cNvSpPr>
              <a:spLocks/>
            </p:cNvSpPr>
            <p:nvPr/>
          </p:nvSpPr>
          <p:spPr bwMode="auto">
            <a:xfrm>
              <a:off x="153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7" name="Freeform 5089"/>
            <p:cNvSpPr>
              <a:spLocks/>
            </p:cNvSpPr>
            <p:nvPr/>
          </p:nvSpPr>
          <p:spPr bwMode="auto">
            <a:xfrm>
              <a:off x="11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38" name="Freeform 5090"/>
            <p:cNvSpPr>
              <a:spLocks/>
            </p:cNvSpPr>
            <p:nvPr/>
          </p:nvSpPr>
          <p:spPr bwMode="auto">
            <a:xfrm>
              <a:off x="136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39" name="Freeform 5091"/>
            <p:cNvSpPr>
              <a:spLocks/>
            </p:cNvSpPr>
            <p:nvPr/>
          </p:nvSpPr>
          <p:spPr bwMode="auto">
            <a:xfrm>
              <a:off x="1837" y="28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40" name="Freeform 5092"/>
            <p:cNvSpPr>
              <a:spLocks/>
            </p:cNvSpPr>
            <p:nvPr/>
          </p:nvSpPr>
          <p:spPr bwMode="auto">
            <a:xfrm>
              <a:off x="303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1" name="Freeform 5093"/>
            <p:cNvSpPr>
              <a:spLocks/>
            </p:cNvSpPr>
            <p:nvPr/>
          </p:nvSpPr>
          <p:spPr bwMode="auto">
            <a:xfrm>
              <a:off x="3655"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2" name="Freeform 5094"/>
            <p:cNvSpPr>
              <a:spLocks/>
            </p:cNvSpPr>
            <p:nvPr/>
          </p:nvSpPr>
          <p:spPr bwMode="auto">
            <a:xfrm>
              <a:off x="3667"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43" name="Freeform 5095"/>
            <p:cNvSpPr>
              <a:spLocks/>
            </p:cNvSpPr>
            <p:nvPr/>
          </p:nvSpPr>
          <p:spPr bwMode="auto">
            <a:xfrm>
              <a:off x="3893" y="17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44" name="Freeform 5096"/>
            <p:cNvSpPr>
              <a:spLocks/>
            </p:cNvSpPr>
            <p:nvPr/>
          </p:nvSpPr>
          <p:spPr bwMode="auto">
            <a:xfrm>
              <a:off x="4136"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5" name="Freeform 5097"/>
            <p:cNvSpPr>
              <a:spLocks/>
            </p:cNvSpPr>
            <p:nvPr/>
          </p:nvSpPr>
          <p:spPr bwMode="auto">
            <a:xfrm>
              <a:off x="4732"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6" name="Freeform 5098"/>
            <p:cNvSpPr>
              <a:spLocks/>
            </p:cNvSpPr>
            <p:nvPr/>
          </p:nvSpPr>
          <p:spPr bwMode="auto">
            <a:xfrm>
              <a:off x="4165"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7" name="Freeform 5099"/>
            <p:cNvSpPr>
              <a:spLocks/>
            </p:cNvSpPr>
            <p:nvPr/>
          </p:nvSpPr>
          <p:spPr bwMode="auto">
            <a:xfrm>
              <a:off x="4506"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8" name="Freeform 5100"/>
            <p:cNvSpPr>
              <a:spLocks/>
            </p:cNvSpPr>
            <p:nvPr/>
          </p:nvSpPr>
          <p:spPr bwMode="auto">
            <a:xfrm>
              <a:off x="4819" y="15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49" name="Freeform 5101"/>
            <p:cNvSpPr>
              <a:spLocks/>
            </p:cNvSpPr>
            <p:nvPr/>
          </p:nvSpPr>
          <p:spPr bwMode="auto">
            <a:xfrm>
              <a:off x="374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0" name="Freeform 5102"/>
            <p:cNvSpPr>
              <a:spLocks/>
            </p:cNvSpPr>
            <p:nvPr/>
          </p:nvSpPr>
          <p:spPr bwMode="auto">
            <a:xfrm>
              <a:off x="233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51" name="Freeform 5103"/>
            <p:cNvSpPr>
              <a:spLocks/>
            </p:cNvSpPr>
            <p:nvPr/>
          </p:nvSpPr>
          <p:spPr bwMode="auto">
            <a:xfrm>
              <a:off x="1535" y="31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2" name="Freeform 5104"/>
            <p:cNvSpPr>
              <a:spLocks/>
            </p:cNvSpPr>
            <p:nvPr/>
          </p:nvSpPr>
          <p:spPr bwMode="auto">
            <a:xfrm>
              <a:off x="2340" y="28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3" name="Freeform 5105"/>
            <p:cNvSpPr>
              <a:spLocks/>
            </p:cNvSpPr>
            <p:nvPr/>
          </p:nvSpPr>
          <p:spPr bwMode="auto">
            <a:xfrm>
              <a:off x="3041" y="22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4" name="Freeform 5106"/>
            <p:cNvSpPr>
              <a:spLocks/>
            </p:cNvSpPr>
            <p:nvPr/>
          </p:nvSpPr>
          <p:spPr bwMode="auto">
            <a:xfrm>
              <a:off x="3644"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55" name="Freeform 5107"/>
            <p:cNvSpPr>
              <a:spLocks/>
            </p:cNvSpPr>
            <p:nvPr/>
          </p:nvSpPr>
          <p:spPr bwMode="auto">
            <a:xfrm>
              <a:off x="3337" y="18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56" name="Freeform 5108"/>
            <p:cNvSpPr>
              <a:spLocks/>
            </p:cNvSpPr>
            <p:nvPr/>
          </p:nvSpPr>
          <p:spPr bwMode="auto">
            <a:xfrm>
              <a:off x="3655"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7" name="Freeform 5109"/>
            <p:cNvSpPr>
              <a:spLocks/>
            </p:cNvSpPr>
            <p:nvPr/>
          </p:nvSpPr>
          <p:spPr bwMode="auto">
            <a:xfrm>
              <a:off x="3800"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8" name="Freeform 5110"/>
            <p:cNvSpPr>
              <a:spLocks/>
            </p:cNvSpPr>
            <p:nvPr/>
          </p:nvSpPr>
          <p:spPr bwMode="auto">
            <a:xfrm>
              <a:off x="4425" y="10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59" name="Freeform 5111"/>
            <p:cNvSpPr>
              <a:spLocks/>
            </p:cNvSpPr>
            <p:nvPr/>
          </p:nvSpPr>
          <p:spPr bwMode="auto">
            <a:xfrm>
              <a:off x="3840"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0" name="Freeform 5112"/>
            <p:cNvSpPr>
              <a:spLocks/>
            </p:cNvSpPr>
            <p:nvPr/>
          </p:nvSpPr>
          <p:spPr bwMode="auto">
            <a:xfrm>
              <a:off x="4396"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1" name="Freeform 5113"/>
            <p:cNvSpPr>
              <a:spLocks/>
            </p:cNvSpPr>
            <p:nvPr/>
          </p:nvSpPr>
          <p:spPr bwMode="auto">
            <a:xfrm>
              <a:off x="4518"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2" name="Freeform 5114"/>
            <p:cNvSpPr>
              <a:spLocks/>
            </p:cNvSpPr>
            <p:nvPr/>
          </p:nvSpPr>
          <p:spPr bwMode="auto">
            <a:xfrm>
              <a:off x="4860"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3" name="Freeform 5115"/>
            <p:cNvSpPr>
              <a:spLocks/>
            </p:cNvSpPr>
            <p:nvPr/>
          </p:nvSpPr>
          <p:spPr bwMode="auto">
            <a:xfrm>
              <a:off x="4194" y="10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4" name="Freeform 5116"/>
            <p:cNvSpPr>
              <a:spLocks/>
            </p:cNvSpPr>
            <p:nvPr/>
          </p:nvSpPr>
          <p:spPr bwMode="auto">
            <a:xfrm>
              <a:off x="3337"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32765" name="Freeform 5117"/>
            <p:cNvSpPr>
              <a:spLocks/>
            </p:cNvSpPr>
            <p:nvPr/>
          </p:nvSpPr>
          <p:spPr bwMode="auto">
            <a:xfrm>
              <a:off x="305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6" name="Freeform 5118"/>
            <p:cNvSpPr>
              <a:spLocks/>
            </p:cNvSpPr>
            <p:nvPr/>
          </p:nvSpPr>
          <p:spPr bwMode="auto">
            <a:xfrm>
              <a:off x="3840"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32767" name="Freeform 5119"/>
            <p:cNvSpPr>
              <a:spLocks/>
            </p:cNvSpPr>
            <p:nvPr/>
          </p:nvSpPr>
          <p:spPr bwMode="auto">
            <a:xfrm>
              <a:off x="4483"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84" name="Freeform 5120"/>
            <p:cNvSpPr>
              <a:spLocks/>
            </p:cNvSpPr>
            <p:nvPr/>
          </p:nvSpPr>
          <p:spPr bwMode="auto">
            <a:xfrm>
              <a:off x="4084" y="18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585" name="Freeform 5121"/>
            <p:cNvSpPr>
              <a:spLocks/>
            </p:cNvSpPr>
            <p:nvPr/>
          </p:nvSpPr>
          <p:spPr bwMode="auto">
            <a:xfrm>
              <a:off x="4350" y="13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86" name="Freeform 5122"/>
            <p:cNvSpPr>
              <a:spLocks/>
            </p:cNvSpPr>
            <p:nvPr/>
          </p:nvSpPr>
          <p:spPr bwMode="auto">
            <a:xfrm>
              <a:off x="4692" y="10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87" name="Freeform 5123"/>
            <p:cNvSpPr>
              <a:spLocks/>
            </p:cNvSpPr>
            <p:nvPr/>
          </p:nvSpPr>
          <p:spPr bwMode="auto">
            <a:xfrm>
              <a:off x="4061" y="21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588" name="Freeform 5124"/>
            <p:cNvSpPr>
              <a:spLocks/>
            </p:cNvSpPr>
            <p:nvPr/>
          </p:nvSpPr>
          <p:spPr bwMode="auto">
            <a:xfrm>
              <a:off x="3962"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89" name="Freeform 5125"/>
            <p:cNvSpPr>
              <a:spLocks/>
            </p:cNvSpPr>
            <p:nvPr/>
          </p:nvSpPr>
          <p:spPr bwMode="auto">
            <a:xfrm>
              <a:off x="4408"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0" name="Freeform 5126"/>
            <p:cNvSpPr>
              <a:spLocks/>
            </p:cNvSpPr>
            <p:nvPr/>
          </p:nvSpPr>
          <p:spPr bwMode="auto">
            <a:xfrm>
              <a:off x="4993"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1" name="Freeform 5127"/>
            <p:cNvSpPr>
              <a:spLocks/>
            </p:cNvSpPr>
            <p:nvPr/>
          </p:nvSpPr>
          <p:spPr bwMode="auto">
            <a:xfrm>
              <a:off x="5138"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2" name="Freeform 5128"/>
            <p:cNvSpPr>
              <a:spLocks/>
            </p:cNvSpPr>
            <p:nvPr/>
          </p:nvSpPr>
          <p:spPr bwMode="auto">
            <a:xfrm>
              <a:off x="5288"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3" name="Freeform 5129"/>
            <p:cNvSpPr>
              <a:spLocks/>
            </p:cNvSpPr>
            <p:nvPr/>
          </p:nvSpPr>
          <p:spPr bwMode="auto">
            <a:xfrm>
              <a:off x="5294" y="12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4" name="Freeform 5130"/>
            <p:cNvSpPr>
              <a:spLocks/>
            </p:cNvSpPr>
            <p:nvPr/>
          </p:nvSpPr>
          <p:spPr bwMode="auto">
            <a:xfrm>
              <a:off x="3956"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5" name="Freeform 5131"/>
            <p:cNvSpPr>
              <a:spLocks/>
            </p:cNvSpPr>
            <p:nvPr/>
          </p:nvSpPr>
          <p:spPr bwMode="auto">
            <a:xfrm>
              <a:off x="4182"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6" name="Freeform 5132"/>
            <p:cNvSpPr>
              <a:spLocks/>
            </p:cNvSpPr>
            <p:nvPr/>
          </p:nvSpPr>
          <p:spPr bwMode="auto">
            <a:xfrm>
              <a:off x="4315"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7" name="Freeform 5133"/>
            <p:cNvSpPr>
              <a:spLocks/>
            </p:cNvSpPr>
            <p:nvPr/>
          </p:nvSpPr>
          <p:spPr bwMode="auto">
            <a:xfrm>
              <a:off x="4790"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8" name="Freeform 5134"/>
            <p:cNvSpPr>
              <a:spLocks/>
            </p:cNvSpPr>
            <p:nvPr/>
          </p:nvSpPr>
          <p:spPr bwMode="auto">
            <a:xfrm>
              <a:off x="5236"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599" name="Freeform 5135"/>
            <p:cNvSpPr>
              <a:spLocks/>
            </p:cNvSpPr>
            <p:nvPr/>
          </p:nvSpPr>
          <p:spPr bwMode="auto">
            <a:xfrm>
              <a:off x="5306" y="26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0" name="Freeform 5136"/>
            <p:cNvSpPr>
              <a:spLocks/>
            </p:cNvSpPr>
            <p:nvPr/>
          </p:nvSpPr>
          <p:spPr bwMode="auto">
            <a:xfrm>
              <a:off x="3522" y="25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1" name="Freeform 5137"/>
            <p:cNvSpPr>
              <a:spLocks/>
            </p:cNvSpPr>
            <p:nvPr/>
          </p:nvSpPr>
          <p:spPr bwMode="auto">
            <a:xfrm>
              <a:off x="3962"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2" name="Freeform 5138"/>
            <p:cNvSpPr>
              <a:spLocks/>
            </p:cNvSpPr>
            <p:nvPr/>
          </p:nvSpPr>
          <p:spPr bwMode="auto">
            <a:xfrm>
              <a:off x="3950"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3" name="Freeform 5139"/>
            <p:cNvSpPr>
              <a:spLocks/>
            </p:cNvSpPr>
            <p:nvPr/>
          </p:nvSpPr>
          <p:spPr bwMode="auto">
            <a:xfrm>
              <a:off x="4889" y="26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4" name="Freeform 5140"/>
            <p:cNvSpPr>
              <a:spLocks/>
            </p:cNvSpPr>
            <p:nvPr/>
          </p:nvSpPr>
          <p:spPr bwMode="auto">
            <a:xfrm>
              <a:off x="4408"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5" name="Freeform 5141"/>
            <p:cNvSpPr>
              <a:spLocks/>
            </p:cNvSpPr>
            <p:nvPr/>
          </p:nvSpPr>
          <p:spPr bwMode="auto">
            <a:xfrm>
              <a:off x="4709"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6" name="Freeform 5142"/>
            <p:cNvSpPr>
              <a:spLocks/>
            </p:cNvSpPr>
            <p:nvPr/>
          </p:nvSpPr>
          <p:spPr bwMode="auto">
            <a:xfrm>
              <a:off x="3962" y="13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7" name="Freeform 5143"/>
            <p:cNvSpPr>
              <a:spLocks/>
            </p:cNvSpPr>
            <p:nvPr/>
          </p:nvSpPr>
          <p:spPr bwMode="auto">
            <a:xfrm>
              <a:off x="4257" y="10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8" name="Freeform 5144"/>
            <p:cNvSpPr>
              <a:spLocks/>
            </p:cNvSpPr>
            <p:nvPr/>
          </p:nvSpPr>
          <p:spPr bwMode="auto">
            <a:xfrm>
              <a:off x="3533"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09" name="Freeform 5145"/>
            <p:cNvSpPr>
              <a:spLocks/>
            </p:cNvSpPr>
            <p:nvPr/>
          </p:nvSpPr>
          <p:spPr bwMode="auto">
            <a:xfrm>
              <a:off x="3290"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0" name="Freeform 5146"/>
            <p:cNvSpPr>
              <a:spLocks/>
            </p:cNvSpPr>
            <p:nvPr/>
          </p:nvSpPr>
          <p:spPr bwMode="auto">
            <a:xfrm>
              <a:off x="3470" y="24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1" name="Freeform 5147"/>
            <p:cNvSpPr>
              <a:spLocks/>
            </p:cNvSpPr>
            <p:nvPr/>
          </p:nvSpPr>
          <p:spPr bwMode="auto">
            <a:xfrm>
              <a:off x="3950"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2" name="Freeform 5148"/>
            <p:cNvSpPr>
              <a:spLocks/>
            </p:cNvSpPr>
            <p:nvPr/>
          </p:nvSpPr>
          <p:spPr bwMode="auto">
            <a:xfrm>
              <a:off x="4339" y="167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13" name="Freeform 5149"/>
            <p:cNvSpPr>
              <a:spLocks/>
            </p:cNvSpPr>
            <p:nvPr/>
          </p:nvSpPr>
          <p:spPr bwMode="auto">
            <a:xfrm>
              <a:off x="4721"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4" name="Freeform 5150"/>
            <p:cNvSpPr>
              <a:spLocks/>
            </p:cNvSpPr>
            <p:nvPr/>
          </p:nvSpPr>
          <p:spPr bwMode="auto">
            <a:xfrm>
              <a:off x="4281" y="15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15" name="Freeform 5151"/>
            <p:cNvSpPr>
              <a:spLocks/>
            </p:cNvSpPr>
            <p:nvPr/>
          </p:nvSpPr>
          <p:spPr bwMode="auto">
            <a:xfrm>
              <a:off x="3979"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6" name="Freeform 5152"/>
            <p:cNvSpPr>
              <a:spLocks/>
            </p:cNvSpPr>
            <p:nvPr/>
          </p:nvSpPr>
          <p:spPr bwMode="auto">
            <a:xfrm>
              <a:off x="4113" y="15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17" name="Freeform 5153"/>
            <p:cNvSpPr>
              <a:spLocks/>
            </p:cNvSpPr>
            <p:nvPr/>
          </p:nvSpPr>
          <p:spPr bwMode="auto">
            <a:xfrm>
              <a:off x="5005" y="108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18" name="Freeform 5154"/>
            <p:cNvSpPr>
              <a:spLocks/>
            </p:cNvSpPr>
            <p:nvPr/>
          </p:nvSpPr>
          <p:spPr bwMode="auto">
            <a:xfrm>
              <a:off x="4674" y="11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19" name="Freeform 5155"/>
            <p:cNvSpPr>
              <a:spLocks/>
            </p:cNvSpPr>
            <p:nvPr/>
          </p:nvSpPr>
          <p:spPr bwMode="auto">
            <a:xfrm>
              <a:off x="431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0" name="Freeform 5156"/>
            <p:cNvSpPr>
              <a:spLocks/>
            </p:cNvSpPr>
            <p:nvPr/>
          </p:nvSpPr>
          <p:spPr bwMode="auto">
            <a:xfrm>
              <a:off x="4744"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1" name="Freeform 5157"/>
            <p:cNvSpPr>
              <a:spLocks/>
            </p:cNvSpPr>
            <p:nvPr/>
          </p:nvSpPr>
          <p:spPr bwMode="auto">
            <a:xfrm>
              <a:off x="3811"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2" name="Freeform 5158"/>
            <p:cNvSpPr>
              <a:spLocks/>
            </p:cNvSpPr>
            <p:nvPr/>
          </p:nvSpPr>
          <p:spPr bwMode="auto">
            <a:xfrm>
              <a:off x="250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23" name="Freeform 5159"/>
            <p:cNvSpPr>
              <a:spLocks/>
            </p:cNvSpPr>
            <p:nvPr/>
          </p:nvSpPr>
          <p:spPr bwMode="auto">
            <a:xfrm>
              <a:off x="2867"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4" name="Freeform 5160"/>
            <p:cNvSpPr>
              <a:spLocks/>
            </p:cNvSpPr>
            <p:nvPr/>
          </p:nvSpPr>
          <p:spPr bwMode="auto">
            <a:xfrm>
              <a:off x="3458" y="24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5" name="Freeform 5161"/>
            <p:cNvSpPr>
              <a:spLocks/>
            </p:cNvSpPr>
            <p:nvPr/>
          </p:nvSpPr>
          <p:spPr bwMode="auto">
            <a:xfrm>
              <a:off x="4003" y="19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26" name="Freeform 5162"/>
            <p:cNvSpPr>
              <a:spLocks/>
            </p:cNvSpPr>
            <p:nvPr/>
          </p:nvSpPr>
          <p:spPr bwMode="auto">
            <a:xfrm>
              <a:off x="4344"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7" name="Freeform 5163"/>
            <p:cNvSpPr>
              <a:spLocks/>
            </p:cNvSpPr>
            <p:nvPr/>
          </p:nvSpPr>
          <p:spPr bwMode="auto">
            <a:xfrm>
              <a:off x="4489" y="14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28" name="Freeform 5164"/>
            <p:cNvSpPr>
              <a:spLocks/>
            </p:cNvSpPr>
            <p:nvPr/>
          </p:nvSpPr>
          <p:spPr bwMode="auto">
            <a:xfrm>
              <a:off x="4588" y="14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29" name="Freeform 5165"/>
            <p:cNvSpPr>
              <a:spLocks/>
            </p:cNvSpPr>
            <p:nvPr/>
          </p:nvSpPr>
          <p:spPr bwMode="auto">
            <a:xfrm>
              <a:off x="4790" y="1154"/>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0" name="Freeform 5166"/>
            <p:cNvSpPr>
              <a:spLocks/>
            </p:cNvSpPr>
            <p:nvPr/>
          </p:nvSpPr>
          <p:spPr bwMode="auto">
            <a:xfrm>
              <a:off x="4918" y="10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31" name="Freeform 5167"/>
            <p:cNvSpPr>
              <a:spLocks/>
            </p:cNvSpPr>
            <p:nvPr/>
          </p:nvSpPr>
          <p:spPr bwMode="auto">
            <a:xfrm>
              <a:off x="4478"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32" name="Freeform 5168"/>
            <p:cNvSpPr>
              <a:spLocks/>
            </p:cNvSpPr>
            <p:nvPr/>
          </p:nvSpPr>
          <p:spPr bwMode="auto">
            <a:xfrm>
              <a:off x="4617"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33" name="Freeform 5169"/>
            <p:cNvSpPr>
              <a:spLocks/>
            </p:cNvSpPr>
            <p:nvPr/>
          </p:nvSpPr>
          <p:spPr bwMode="auto">
            <a:xfrm>
              <a:off x="4263"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4" name="Freeform 5170"/>
            <p:cNvSpPr>
              <a:spLocks/>
            </p:cNvSpPr>
            <p:nvPr/>
          </p:nvSpPr>
          <p:spPr bwMode="auto">
            <a:xfrm>
              <a:off x="4651"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5" name="Freeform 5171"/>
            <p:cNvSpPr>
              <a:spLocks/>
            </p:cNvSpPr>
            <p:nvPr/>
          </p:nvSpPr>
          <p:spPr bwMode="auto">
            <a:xfrm>
              <a:off x="4831" y="11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6" name="Freeform 5172"/>
            <p:cNvSpPr>
              <a:spLocks/>
            </p:cNvSpPr>
            <p:nvPr/>
          </p:nvSpPr>
          <p:spPr bwMode="auto">
            <a:xfrm>
              <a:off x="3771" y="31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7" name="Freeform 5173"/>
            <p:cNvSpPr>
              <a:spLocks/>
            </p:cNvSpPr>
            <p:nvPr/>
          </p:nvSpPr>
          <p:spPr bwMode="auto">
            <a:xfrm>
              <a:off x="341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38" name="Freeform 5174"/>
            <p:cNvSpPr>
              <a:spLocks/>
            </p:cNvSpPr>
            <p:nvPr/>
          </p:nvSpPr>
          <p:spPr bwMode="auto">
            <a:xfrm>
              <a:off x="3979"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39" name="Freeform 5175"/>
            <p:cNvSpPr>
              <a:spLocks/>
            </p:cNvSpPr>
            <p:nvPr/>
          </p:nvSpPr>
          <p:spPr bwMode="auto">
            <a:xfrm>
              <a:off x="3997" y="22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0" name="Freeform 5176"/>
            <p:cNvSpPr>
              <a:spLocks/>
            </p:cNvSpPr>
            <p:nvPr/>
          </p:nvSpPr>
          <p:spPr bwMode="auto">
            <a:xfrm>
              <a:off x="4593"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1" name="Freeform 5177"/>
            <p:cNvSpPr>
              <a:spLocks/>
            </p:cNvSpPr>
            <p:nvPr/>
          </p:nvSpPr>
          <p:spPr bwMode="auto">
            <a:xfrm>
              <a:off x="4478" y="15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42" name="Freeform 5178"/>
            <p:cNvSpPr>
              <a:spLocks/>
            </p:cNvSpPr>
            <p:nvPr/>
          </p:nvSpPr>
          <p:spPr bwMode="auto">
            <a:xfrm>
              <a:off x="4072"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3" name="Freeform 5179"/>
            <p:cNvSpPr>
              <a:spLocks/>
            </p:cNvSpPr>
            <p:nvPr/>
          </p:nvSpPr>
          <p:spPr bwMode="auto">
            <a:xfrm>
              <a:off x="5062" y="1160"/>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4" name="Freeform 5180"/>
            <p:cNvSpPr>
              <a:spLocks/>
            </p:cNvSpPr>
            <p:nvPr/>
          </p:nvSpPr>
          <p:spPr bwMode="auto">
            <a:xfrm>
              <a:off x="4958" y="10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5" name="Freeform 5181"/>
            <p:cNvSpPr>
              <a:spLocks/>
            </p:cNvSpPr>
            <p:nvPr/>
          </p:nvSpPr>
          <p:spPr bwMode="auto">
            <a:xfrm>
              <a:off x="4692"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6" name="Freeform 5182"/>
            <p:cNvSpPr>
              <a:spLocks/>
            </p:cNvSpPr>
            <p:nvPr/>
          </p:nvSpPr>
          <p:spPr bwMode="auto">
            <a:xfrm>
              <a:off x="4756" y="11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47" name="Freeform 5183"/>
            <p:cNvSpPr>
              <a:spLocks/>
            </p:cNvSpPr>
            <p:nvPr/>
          </p:nvSpPr>
          <p:spPr bwMode="auto">
            <a:xfrm>
              <a:off x="4854"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8" name="Freeform 5184"/>
            <p:cNvSpPr>
              <a:spLocks/>
            </p:cNvSpPr>
            <p:nvPr/>
          </p:nvSpPr>
          <p:spPr bwMode="auto">
            <a:xfrm>
              <a:off x="5016"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49" name="Freeform 5185"/>
            <p:cNvSpPr>
              <a:spLocks/>
            </p:cNvSpPr>
            <p:nvPr/>
          </p:nvSpPr>
          <p:spPr bwMode="auto">
            <a:xfrm>
              <a:off x="5080"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0" name="Freeform 5186"/>
            <p:cNvSpPr>
              <a:spLocks/>
            </p:cNvSpPr>
            <p:nvPr/>
          </p:nvSpPr>
          <p:spPr bwMode="auto">
            <a:xfrm>
              <a:off x="3759"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1" name="Freeform 5187"/>
            <p:cNvSpPr>
              <a:spLocks/>
            </p:cNvSpPr>
            <p:nvPr/>
          </p:nvSpPr>
          <p:spPr bwMode="auto">
            <a:xfrm>
              <a:off x="3140" y="308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52" name="Freeform 5188"/>
            <p:cNvSpPr>
              <a:spLocks/>
            </p:cNvSpPr>
            <p:nvPr/>
          </p:nvSpPr>
          <p:spPr bwMode="auto">
            <a:xfrm>
              <a:off x="305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3" name="Freeform 5189"/>
            <p:cNvSpPr>
              <a:spLocks/>
            </p:cNvSpPr>
            <p:nvPr/>
          </p:nvSpPr>
          <p:spPr bwMode="auto">
            <a:xfrm>
              <a:off x="3377" y="23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4" name="Freeform 5190"/>
            <p:cNvSpPr>
              <a:spLocks/>
            </p:cNvSpPr>
            <p:nvPr/>
          </p:nvSpPr>
          <p:spPr bwMode="auto">
            <a:xfrm>
              <a:off x="3505" y="24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55" name="Freeform 5191"/>
            <p:cNvSpPr>
              <a:spLocks/>
            </p:cNvSpPr>
            <p:nvPr/>
          </p:nvSpPr>
          <p:spPr bwMode="auto">
            <a:xfrm>
              <a:off x="4298"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6" name="Freeform 5192"/>
            <p:cNvSpPr>
              <a:spLocks/>
            </p:cNvSpPr>
            <p:nvPr/>
          </p:nvSpPr>
          <p:spPr bwMode="auto">
            <a:xfrm>
              <a:off x="4559" y="15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57" name="Freeform 5193"/>
            <p:cNvSpPr>
              <a:spLocks/>
            </p:cNvSpPr>
            <p:nvPr/>
          </p:nvSpPr>
          <p:spPr bwMode="auto">
            <a:xfrm>
              <a:off x="4674" y="13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58" name="Freeform 5194"/>
            <p:cNvSpPr>
              <a:spLocks/>
            </p:cNvSpPr>
            <p:nvPr/>
          </p:nvSpPr>
          <p:spPr bwMode="auto">
            <a:xfrm>
              <a:off x="4698" y="13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59" name="Freeform 5195"/>
            <p:cNvSpPr>
              <a:spLocks/>
            </p:cNvSpPr>
            <p:nvPr/>
          </p:nvSpPr>
          <p:spPr bwMode="auto">
            <a:xfrm>
              <a:off x="4692"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0" name="Freeform 5196"/>
            <p:cNvSpPr>
              <a:spLocks/>
            </p:cNvSpPr>
            <p:nvPr/>
          </p:nvSpPr>
          <p:spPr bwMode="auto">
            <a:xfrm>
              <a:off x="4489"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1" name="Freeform 5197"/>
            <p:cNvSpPr>
              <a:spLocks/>
            </p:cNvSpPr>
            <p:nvPr/>
          </p:nvSpPr>
          <p:spPr bwMode="auto">
            <a:xfrm>
              <a:off x="4628"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2" name="Freeform 5198"/>
            <p:cNvSpPr>
              <a:spLocks/>
            </p:cNvSpPr>
            <p:nvPr/>
          </p:nvSpPr>
          <p:spPr bwMode="auto">
            <a:xfrm>
              <a:off x="4425"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3" name="Freeform 5199"/>
            <p:cNvSpPr>
              <a:spLocks/>
            </p:cNvSpPr>
            <p:nvPr/>
          </p:nvSpPr>
          <p:spPr bwMode="auto">
            <a:xfrm>
              <a:off x="4512" y="1160"/>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4" name="Freeform 5200"/>
            <p:cNvSpPr>
              <a:spLocks/>
            </p:cNvSpPr>
            <p:nvPr/>
          </p:nvSpPr>
          <p:spPr bwMode="auto">
            <a:xfrm>
              <a:off x="4014"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5" name="Freeform 5201"/>
            <p:cNvSpPr>
              <a:spLocks/>
            </p:cNvSpPr>
            <p:nvPr/>
          </p:nvSpPr>
          <p:spPr bwMode="auto">
            <a:xfrm>
              <a:off x="3713"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6" name="Freeform 5202"/>
            <p:cNvSpPr>
              <a:spLocks/>
            </p:cNvSpPr>
            <p:nvPr/>
          </p:nvSpPr>
          <p:spPr bwMode="auto">
            <a:xfrm>
              <a:off x="275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7" name="Freeform 5203"/>
            <p:cNvSpPr>
              <a:spLocks/>
            </p:cNvSpPr>
            <p:nvPr/>
          </p:nvSpPr>
          <p:spPr bwMode="auto">
            <a:xfrm>
              <a:off x="3203"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68" name="Freeform 5204"/>
            <p:cNvSpPr>
              <a:spLocks/>
            </p:cNvSpPr>
            <p:nvPr/>
          </p:nvSpPr>
          <p:spPr bwMode="auto">
            <a:xfrm>
              <a:off x="3586" y="22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69" name="Freeform 5205"/>
            <p:cNvSpPr>
              <a:spLocks/>
            </p:cNvSpPr>
            <p:nvPr/>
          </p:nvSpPr>
          <p:spPr bwMode="auto">
            <a:xfrm>
              <a:off x="3968"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0" name="Freeform 5206"/>
            <p:cNvSpPr>
              <a:spLocks/>
            </p:cNvSpPr>
            <p:nvPr/>
          </p:nvSpPr>
          <p:spPr bwMode="auto">
            <a:xfrm>
              <a:off x="4252" y="1703"/>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71" name="Freeform 5207"/>
            <p:cNvSpPr>
              <a:spLocks/>
            </p:cNvSpPr>
            <p:nvPr/>
          </p:nvSpPr>
          <p:spPr bwMode="auto">
            <a:xfrm>
              <a:off x="4437" y="15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2" name="Freeform 5208"/>
            <p:cNvSpPr>
              <a:spLocks/>
            </p:cNvSpPr>
            <p:nvPr/>
          </p:nvSpPr>
          <p:spPr bwMode="auto">
            <a:xfrm>
              <a:off x="4159"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3" name="Freeform 5209"/>
            <p:cNvSpPr>
              <a:spLocks/>
            </p:cNvSpPr>
            <p:nvPr/>
          </p:nvSpPr>
          <p:spPr bwMode="auto">
            <a:xfrm>
              <a:off x="4483" y="15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4" name="Freeform 5210"/>
            <p:cNvSpPr>
              <a:spLocks/>
            </p:cNvSpPr>
            <p:nvPr/>
          </p:nvSpPr>
          <p:spPr bwMode="auto">
            <a:xfrm>
              <a:off x="4784" y="11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5" name="Freeform 5211"/>
            <p:cNvSpPr>
              <a:spLocks/>
            </p:cNvSpPr>
            <p:nvPr/>
          </p:nvSpPr>
          <p:spPr bwMode="auto">
            <a:xfrm>
              <a:off x="4414" y="12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6" name="Freeform 5212"/>
            <p:cNvSpPr>
              <a:spLocks/>
            </p:cNvSpPr>
            <p:nvPr/>
          </p:nvSpPr>
          <p:spPr bwMode="auto">
            <a:xfrm>
              <a:off x="4420" y="12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77" name="Freeform 5213"/>
            <p:cNvSpPr>
              <a:spLocks/>
            </p:cNvSpPr>
            <p:nvPr/>
          </p:nvSpPr>
          <p:spPr bwMode="auto">
            <a:xfrm>
              <a:off x="4425"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8" name="Freeform 5214"/>
            <p:cNvSpPr>
              <a:spLocks/>
            </p:cNvSpPr>
            <p:nvPr/>
          </p:nvSpPr>
          <p:spPr bwMode="auto">
            <a:xfrm>
              <a:off x="3869"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79" name="Freeform 5215"/>
            <p:cNvSpPr>
              <a:spLocks/>
            </p:cNvSpPr>
            <p:nvPr/>
          </p:nvSpPr>
          <p:spPr bwMode="auto">
            <a:xfrm>
              <a:off x="3493" y="16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0" name="Freeform 5216"/>
            <p:cNvSpPr>
              <a:spLocks/>
            </p:cNvSpPr>
            <p:nvPr/>
          </p:nvSpPr>
          <p:spPr bwMode="auto">
            <a:xfrm>
              <a:off x="242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1" name="Freeform 5217"/>
            <p:cNvSpPr>
              <a:spLocks/>
            </p:cNvSpPr>
            <p:nvPr/>
          </p:nvSpPr>
          <p:spPr bwMode="auto">
            <a:xfrm>
              <a:off x="3458"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2" name="Freeform 5218"/>
            <p:cNvSpPr>
              <a:spLocks/>
            </p:cNvSpPr>
            <p:nvPr/>
          </p:nvSpPr>
          <p:spPr bwMode="auto">
            <a:xfrm>
              <a:off x="3655" y="23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3" name="Freeform 5219"/>
            <p:cNvSpPr>
              <a:spLocks/>
            </p:cNvSpPr>
            <p:nvPr/>
          </p:nvSpPr>
          <p:spPr bwMode="auto">
            <a:xfrm>
              <a:off x="3609" y="23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4" name="Freeform 5220"/>
            <p:cNvSpPr>
              <a:spLocks/>
            </p:cNvSpPr>
            <p:nvPr/>
          </p:nvSpPr>
          <p:spPr bwMode="auto">
            <a:xfrm>
              <a:off x="3638" y="23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5" name="Freeform 5221"/>
            <p:cNvSpPr>
              <a:spLocks/>
            </p:cNvSpPr>
            <p:nvPr/>
          </p:nvSpPr>
          <p:spPr bwMode="auto">
            <a:xfrm>
              <a:off x="3528" y="23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86" name="Freeform 5222"/>
            <p:cNvSpPr>
              <a:spLocks/>
            </p:cNvSpPr>
            <p:nvPr/>
          </p:nvSpPr>
          <p:spPr bwMode="auto">
            <a:xfrm>
              <a:off x="3638" y="23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7" name="Freeform 5223"/>
            <p:cNvSpPr>
              <a:spLocks/>
            </p:cNvSpPr>
            <p:nvPr/>
          </p:nvSpPr>
          <p:spPr bwMode="auto">
            <a:xfrm>
              <a:off x="3383" y="24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8" name="Freeform 5224"/>
            <p:cNvSpPr>
              <a:spLocks/>
            </p:cNvSpPr>
            <p:nvPr/>
          </p:nvSpPr>
          <p:spPr bwMode="auto">
            <a:xfrm>
              <a:off x="3215"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89" name="Freeform 5225"/>
            <p:cNvSpPr>
              <a:spLocks/>
            </p:cNvSpPr>
            <p:nvPr/>
          </p:nvSpPr>
          <p:spPr bwMode="auto">
            <a:xfrm>
              <a:off x="3539" y="23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0" name="Freeform 5226"/>
            <p:cNvSpPr>
              <a:spLocks/>
            </p:cNvSpPr>
            <p:nvPr/>
          </p:nvSpPr>
          <p:spPr bwMode="auto">
            <a:xfrm>
              <a:off x="3412" y="24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1" name="Freeform 5227"/>
            <p:cNvSpPr>
              <a:spLocks/>
            </p:cNvSpPr>
            <p:nvPr/>
          </p:nvSpPr>
          <p:spPr bwMode="auto">
            <a:xfrm>
              <a:off x="3458" y="2437"/>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2" name="Freeform 5228"/>
            <p:cNvSpPr>
              <a:spLocks/>
            </p:cNvSpPr>
            <p:nvPr/>
          </p:nvSpPr>
          <p:spPr bwMode="auto">
            <a:xfrm>
              <a:off x="3302"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3" name="Freeform 5229"/>
            <p:cNvSpPr>
              <a:spLocks/>
            </p:cNvSpPr>
            <p:nvPr/>
          </p:nvSpPr>
          <p:spPr bwMode="auto">
            <a:xfrm>
              <a:off x="2966" y="28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4" name="Freeform 5230"/>
            <p:cNvSpPr>
              <a:spLocks/>
            </p:cNvSpPr>
            <p:nvPr/>
          </p:nvSpPr>
          <p:spPr bwMode="auto">
            <a:xfrm>
              <a:off x="2972" y="281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95" name="Freeform 5231"/>
            <p:cNvSpPr>
              <a:spLocks/>
            </p:cNvSpPr>
            <p:nvPr/>
          </p:nvSpPr>
          <p:spPr bwMode="auto">
            <a:xfrm>
              <a:off x="2995" y="281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6" name="Freeform 5232"/>
            <p:cNvSpPr>
              <a:spLocks/>
            </p:cNvSpPr>
            <p:nvPr/>
          </p:nvSpPr>
          <p:spPr bwMode="auto">
            <a:xfrm>
              <a:off x="2920" y="2801"/>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697" name="Freeform 5233"/>
            <p:cNvSpPr>
              <a:spLocks/>
            </p:cNvSpPr>
            <p:nvPr/>
          </p:nvSpPr>
          <p:spPr bwMode="auto">
            <a:xfrm>
              <a:off x="2914" y="2801"/>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8" name="Freeform 5234"/>
            <p:cNvSpPr>
              <a:spLocks/>
            </p:cNvSpPr>
            <p:nvPr/>
          </p:nvSpPr>
          <p:spPr bwMode="auto">
            <a:xfrm>
              <a:off x="3006" y="2795"/>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699" name="Freeform 5235"/>
            <p:cNvSpPr>
              <a:spLocks/>
            </p:cNvSpPr>
            <p:nvPr/>
          </p:nvSpPr>
          <p:spPr bwMode="auto">
            <a:xfrm>
              <a:off x="3006"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0" name="Freeform 5236"/>
            <p:cNvSpPr>
              <a:spLocks/>
            </p:cNvSpPr>
            <p:nvPr/>
          </p:nvSpPr>
          <p:spPr bwMode="auto">
            <a:xfrm>
              <a:off x="223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1" name="Freeform 5237"/>
            <p:cNvSpPr>
              <a:spLocks/>
            </p:cNvSpPr>
            <p:nvPr/>
          </p:nvSpPr>
          <p:spPr bwMode="auto">
            <a:xfrm>
              <a:off x="2294" y="28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2" name="Freeform 5238"/>
            <p:cNvSpPr>
              <a:spLocks/>
            </p:cNvSpPr>
            <p:nvPr/>
          </p:nvSpPr>
          <p:spPr bwMode="auto">
            <a:xfrm>
              <a:off x="2555" y="27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03" name="Freeform 5239"/>
            <p:cNvSpPr>
              <a:spLocks/>
            </p:cNvSpPr>
            <p:nvPr/>
          </p:nvSpPr>
          <p:spPr bwMode="auto">
            <a:xfrm>
              <a:off x="2891" y="26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04" name="Freeform 5240"/>
            <p:cNvSpPr>
              <a:spLocks/>
            </p:cNvSpPr>
            <p:nvPr/>
          </p:nvSpPr>
          <p:spPr bwMode="auto">
            <a:xfrm>
              <a:off x="3128"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5" name="Freeform 5241"/>
            <p:cNvSpPr>
              <a:spLocks/>
            </p:cNvSpPr>
            <p:nvPr/>
          </p:nvSpPr>
          <p:spPr bwMode="auto">
            <a:xfrm>
              <a:off x="2503" y="244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06" name="Freeform 5242"/>
            <p:cNvSpPr>
              <a:spLocks/>
            </p:cNvSpPr>
            <p:nvPr/>
          </p:nvSpPr>
          <p:spPr bwMode="auto">
            <a:xfrm>
              <a:off x="3383"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7" name="Freeform 5243"/>
            <p:cNvSpPr>
              <a:spLocks/>
            </p:cNvSpPr>
            <p:nvPr/>
          </p:nvSpPr>
          <p:spPr bwMode="auto">
            <a:xfrm>
              <a:off x="3284"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8" name="Freeform 5244"/>
            <p:cNvSpPr>
              <a:spLocks/>
            </p:cNvSpPr>
            <p:nvPr/>
          </p:nvSpPr>
          <p:spPr bwMode="auto">
            <a:xfrm>
              <a:off x="3522"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09" name="Freeform 5245"/>
            <p:cNvSpPr>
              <a:spLocks/>
            </p:cNvSpPr>
            <p:nvPr/>
          </p:nvSpPr>
          <p:spPr bwMode="auto">
            <a:xfrm>
              <a:off x="3649" y="15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0" name="Freeform 5246"/>
            <p:cNvSpPr>
              <a:spLocks/>
            </p:cNvSpPr>
            <p:nvPr/>
          </p:nvSpPr>
          <p:spPr bwMode="auto">
            <a:xfrm>
              <a:off x="3609"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1" name="Freeform 5247"/>
            <p:cNvSpPr>
              <a:spLocks/>
            </p:cNvSpPr>
            <p:nvPr/>
          </p:nvSpPr>
          <p:spPr bwMode="auto">
            <a:xfrm>
              <a:off x="3707" y="1518"/>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2" name="Freeform 5248"/>
            <p:cNvSpPr>
              <a:spLocks/>
            </p:cNvSpPr>
            <p:nvPr/>
          </p:nvSpPr>
          <p:spPr bwMode="auto">
            <a:xfrm>
              <a:off x="3684"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3" name="Freeform 5249"/>
            <p:cNvSpPr>
              <a:spLocks/>
            </p:cNvSpPr>
            <p:nvPr/>
          </p:nvSpPr>
          <p:spPr bwMode="auto">
            <a:xfrm>
              <a:off x="3568"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4" name="Freeform 5250"/>
            <p:cNvSpPr>
              <a:spLocks/>
            </p:cNvSpPr>
            <p:nvPr/>
          </p:nvSpPr>
          <p:spPr bwMode="auto">
            <a:xfrm>
              <a:off x="271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5" name="Freeform 5251"/>
            <p:cNvSpPr>
              <a:spLocks/>
            </p:cNvSpPr>
            <p:nvPr/>
          </p:nvSpPr>
          <p:spPr bwMode="auto">
            <a:xfrm>
              <a:off x="2804" y="268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6" name="Freeform 5252"/>
            <p:cNvSpPr>
              <a:spLocks/>
            </p:cNvSpPr>
            <p:nvPr/>
          </p:nvSpPr>
          <p:spPr bwMode="auto">
            <a:xfrm>
              <a:off x="3423" y="23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7" name="Freeform 5253"/>
            <p:cNvSpPr>
              <a:spLocks/>
            </p:cNvSpPr>
            <p:nvPr/>
          </p:nvSpPr>
          <p:spPr bwMode="auto">
            <a:xfrm>
              <a:off x="3881"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8" name="Freeform 5254"/>
            <p:cNvSpPr>
              <a:spLocks/>
            </p:cNvSpPr>
            <p:nvPr/>
          </p:nvSpPr>
          <p:spPr bwMode="auto">
            <a:xfrm>
              <a:off x="4147"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19" name="Freeform 5255"/>
            <p:cNvSpPr>
              <a:spLocks/>
            </p:cNvSpPr>
            <p:nvPr/>
          </p:nvSpPr>
          <p:spPr bwMode="auto">
            <a:xfrm>
              <a:off x="3771"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0" name="Freeform 5256"/>
            <p:cNvSpPr>
              <a:spLocks/>
            </p:cNvSpPr>
            <p:nvPr/>
          </p:nvSpPr>
          <p:spPr bwMode="auto">
            <a:xfrm>
              <a:off x="3904"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1" name="Freeform 5257"/>
            <p:cNvSpPr>
              <a:spLocks/>
            </p:cNvSpPr>
            <p:nvPr/>
          </p:nvSpPr>
          <p:spPr bwMode="auto">
            <a:xfrm>
              <a:off x="3887"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2" name="Freeform 5258"/>
            <p:cNvSpPr>
              <a:spLocks/>
            </p:cNvSpPr>
            <p:nvPr/>
          </p:nvSpPr>
          <p:spPr bwMode="auto">
            <a:xfrm>
              <a:off x="4252" y="14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23" name="Freeform 5259"/>
            <p:cNvSpPr>
              <a:spLocks/>
            </p:cNvSpPr>
            <p:nvPr/>
          </p:nvSpPr>
          <p:spPr bwMode="auto">
            <a:xfrm>
              <a:off x="4414" y="13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4" name="Freeform 5260"/>
            <p:cNvSpPr>
              <a:spLocks/>
            </p:cNvSpPr>
            <p:nvPr/>
          </p:nvSpPr>
          <p:spPr bwMode="auto">
            <a:xfrm>
              <a:off x="4680" y="12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5" name="Freeform 5261"/>
            <p:cNvSpPr>
              <a:spLocks/>
            </p:cNvSpPr>
            <p:nvPr/>
          </p:nvSpPr>
          <p:spPr bwMode="auto">
            <a:xfrm>
              <a:off x="4628"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6" name="Freeform 5262"/>
            <p:cNvSpPr>
              <a:spLocks/>
            </p:cNvSpPr>
            <p:nvPr/>
          </p:nvSpPr>
          <p:spPr bwMode="auto">
            <a:xfrm>
              <a:off x="4182"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7" name="Freeform 5263"/>
            <p:cNvSpPr>
              <a:spLocks/>
            </p:cNvSpPr>
            <p:nvPr/>
          </p:nvSpPr>
          <p:spPr bwMode="auto">
            <a:xfrm>
              <a:off x="3933"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8" name="Freeform 5264"/>
            <p:cNvSpPr>
              <a:spLocks/>
            </p:cNvSpPr>
            <p:nvPr/>
          </p:nvSpPr>
          <p:spPr bwMode="auto">
            <a:xfrm>
              <a:off x="313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29" name="Freeform 5265"/>
            <p:cNvSpPr>
              <a:spLocks/>
            </p:cNvSpPr>
            <p:nvPr/>
          </p:nvSpPr>
          <p:spPr bwMode="auto">
            <a:xfrm>
              <a:off x="3122"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0" name="Freeform 5266"/>
            <p:cNvSpPr>
              <a:spLocks/>
            </p:cNvSpPr>
            <p:nvPr/>
          </p:nvSpPr>
          <p:spPr bwMode="auto">
            <a:xfrm>
              <a:off x="3678" y="23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1" name="Freeform 5267"/>
            <p:cNvSpPr>
              <a:spLocks/>
            </p:cNvSpPr>
            <p:nvPr/>
          </p:nvSpPr>
          <p:spPr bwMode="auto">
            <a:xfrm>
              <a:off x="3783"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32" name="Freeform 5268"/>
            <p:cNvSpPr>
              <a:spLocks/>
            </p:cNvSpPr>
            <p:nvPr/>
          </p:nvSpPr>
          <p:spPr bwMode="auto">
            <a:xfrm>
              <a:off x="3997"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3" name="Freeform 5269"/>
            <p:cNvSpPr>
              <a:spLocks/>
            </p:cNvSpPr>
            <p:nvPr/>
          </p:nvSpPr>
          <p:spPr bwMode="auto">
            <a:xfrm>
              <a:off x="3835" y="17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34" name="Freeform 5270"/>
            <p:cNvSpPr>
              <a:spLocks/>
            </p:cNvSpPr>
            <p:nvPr/>
          </p:nvSpPr>
          <p:spPr bwMode="auto">
            <a:xfrm>
              <a:off x="3933" y="16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5" name="Freeform 5271"/>
            <p:cNvSpPr>
              <a:spLocks/>
            </p:cNvSpPr>
            <p:nvPr/>
          </p:nvSpPr>
          <p:spPr bwMode="auto">
            <a:xfrm>
              <a:off x="3713"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6" name="Freeform 5272"/>
            <p:cNvSpPr>
              <a:spLocks/>
            </p:cNvSpPr>
            <p:nvPr/>
          </p:nvSpPr>
          <p:spPr bwMode="auto">
            <a:xfrm>
              <a:off x="3939"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7" name="Freeform 5273"/>
            <p:cNvSpPr>
              <a:spLocks/>
            </p:cNvSpPr>
            <p:nvPr/>
          </p:nvSpPr>
          <p:spPr bwMode="auto">
            <a:xfrm>
              <a:off x="4130"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8" name="Freeform 5274"/>
            <p:cNvSpPr>
              <a:spLocks/>
            </p:cNvSpPr>
            <p:nvPr/>
          </p:nvSpPr>
          <p:spPr bwMode="auto">
            <a:xfrm>
              <a:off x="4333" y="11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39" name="Freeform 5275"/>
            <p:cNvSpPr>
              <a:spLocks/>
            </p:cNvSpPr>
            <p:nvPr/>
          </p:nvSpPr>
          <p:spPr bwMode="auto">
            <a:xfrm>
              <a:off x="4130"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0" name="Freeform 5276"/>
            <p:cNvSpPr>
              <a:spLocks/>
            </p:cNvSpPr>
            <p:nvPr/>
          </p:nvSpPr>
          <p:spPr bwMode="auto">
            <a:xfrm>
              <a:off x="3800"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1" name="Freeform 5277"/>
            <p:cNvSpPr>
              <a:spLocks/>
            </p:cNvSpPr>
            <p:nvPr/>
          </p:nvSpPr>
          <p:spPr bwMode="auto">
            <a:xfrm>
              <a:off x="3638"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2" name="Freeform 5278"/>
            <p:cNvSpPr>
              <a:spLocks/>
            </p:cNvSpPr>
            <p:nvPr/>
          </p:nvSpPr>
          <p:spPr bwMode="auto">
            <a:xfrm>
              <a:off x="255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43" name="Freeform 5279"/>
            <p:cNvSpPr>
              <a:spLocks/>
            </p:cNvSpPr>
            <p:nvPr/>
          </p:nvSpPr>
          <p:spPr bwMode="auto">
            <a:xfrm>
              <a:off x="2665"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4" name="Freeform 5280"/>
            <p:cNvSpPr>
              <a:spLocks/>
            </p:cNvSpPr>
            <p:nvPr/>
          </p:nvSpPr>
          <p:spPr bwMode="auto">
            <a:xfrm>
              <a:off x="3035"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5" name="Freeform 5281"/>
            <p:cNvSpPr>
              <a:spLocks/>
            </p:cNvSpPr>
            <p:nvPr/>
          </p:nvSpPr>
          <p:spPr bwMode="auto">
            <a:xfrm>
              <a:off x="3968"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6" name="Freeform 5282"/>
            <p:cNvSpPr>
              <a:spLocks/>
            </p:cNvSpPr>
            <p:nvPr/>
          </p:nvSpPr>
          <p:spPr bwMode="auto">
            <a:xfrm>
              <a:off x="3933"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7" name="Freeform 5283"/>
            <p:cNvSpPr>
              <a:spLocks/>
            </p:cNvSpPr>
            <p:nvPr/>
          </p:nvSpPr>
          <p:spPr bwMode="auto">
            <a:xfrm>
              <a:off x="3458"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8" name="Freeform 5284"/>
            <p:cNvSpPr>
              <a:spLocks/>
            </p:cNvSpPr>
            <p:nvPr/>
          </p:nvSpPr>
          <p:spPr bwMode="auto">
            <a:xfrm>
              <a:off x="3018"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49" name="Freeform 5285"/>
            <p:cNvSpPr>
              <a:spLocks/>
            </p:cNvSpPr>
            <p:nvPr/>
          </p:nvSpPr>
          <p:spPr bwMode="auto">
            <a:xfrm>
              <a:off x="3470"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0" name="Freeform 5286"/>
            <p:cNvSpPr>
              <a:spLocks/>
            </p:cNvSpPr>
            <p:nvPr/>
          </p:nvSpPr>
          <p:spPr bwMode="auto">
            <a:xfrm>
              <a:off x="3238" y="16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1" name="Freeform 5287"/>
            <p:cNvSpPr>
              <a:spLocks/>
            </p:cNvSpPr>
            <p:nvPr/>
          </p:nvSpPr>
          <p:spPr bwMode="auto">
            <a:xfrm>
              <a:off x="3615" y="15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52" name="Freeform 5288"/>
            <p:cNvSpPr>
              <a:spLocks/>
            </p:cNvSpPr>
            <p:nvPr/>
          </p:nvSpPr>
          <p:spPr bwMode="auto">
            <a:xfrm>
              <a:off x="3765" y="14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3" name="Freeform 5289"/>
            <p:cNvSpPr>
              <a:spLocks/>
            </p:cNvSpPr>
            <p:nvPr/>
          </p:nvSpPr>
          <p:spPr bwMode="auto">
            <a:xfrm>
              <a:off x="4165" y="131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4" name="Freeform 5290"/>
            <p:cNvSpPr>
              <a:spLocks/>
            </p:cNvSpPr>
            <p:nvPr/>
          </p:nvSpPr>
          <p:spPr bwMode="auto">
            <a:xfrm>
              <a:off x="3557"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55" name="Freeform 5291"/>
            <p:cNvSpPr>
              <a:spLocks/>
            </p:cNvSpPr>
            <p:nvPr/>
          </p:nvSpPr>
          <p:spPr bwMode="auto">
            <a:xfrm>
              <a:off x="3672" y="12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6" name="Freeform 5292"/>
            <p:cNvSpPr>
              <a:spLocks/>
            </p:cNvSpPr>
            <p:nvPr/>
          </p:nvSpPr>
          <p:spPr bwMode="auto">
            <a:xfrm>
              <a:off x="232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7" name="Freeform 5293"/>
            <p:cNvSpPr>
              <a:spLocks/>
            </p:cNvSpPr>
            <p:nvPr/>
          </p:nvSpPr>
          <p:spPr bwMode="auto">
            <a:xfrm>
              <a:off x="2479"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8" name="Freeform 5294"/>
            <p:cNvSpPr>
              <a:spLocks/>
            </p:cNvSpPr>
            <p:nvPr/>
          </p:nvSpPr>
          <p:spPr bwMode="auto">
            <a:xfrm>
              <a:off x="2456" y="27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59" name="Freeform 5295"/>
            <p:cNvSpPr>
              <a:spLocks/>
            </p:cNvSpPr>
            <p:nvPr/>
          </p:nvSpPr>
          <p:spPr bwMode="auto">
            <a:xfrm>
              <a:off x="368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0" name="Freeform 5296"/>
            <p:cNvSpPr>
              <a:spLocks/>
            </p:cNvSpPr>
            <p:nvPr/>
          </p:nvSpPr>
          <p:spPr bwMode="auto">
            <a:xfrm>
              <a:off x="2914"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1" name="Freeform 5297"/>
            <p:cNvSpPr>
              <a:spLocks/>
            </p:cNvSpPr>
            <p:nvPr/>
          </p:nvSpPr>
          <p:spPr bwMode="auto">
            <a:xfrm>
              <a:off x="2972" y="20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62" name="Freeform 5298"/>
            <p:cNvSpPr>
              <a:spLocks/>
            </p:cNvSpPr>
            <p:nvPr/>
          </p:nvSpPr>
          <p:spPr bwMode="auto">
            <a:xfrm>
              <a:off x="2954"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3" name="Freeform 5299"/>
            <p:cNvSpPr>
              <a:spLocks/>
            </p:cNvSpPr>
            <p:nvPr/>
          </p:nvSpPr>
          <p:spPr bwMode="auto">
            <a:xfrm>
              <a:off x="3082"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4" name="Freeform 5300"/>
            <p:cNvSpPr>
              <a:spLocks/>
            </p:cNvSpPr>
            <p:nvPr/>
          </p:nvSpPr>
          <p:spPr bwMode="auto">
            <a:xfrm>
              <a:off x="3441"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5" name="Freeform 5301"/>
            <p:cNvSpPr>
              <a:spLocks/>
            </p:cNvSpPr>
            <p:nvPr/>
          </p:nvSpPr>
          <p:spPr bwMode="auto">
            <a:xfrm>
              <a:off x="3435"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6" name="Freeform 5302"/>
            <p:cNvSpPr>
              <a:spLocks/>
            </p:cNvSpPr>
            <p:nvPr/>
          </p:nvSpPr>
          <p:spPr bwMode="auto">
            <a:xfrm>
              <a:off x="3661"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7" name="Freeform 5303"/>
            <p:cNvSpPr>
              <a:spLocks/>
            </p:cNvSpPr>
            <p:nvPr/>
          </p:nvSpPr>
          <p:spPr bwMode="auto">
            <a:xfrm>
              <a:off x="374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8" name="Freeform 5304"/>
            <p:cNvSpPr>
              <a:spLocks/>
            </p:cNvSpPr>
            <p:nvPr/>
          </p:nvSpPr>
          <p:spPr bwMode="auto">
            <a:xfrm>
              <a:off x="3510"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69" name="Freeform 5305"/>
            <p:cNvSpPr>
              <a:spLocks/>
            </p:cNvSpPr>
            <p:nvPr/>
          </p:nvSpPr>
          <p:spPr bwMode="auto">
            <a:xfrm>
              <a:off x="2972" y="27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70" name="Freeform 5306"/>
            <p:cNvSpPr>
              <a:spLocks/>
            </p:cNvSpPr>
            <p:nvPr/>
          </p:nvSpPr>
          <p:spPr bwMode="auto">
            <a:xfrm>
              <a:off x="2954"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1" name="Freeform 5307"/>
            <p:cNvSpPr>
              <a:spLocks/>
            </p:cNvSpPr>
            <p:nvPr/>
          </p:nvSpPr>
          <p:spPr bwMode="auto">
            <a:xfrm>
              <a:off x="2977"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2" name="Freeform 5308"/>
            <p:cNvSpPr>
              <a:spLocks/>
            </p:cNvSpPr>
            <p:nvPr/>
          </p:nvSpPr>
          <p:spPr bwMode="auto">
            <a:xfrm>
              <a:off x="2977"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3" name="Freeform 5309"/>
            <p:cNvSpPr>
              <a:spLocks/>
            </p:cNvSpPr>
            <p:nvPr/>
          </p:nvSpPr>
          <p:spPr bwMode="auto">
            <a:xfrm>
              <a:off x="2902"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4" name="Freeform 5310"/>
            <p:cNvSpPr>
              <a:spLocks/>
            </p:cNvSpPr>
            <p:nvPr/>
          </p:nvSpPr>
          <p:spPr bwMode="auto">
            <a:xfrm>
              <a:off x="3476" y="26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75" name="Freeform 5311"/>
            <p:cNvSpPr>
              <a:spLocks/>
            </p:cNvSpPr>
            <p:nvPr/>
          </p:nvSpPr>
          <p:spPr bwMode="auto">
            <a:xfrm>
              <a:off x="3771"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6" name="Freeform 5312"/>
            <p:cNvSpPr>
              <a:spLocks/>
            </p:cNvSpPr>
            <p:nvPr/>
          </p:nvSpPr>
          <p:spPr bwMode="auto">
            <a:xfrm>
              <a:off x="3678"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7" name="Freeform 5313"/>
            <p:cNvSpPr>
              <a:spLocks/>
            </p:cNvSpPr>
            <p:nvPr/>
          </p:nvSpPr>
          <p:spPr bwMode="auto">
            <a:xfrm>
              <a:off x="3366" y="27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78" name="Freeform 5314"/>
            <p:cNvSpPr>
              <a:spLocks/>
            </p:cNvSpPr>
            <p:nvPr/>
          </p:nvSpPr>
          <p:spPr bwMode="auto">
            <a:xfrm>
              <a:off x="2815"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79" name="Freeform 5315"/>
            <p:cNvSpPr>
              <a:spLocks/>
            </p:cNvSpPr>
            <p:nvPr/>
          </p:nvSpPr>
          <p:spPr bwMode="auto">
            <a:xfrm>
              <a:off x="3169" y="26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80" name="Freeform 5316"/>
            <p:cNvSpPr>
              <a:spLocks/>
            </p:cNvSpPr>
            <p:nvPr/>
          </p:nvSpPr>
          <p:spPr bwMode="auto">
            <a:xfrm>
              <a:off x="3348"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1" name="Freeform 5317"/>
            <p:cNvSpPr>
              <a:spLocks/>
            </p:cNvSpPr>
            <p:nvPr/>
          </p:nvSpPr>
          <p:spPr bwMode="auto">
            <a:xfrm>
              <a:off x="3788"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2" name="Freeform 5318"/>
            <p:cNvSpPr>
              <a:spLocks/>
            </p:cNvSpPr>
            <p:nvPr/>
          </p:nvSpPr>
          <p:spPr bwMode="auto">
            <a:xfrm>
              <a:off x="4240" y="13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3" name="Freeform 5319"/>
            <p:cNvSpPr>
              <a:spLocks/>
            </p:cNvSpPr>
            <p:nvPr/>
          </p:nvSpPr>
          <p:spPr bwMode="auto">
            <a:xfrm>
              <a:off x="2815"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4" name="Freeform 5320"/>
            <p:cNvSpPr>
              <a:spLocks/>
            </p:cNvSpPr>
            <p:nvPr/>
          </p:nvSpPr>
          <p:spPr bwMode="auto">
            <a:xfrm>
              <a:off x="2862" y="263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85" name="Freeform 5321"/>
            <p:cNvSpPr>
              <a:spLocks/>
            </p:cNvSpPr>
            <p:nvPr/>
          </p:nvSpPr>
          <p:spPr bwMode="auto">
            <a:xfrm>
              <a:off x="2856" y="26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6" name="Freeform 5322"/>
            <p:cNvSpPr>
              <a:spLocks/>
            </p:cNvSpPr>
            <p:nvPr/>
          </p:nvSpPr>
          <p:spPr bwMode="auto">
            <a:xfrm>
              <a:off x="2375"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7" name="Freeform 5323"/>
            <p:cNvSpPr>
              <a:spLocks/>
            </p:cNvSpPr>
            <p:nvPr/>
          </p:nvSpPr>
          <p:spPr bwMode="auto">
            <a:xfrm>
              <a:off x="3238"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8" name="Freeform 5324"/>
            <p:cNvSpPr>
              <a:spLocks/>
            </p:cNvSpPr>
            <p:nvPr/>
          </p:nvSpPr>
          <p:spPr bwMode="auto">
            <a:xfrm>
              <a:off x="3319"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89" name="Freeform 5325"/>
            <p:cNvSpPr>
              <a:spLocks/>
            </p:cNvSpPr>
            <p:nvPr/>
          </p:nvSpPr>
          <p:spPr bwMode="auto">
            <a:xfrm>
              <a:off x="3997"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0" name="Freeform 5326"/>
            <p:cNvSpPr>
              <a:spLocks/>
            </p:cNvSpPr>
            <p:nvPr/>
          </p:nvSpPr>
          <p:spPr bwMode="auto">
            <a:xfrm>
              <a:off x="4217" y="12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1" name="Freeform 5327"/>
            <p:cNvSpPr>
              <a:spLocks/>
            </p:cNvSpPr>
            <p:nvPr/>
          </p:nvSpPr>
          <p:spPr bwMode="auto">
            <a:xfrm>
              <a:off x="4391" y="111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92" name="Freeform 5328"/>
            <p:cNvSpPr>
              <a:spLocks/>
            </p:cNvSpPr>
            <p:nvPr/>
          </p:nvSpPr>
          <p:spPr bwMode="auto">
            <a:xfrm>
              <a:off x="4252" y="111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93" name="Freeform 5329"/>
            <p:cNvSpPr>
              <a:spLocks/>
            </p:cNvSpPr>
            <p:nvPr/>
          </p:nvSpPr>
          <p:spPr bwMode="auto">
            <a:xfrm>
              <a:off x="3864" y="22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794" name="Freeform 5330"/>
            <p:cNvSpPr>
              <a:spLocks/>
            </p:cNvSpPr>
            <p:nvPr/>
          </p:nvSpPr>
          <p:spPr bwMode="auto">
            <a:xfrm>
              <a:off x="4367" y="10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5" name="Freeform 5331"/>
            <p:cNvSpPr>
              <a:spLocks/>
            </p:cNvSpPr>
            <p:nvPr/>
          </p:nvSpPr>
          <p:spPr bwMode="auto">
            <a:xfrm>
              <a:off x="4275"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6" name="Freeform 5332"/>
            <p:cNvSpPr>
              <a:spLocks/>
            </p:cNvSpPr>
            <p:nvPr/>
          </p:nvSpPr>
          <p:spPr bwMode="auto">
            <a:xfrm>
              <a:off x="3591"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7" name="Freeform 5333"/>
            <p:cNvSpPr>
              <a:spLocks/>
            </p:cNvSpPr>
            <p:nvPr/>
          </p:nvSpPr>
          <p:spPr bwMode="auto">
            <a:xfrm>
              <a:off x="3128" y="2437"/>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8" name="Freeform 5334"/>
            <p:cNvSpPr>
              <a:spLocks/>
            </p:cNvSpPr>
            <p:nvPr/>
          </p:nvSpPr>
          <p:spPr bwMode="auto">
            <a:xfrm>
              <a:off x="20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799" name="Freeform 5335"/>
            <p:cNvSpPr>
              <a:spLocks/>
            </p:cNvSpPr>
            <p:nvPr/>
          </p:nvSpPr>
          <p:spPr bwMode="auto">
            <a:xfrm>
              <a:off x="2584" y="27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00" name="Freeform 5336"/>
            <p:cNvSpPr>
              <a:spLocks/>
            </p:cNvSpPr>
            <p:nvPr/>
          </p:nvSpPr>
          <p:spPr bwMode="auto">
            <a:xfrm>
              <a:off x="2862" y="25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01" name="Freeform 5337"/>
            <p:cNvSpPr>
              <a:spLocks/>
            </p:cNvSpPr>
            <p:nvPr/>
          </p:nvSpPr>
          <p:spPr bwMode="auto">
            <a:xfrm>
              <a:off x="3400"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2" name="Freeform 5338"/>
            <p:cNvSpPr>
              <a:spLocks/>
            </p:cNvSpPr>
            <p:nvPr/>
          </p:nvSpPr>
          <p:spPr bwMode="auto">
            <a:xfrm>
              <a:off x="3557" y="17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03" name="Freeform 5339"/>
            <p:cNvSpPr>
              <a:spLocks/>
            </p:cNvSpPr>
            <p:nvPr/>
          </p:nvSpPr>
          <p:spPr bwMode="auto">
            <a:xfrm>
              <a:off x="4026" y="133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4" name="Freeform 5340"/>
            <p:cNvSpPr>
              <a:spLocks/>
            </p:cNvSpPr>
            <p:nvPr/>
          </p:nvSpPr>
          <p:spPr bwMode="auto">
            <a:xfrm>
              <a:off x="4240" y="1160"/>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5" name="Freeform 5341"/>
            <p:cNvSpPr>
              <a:spLocks/>
            </p:cNvSpPr>
            <p:nvPr/>
          </p:nvSpPr>
          <p:spPr bwMode="auto">
            <a:xfrm>
              <a:off x="3551"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6" name="Freeform 5342"/>
            <p:cNvSpPr>
              <a:spLocks/>
            </p:cNvSpPr>
            <p:nvPr/>
          </p:nvSpPr>
          <p:spPr bwMode="auto">
            <a:xfrm>
              <a:off x="4188" y="10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7" name="Freeform 5343"/>
            <p:cNvSpPr>
              <a:spLocks/>
            </p:cNvSpPr>
            <p:nvPr/>
          </p:nvSpPr>
          <p:spPr bwMode="auto">
            <a:xfrm>
              <a:off x="4107"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08" name="Freeform 5344"/>
            <p:cNvSpPr>
              <a:spLocks/>
            </p:cNvSpPr>
            <p:nvPr/>
          </p:nvSpPr>
          <p:spPr bwMode="auto">
            <a:xfrm>
              <a:off x="3615"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09" name="Freeform 5345"/>
            <p:cNvSpPr>
              <a:spLocks/>
            </p:cNvSpPr>
            <p:nvPr/>
          </p:nvSpPr>
          <p:spPr bwMode="auto">
            <a:xfrm>
              <a:off x="4003"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10" name="Freeform 5346"/>
            <p:cNvSpPr>
              <a:spLocks/>
            </p:cNvSpPr>
            <p:nvPr/>
          </p:nvSpPr>
          <p:spPr bwMode="auto">
            <a:xfrm>
              <a:off x="4217"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1" name="Freeform 5347"/>
            <p:cNvSpPr>
              <a:spLocks/>
            </p:cNvSpPr>
            <p:nvPr/>
          </p:nvSpPr>
          <p:spPr bwMode="auto">
            <a:xfrm>
              <a:off x="3412" y="10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2" name="Freeform 5348"/>
            <p:cNvSpPr>
              <a:spLocks/>
            </p:cNvSpPr>
            <p:nvPr/>
          </p:nvSpPr>
          <p:spPr bwMode="auto">
            <a:xfrm>
              <a:off x="2862"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13" name="Freeform 5349"/>
            <p:cNvSpPr>
              <a:spLocks/>
            </p:cNvSpPr>
            <p:nvPr/>
          </p:nvSpPr>
          <p:spPr bwMode="auto">
            <a:xfrm>
              <a:off x="161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14" name="Freeform 5350"/>
            <p:cNvSpPr>
              <a:spLocks/>
            </p:cNvSpPr>
            <p:nvPr/>
          </p:nvSpPr>
          <p:spPr bwMode="auto">
            <a:xfrm>
              <a:off x="1894"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5" name="Freeform 5351"/>
            <p:cNvSpPr>
              <a:spLocks/>
            </p:cNvSpPr>
            <p:nvPr/>
          </p:nvSpPr>
          <p:spPr bwMode="auto">
            <a:xfrm>
              <a:off x="2555" y="26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16" name="Freeform 5352"/>
            <p:cNvSpPr>
              <a:spLocks/>
            </p:cNvSpPr>
            <p:nvPr/>
          </p:nvSpPr>
          <p:spPr bwMode="auto">
            <a:xfrm>
              <a:off x="3116"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7" name="Freeform 5353"/>
            <p:cNvSpPr>
              <a:spLocks/>
            </p:cNvSpPr>
            <p:nvPr/>
          </p:nvSpPr>
          <p:spPr bwMode="auto">
            <a:xfrm>
              <a:off x="3852"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8" name="Freeform 5354"/>
            <p:cNvSpPr>
              <a:spLocks/>
            </p:cNvSpPr>
            <p:nvPr/>
          </p:nvSpPr>
          <p:spPr bwMode="auto">
            <a:xfrm>
              <a:off x="4095" y="1154"/>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19" name="Freeform 5355"/>
            <p:cNvSpPr>
              <a:spLocks/>
            </p:cNvSpPr>
            <p:nvPr/>
          </p:nvSpPr>
          <p:spPr bwMode="auto">
            <a:xfrm>
              <a:off x="4396"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0" name="Freeform 5356"/>
            <p:cNvSpPr>
              <a:spLocks/>
            </p:cNvSpPr>
            <p:nvPr/>
          </p:nvSpPr>
          <p:spPr bwMode="auto">
            <a:xfrm>
              <a:off x="3754"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21" name="Freeform 5357"/>
            <p:cNvSpPr>
              <a:spLocks/>
            </p:cNvSpPr>
            <p:nvPr/>
          </p:nvSpPr>
          <p:spPr bwMode="auto">
            <a:xfrm>
              <a:off x="3916"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2" name="Freeform 5358"/>
            <p:cNvSpPr>
              <a:spLocks/>
            </p:cNvSpPr>
            <p:nvPr/>
          </p:nvSpPr>
          <p:spPr bwMode="auto">
            <a:xfrm>
              <a:off x="3817"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3" name="Freeform 5359"/>
            <p:cNvSpPr>
              <a:spLocks/>
            </p:cNvSpPr>
            <p:nvPr/>
          </p:nvSpPr>
          <p:spPr bwMode="auto">
            <a:xfrm>
              <a:off x="3748"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4" name="Freeform 5360"/>
            <p:cNvSpPr>
              <a:spLocks/>
            </p:cNvSpPr>
            <p:nvPr/>
          </p:nvSpPr>
          <p:spPr bwMode="auto">
            <a:xfrm>
              <a:off x="3800"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5" name="Freeform 5361"/>
            <p:cNvSpPr>
              <a:spLocks/>
            </p:cNvSpPr>
            <p:nvPr/>
          </p:nvSpPr>
          <p:spPr bwMode="auto">
            <a:xfrm>
              <a:off x="4113" y="14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26" name="Freeform 5362"/>
            <p:cNvSpPr>
              <a:spLocks/>
            </p:cNvSpPr>
            <p:nvPr/>
          </p:nvSpPr>
          <p:spPr bwMode="auto">
            <a:xfrm>
              <a:off x="3690" y="10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7" name="Freeform 5363"/>
            <p:cNvSpPr>
              <a:spLocks/>
            </p:cNvSpPr>
            <p:nvPr/>
          </p:nvSpPr>
          <p:spPr bwMode="auto">
            <a:xfrm>
              <a:off x="2896" y="1703"/>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8" name="Freeform 5364"/>
            <p:cNvSpPr>
              <a:spLocks/>
            </p:cNvSpPr>
            <p:nvPr/>
          </p:nvSpPr>
          <p:spPr bwMode="auto">
            <a:xfrm>
              <a:off x="2369"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29" name="Freeform 5365"/>
            <p:cNvSpPr>
              <a:spLocks/>
            </p:cNvSpPr>
            <p:nvPr/>
          </p:nvSpPr>
          <p:spPr bwMode="auto">
            <a:xfrm>
              <a:off x="2410" y="27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0" name="Freeform 5366"/>
            <p:cNvSpPr>
              <a:spLocks/>
            </p:cNvSpPr>
            <p:nvPr/>
          </p:nvSpPr>
          <p:spPr bwMode="auto">
            <a:xfrm>
              <a:off x="2833" y="25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31" name="Freeform 5367"/>
            <p:cNvSpPr>
              <a:spLocks/>
            </p:cNvSpPr>
            <p:nvPr/>
          </p:nvSpPr>
          <p:spPr bwMode="auto">
            <a:xfrm>
              <a:off x="3557" y="19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32" name="Freeform 5368"/>
            <p:cNvSpPr>
              <a:spLocks/>
            </p:cNvSpPr>
            <p:nvPr/>
          </p:nvSpPr>
          <p:spPr bwMode="auto">
            <a:xfrm>
              <a:off x="4014" y="131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3" name="Freeform 5369"/>
            <p:cNvSpPr>
              <a:spLocks/>
            </p:cNvSpPr>
            <p:nvPr/>
          </p:nvSpPr>
          <p:spPr bwMode="auto">
            <a:xfrm>
              <a:off x="4240"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4" name="Freeform 5370"/>
            <p:cNvSpPr>
              <a:spLocks/>
            </p:cNvSpPr>
            <p:nvPr/>
          </p:nvSpPr>
          <p:spPr bwMode="auto">
            <a:xfrm>
              <a:off x="4506" y="9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5" name="Freeform 5371"/>
            <p:cNvSpPr>
              <a:spLocks/>
            </p:cNvSpPr>
            <p:nvPr/>
          </p:nvSpPr>
          <p:spPr bwMode="auto">
            <a:xfrm>
              <a:off x="3823"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6" name="Freeform 5372"/>
            <p:cNvSpPr>
              <a:spLocks/>
            </p:cNvSpPr>
            <p:nvPr/>
          </p:nvSpPr>
          <p:spPr bwMode="auto">
            <a:xfrm>
              <a:off x="3835"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37" name="Freeform 5373"/>
            <p:cNvSpPr>
              <a:spLocks/>
            </p:cNvSpPr>
            <p:nvPr/>
          </p:nvSpPr>
          <p:spPr bwMode="auto">
            <a:xfrm>
              <a:off x="4176"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8" name="Freeform 5374"/>
            <p:cNvSpPr>
              <a:spLocks/>
            </p:cNvSpPr>
            <p:nvPr/>
          </p:nvSpPr>
          <p:spPr bwMode="auto">
            <a:xfrm>
              <a:off x="4263"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39" name="Freeform 5375"/>
            <p:cNvSpPr>
              <a:spLocks/>
            </p:cNvSpPr>
            <p:nvPr/>
          </p:nvSpPr>
          <p:spPr bwMode="auto">
            <a:xfrm>
              <a:off x="4234"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0" name="Freeform 5376"/>
            <p:cNvSpPr>
              <a:spLocks/>
            </p:cNvSpPr>
            <p:nvPr/>
          </p:nvSpPr>
          <p:spPr bwMode="auto">
            <a:xfrm>
              <a:off x="3979" y="15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1" name="Freeform 5377"/>
            <p:cNvSpPr>
              <a:spLocks/>
            </p:cNvSpPr>
            <p:nvPr/>
          </p:nvSpPr>
          <p:spPr bwMode="auto">
            <a:xfrm>
              <a:off x="4802" y="10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2" name="Freeform 5378"/>
            <p:cNvSpPr>
              <a:spLocks/>
            </p:cNvSpPr>
            <p:nvPr/>
          </p:nvSpPr>
          <p:spPr bwMode="auto">
            <a:xfrm>
              <a:off x="4188"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3" name="Freeform 5379"/>
            <p:cNvSpPr>
              <a:spLocks/>
            </p:cNvSpPr>
            <p:nvPr/>
          </p:nvSpPr>
          <p:spPr bwMode="auto">
            <a:xfrm>
              <a:off x="370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4" name="Freeform 5380"/>
            <p:cNvSpPr>
              <a:spLocks/>
            </p:cNvSpPr>
            <p:nvPr/>
          </p:nvSpPr>
          <p:spPr bwMode="auto">
            <a:xfrm>
              <a:off x="4113" y="246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45" name="Freeform 5381"/>
            <p:cNvSpPr>
              <a:spLocks/>
            </p:cNvSpPr>
            <p:nvPr/>
          </p:nvSpPr>
          <p:spPr bwMode="auto">
            <a:xfrm>
              <a:off x="4327"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6" name="Freeform 5382"/>
            <p:cNvSpPr>
              <a:spLocks/>
            </p:cNvSpPr>
            <p:nvPr/>
          </p:nvSpPr>
          <p:spPr bwMode="auto">
            <a:xfrm>
              <a:off x="4333"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7" name="Freeform 5383"/>
            <p:cNvSpPr>
              <a:spLocks/>
            </p:cNvSpPr>
            <p:nvPr/>
          </p:nvSpPr>
          <p:spPr bwMode="auto">
            <a:xfrm>
              <a:off x="4617" y="12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48" name="Freeform 5384"/>
            <p:cNvSpPr>
              <a:spLocks/>
            </p:cNvSpPr>
            <p:nvPr/>
          </p:nvSpPr>
          <p:spPr bwMode="auto">
            <a:xfrm>
              <a:off x="4304"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49" name="Freeform 5385"/>
            <p:cNvSpPr>
              <a:spLocks/>
            </p:cNvSpPr>
            <p:nvPr/>
          </p:nvSpPr>
          <p:spPr bwMode="auto">
            <a:xfrm>
              <a:off x="4495" y="2073"/>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0" name="Freeform 5386"/>
            <p:cNvSpPr>
              <a:spLocks/>
            </p:cNvSpPr>
            <p:nvPr/>
          </p:nvSpPr>
          <p:spPr bwMode="auto">
            <a:xfrm>
              <a:off x="4813"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1" name="Freeform 5387"/>
            <p:cNvSpPr>
              <a:spLocks/>
            </p:cNvSpPr>
            <p:nvPr/>
          </p:nvSpPr>
          <p:spPr bwMode="auto">
            <a:xfrm>
              <a:off x="4506"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2" name="Freeform 5388"/>
            <p:cNvSpPr>
              <a:spLocks/>
            </p:cNvSpPr>
            <p:nvPr/>
          </p:nvSpPr>
          <p:spPr bwMode="auto">
            <a:xfrm>
              <a:off x="4570"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3" name="Freeform 5389"/>
            <p:cNvSpPr>
              <a:spLocks/>
            </p:cNvSpPr>
            <p:nvPr/>
          </p:nvSpPr>
          <p:spPr bwMode="auto">
            <a:xfrm>
              <a:off x="4049"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4" name="Freeform 5390"/>
            <p:cNvSpPr>
              <a:spLocks/>
            </p:cNvSpPr>
            <p:nvPr/>
          </p:nvSpPr>
          <p:spPr bwMode="auto">
            <a:xfrm>
              <a:off x="3910"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5" name="Freeform 5391"/>
            <p:cNvSpPr>
              <a:spLocks/>
            </p:cNvSpPr>
            <p:nvPr/>
          </p:nvSpPr>
          <p:spPr bwMode="auto">
            <a:xfrm>
              <a:off x="4310" y="15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56" name="Freeform 5392"/>
            <p:cNvSpPr>
              <a:spLocks/>
            </p:cNvSpPr>
            <p:nvPr/>
          </p:nvSpPr>
          <p:spPr bwMode="auto">
            <a:xfrm>
              <a:off x="3533"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57" name="Freeform 5393"/>
            <p:cNvSpPr>
              <a:spLocks/>
            </p:cNvSpPr>
            <p:nvPr/>
          </p:nvSpPr>
          <p:spPr bwMode="auto">
            <a:xfrm>
              <a:off x="4339" y="26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58" name="Freeform 5394"/>
            <p:cNvSpPr>
              <a:spLocks/>
            </p:cNvSpPr>
            <p:nvPr/>
          </p:nvSpPr>
          <p:spPr bwMode="auto">
            <a:xfrm>
              <a:off x="3754" y="26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59" name="Freeform 5395"/>
            <p:cNvSpPr>
              <a:spLocks/>
            </p:cNvSpPr>
            <p:nvPr/>
          </p:nvSpPr>
          <p:spPr bwMode="auto">
            <a:xfrm>
              <a:off x="3800" y="266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0" name="Freeform 5396"/>
            <p:cNvSpPr>
              <a:spLocks/>
            </p:cNvSpPr>
            <p:nvPr/>
          </p:nvSpPr>
          <p:spPr bwMode="auto">
            <a:xfrm>
              <a:off x="3829" y="26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1" name="Freeform 5397"/>
            <p:cNvSpPr>
              <a:spLocks/>
            </p:cNvSpPr>
            <p:nvPr/>
          </p:nvSpPr>
          <p:spPr bwMode="auto">
            <a:xfrm>
              <a:off x="4032" y="267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62" name="Freeform 5398"/>
            <p:cNvSpPr>
              <a:spLocks/>
            </p:cNvSpPr>
            <p:nvPr/>
          </p:nvSpPr>
          <p:spPr bwMode="auto">
            <a:xfrm>
              <a:off x="3725" y="263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63" name="Freeform 5399"/>
            <p:cNvSpPr>
              <a:spLocks/>
            </p:cNvSpPr>
            <p:nvPr/>
          </p:nvSpPr>
          <p:spPr bwMode="auto">
            <a:xfrm>
              <a:off x="3788"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4" name="Freeform 5400"/>
            <p:cNvSpPr>
              <a:spLocks/>
            </p:cNvSpPr>
            <p:nvPr/>
          </p:nvSpPr>
          <p:spPr bwMode="auto">
            <a:xfrm>
              <a:off x="3835" y="26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65" name="Freeform 5401"/>
            <p:cNvSpPr>
              <a:spLocks/>
            </p:cNvSpPr>
            <p:nvPr/>
          </p:nvSpPr>
          <p:spPr bwMode="auto">
            <a:xfrm>
              <a:off x="3933"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6" name="Freeform 5402"/>
            <p:cNvSpPr>
              <a:spLocks/>
            </p:cNvSpPr>
            <p:nvPr/>
          </p:nvSpPr>
          <p:spPr bwMode="auto">
            <a:xfrm>
              <a:off x="4043"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7" name="Freeform 5403"/>
            <p:cNvSpPr>
              <a:spLocks/>
            </p:cNvSpPr>
            <p:nvPr/>
          </p:nvSpPr>
          <p:spPr bwMode="auto">
            <a:xfrm>
              <a:off x="3748" y="264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68" name="Freeform 5404"/>
            <p:cNvSpPr>
              <a:spLocks/>
            </p:cNvSpPr>
            <p:nvPr/>
          </p:nvSpPr>
          <p:spPr bwMode="auto">
            <a:xfrm>
              <a:off x="4310" y="1345"/>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69" name="Freeform 5405"/>
            <p:cNvSpPr>
              <a:spLocks/>
            </p:cNvSpPr>
            <p:nvPr/>
          </p:nvSpPr>
          <p:spPr bwMode="auto">
            <a:xfrm>
              <a:off x="4037" y="16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0" name="Freeform 5406"/>
            <p:cNvSpPr>
              <a:spLocks/>
            </p:cNvSpPr>
            <p:nvPr/>
          </p:nvSpPr>
          <p:spPr bwMode="auto">
            <a:xfrm>
              <a:off x="3545"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1" name="Freeform 5407"/>
            <p:cNvSpPr>
              <a:spLocks/>
            </p:cNvSpPr>
            <p:nvPr/>
          </p:nvSpPr>
          <p:spPr bwMode="auto">
            <a:xfrm>
              <a:off x="3418" y="25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72" name="Freeform 5408"/>
            <p:cNvSpPr>
              <a:spLocks/>
            </p:cNvSpPr>
            <p:nvPr/>
          </p:nvSpPr>
          <p:spPr bwMode="auto">
            <a:xfrm>
              <a:off x="3829" y="224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3" name="Freeform 5409"/>
            <p:cNvSpPr>
              <a:spLocks/>
            </p:cNvSpPr>
            <p:nvPr/>
          </p:nvSpPr>
          <p:spPr bwMode="auto">
            <a:xfrm>
              <a:off x="4003"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74" name="Freeform 5410"/>
            <p:cNvSpPr>
              <a:spLocks/>
            </p:cNvSpPr>
            <p:nvPr/>
          </p:nvSpPr>
          <p:spPr bwMode="auto">
            <a:xfrm>
              <a:off x="4645"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5" name="Freeform 5411"/>
            <p:cNvSpPr>
              <a:spLocks/>
            </p:cNvSpPr>
            <p:nvPr/>
          </p:nvSpPr>
          <p:spPr bwMode="auto">
            <a:xfrm>
              <a:off x="4263" y="13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6" name="Freeform 5412"/>
            <p:cNvSpPr>
              <a:spLocks/>
            </p:cNvSpPr>
            <p:nvPr/>
          </p:nvSpPr>
          <p:spPr bwMode="auto">
            <a:xfrm>
              <a:off x="4958"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7" name="Freeform 5413"/>
            <p:cNvSpPr>
              <a:spLocks/>
            </p:cNvSpPr>
            <p:nvPr/>
          </p:nvSpPr>
          <p:spPr bwMode="auto">
            <a:xfrm>
              <a:off x="4750" y="9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8" name="Freeform 5414"/>
            <p:cNvSpPr>
              <a:spLocks/>
            </p:cNvSpPr>
            <p:nvPr/>
          </p:nvSpPr>
          <p:spPr bwMode="auto">
            <a:xfrm>
              <a:off x="4356" y="108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79" name="Freeform 5415"/>
            <p:cNvSpPr>
              <a:spLocks/>
            </p:cNvSpPr>
            <p:nvPr/>
          </p:nvSpPr>
          <p:spPr bwMode="auto">
            <a:xfrm>
              <a:off x="4304" y="10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0" name="Freeform 5416"/>
            <p:cNvSpPr>
              <a:spLocks/>
            </p:cNvSpPr>
            <p:nvPr/>
          </p:nvSpPr>
          <p:spPr bwMode="auto">
            <a:xfrm>
              <a:off x="4385" y="10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1" name="Freeform 5417"/>
            <p:cNvSpPr>
              <a:spLocks/>
            </p:cNvSpPr>
            <p:nvPr/>
          </p:nvSpPr>
          <p:spPr bwMode="auto">
            <a:xfrm>
              <a:off x="4367" y="10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2" name="Freeform 5418"/>
            <p:cNvSpPr>
              <a:spLocks/>
            </p:cNvSpPr>
            <p:nvPr/>
          </p:nvSpPr>
          <p:spPr bwMode="auto">
            <a:xfrm>
              <a:off x="3707"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3" name="Freeform 5419"/>
            <p:cNvSpPr>
              <a:spLocks/>
            </p:cNvSpPr>
            <p:nvPr/>
          </p:nvSpPr>
          <p:spPr bwMode="auto">
            <a:xfrm>
              <a:off x="3783" y="17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84" name="Freeform 5420"/>
            <p:cNvSpPr>
              <a:spLocks/>
            </p:cNvSpPr>
            <p:nvPr/>
          </p:nvSpPr>
          <p:spPr bwMode="auto">
            <a:xfrm>
              <a:off x="3777"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5" name="Freeform 5421"/>
            <p:cNvSpPr>
              <a:spLocks/>
            </p:cNvSpPr>
            <p:nvPr/>
          </p:nvSpPr>
          <p:spPr bwMode="auto">
            <a:xfrm>
              <a:off x="285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6" name="Freeform 5422"/>
            <p:cNvSpPr>
              <a:spLocks/>
            </p:cNvSpPr>
            <p:nvPr/>
          </p:nvSpPr>
          <p:spPr bwMode="auto">
            <a:xfrm>
              <a:off x="3528" y="25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87" name="Freeform 5423"/>
            <p:cNvSpPr>
              <a:spLocks/>
            </p:cNvSpPr>
            <p:nvPr/>
          </p:nvSpPr>
          <p:spPr bwMode="auto">
            <a:xfrm>
              <a:off x="3533"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8" name="Freeform 5424"/>
            <p:cNvSpPr>
              <a:spLocks/>
            </p:cNvSpPr>
            <p:nvPr/>
          </p:nvSpPr>
          <p:spPr bwMode="auto">
            <a:xfrm>
              <a:off x="3950"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89" name="Freeform 5425"/>
            <p:cNvSpPr>
              <a:spLocks/>
            </p:cNvSpPr>
            <p:nvPr/>
          </p:nvSpPr>
          <p:spPr bwMode="auto">
            <a:xfrm>
              <a:off x="4269" y="15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0" name="Freeform 5426"/>
            <p:cNvSpPr>
              <a:spLocks/>
            </p:cNvSpPr>
            <p:nvPr/>
          </p:nvSpPr>
          <p:spPr bwMode="auto">
            <a:xfrm>
              <a:off x="4147" y="13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1" name="Freeform 5427"/>
            <p:cNvSpPr>
              <a:spLocks/>
            </p:cNvSpPr>
            <p:nvPr/>
          </p:nvSpPr>
          <p:spPr bwMode="auto">
            <a:xfrm>
              <a:off x="4095" y="13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2" name="Freeform 5428"/>
            <p:cNvSpPr>
              <a:spLocks/>
            </p:cNvSpPr>
            <p:nvPr/>
          </p:nvSpPr>
          <p:spPr bwMode="auto">
            <a:xfrm>
              <a:off x="4588" y="110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893" name="Freeform 5429"/>
            <p:cNvSpPr>
              <a:spLocks/>
            </p:cNvSpPr>
            <p:nvPr/>
          </p:nvSpPr>
          <p:spPr bwMode="auto">
            <a:xfrm>
              <a:off x="4240" y="11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4" name="Freeform 5430"/>
            <p:cNvSpPr>
              <a:spLocks/>
            </p:cNvSpPr>
            <p:nvPr/>
          </p:nvSpPr>
          <p:spPr bwMode="auto">
            <a:xfrm>
              <a:off x="4599" y="10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5" name="Freeform 5431"/>
            <p:cNvSpPr>
              <a:spLocks/>
            </p:cNvSpPr>
            <p:nvPr/>
          </p:nvSpPr>
          <p:spPr bwMode="auto">
            <a:xfrm>
              <a:off x="4443" y="10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6" name="Freeform 5432"/>
            <p:cNvSpPr>
              <a:spLocks/>
            </p:cNvSpPr>
            <p:nvPr/>
          </p:nvSpPr>
          <p:spPr bwMode="auto">
            <a:xfrm>
              <a:off x="4402" y="10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7" name="Freeform 5433"/>
            <p:cNvSpPr>
              <a:spLocks/>
            </p:cNvSpPr>
            <p:nvPr/>
          </p:nvSpPr>
          <p:spPr bwMode="auto">
            <a:xfrm>
              <a:off x="3997"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8" name="Freeform 5434"/>
            <p:cNvSpPr>
              <a:spLocks/>
            </p:cNvSpPr>
            <p:nvPr/>
          </p:nvSpPr>
          <p:spPr bwMode="auto">
            <a:xfrm>
              <a:off x="3817" y="10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899" name="Freeform 5435"/>
            <p:cNvSpPr>
              <a:spLocks/>
            </p:cNvSpPr>
            <p:nvPr/>
          </p:nvSpPr>
          <p:spPr bwMode="auto">
            <a:xfrm>
              <a:off x="2537"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0" name="Freeform 5436"/>
            <p:cNvSpPr>
              <a:spLocks/>
            </p:cNvSpPr>
            <p:nvPr/>
          </p:nvSpPr>
          <p:spPr bwMode="auto">
            <a:xfrm>
              <a:off x="20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1" name="Freeform 5437"/>
            <p:cNvSpPr>
              <a:spLocks/>
            </p:cNvSpPr>
            <p:nvPr/>
          </p:nvSpPr>
          <p:spPr bwMode="auto">
            <a:xfrm>
              <a:off x="2503" y="27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02" name="Freeform 5438"/>
            <p:cNvSpPr>
              <a:spLocks/>
            </p:cNvSpPr>
            <p:nvPr/>
          </p:nvSpPr>
          <p:spPr bwMode="auto">
            <a:xfrm>
              <a:off x="2943" y="26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3" name="Freeform 5439"/>
            <p:cNvSpPr>
              <a:spLocks/>
            </p:cNvSpPr>
            <p:nvPr/>
          </p:nvSpPr>
          <p:spPr bwMode="auto">
            <a:xfrm>
              <a:off x="3163" y="22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4" name="Freeform 5440"/>
            <p:cNvSpPr>
              <a:spLocks/>
            </p:cNvSpPr>
            <p:nvPr/>
          </p:nvSpPr>
          <p:spPr bwMode="auto">
            <a:xfrm>
              <a:off x="3481"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5" name="Freeform 5441"/>
            <p:cNvSpPr>
              <a:spLocks/>
            </p:cNvSpPr>
            <p:nvPr/>
          </p:nvSpPr>
          <p:spPr bwMode="auto">
            <a:xfrm>
              <a:off x="3893" y="16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06" name="Freeform 5442"/>
            <p:cNvSpPr>
              <a:spLocks/>
            </p:cNvSpPr>
            <p:nvPr/>
          </p:nvSpPr>
          <p:spPr bwMode="auto">
            <a:xfrm>
              <a:off x="3644" y="16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07" name="Freeform 5443"/>
            <p:cNvSpPr>
              <a:spLocks/>
            </p:cNvSpPr>
            <p:nvPr/>
          </p:nvSpPr>
          <p:spPr bwMode="auto">
            <a:xfrm>
              <a:off x="3933" y="12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8" name="Freeform 5444"/>
            <p:cNvSpPr>
              <a:spLocks/>
            </p:cNvSpPr>
            <p:nvPr/>
          </p:nvSpPr>
          <p:spPr bwMode="auto">
            <a:xfrm>
              <a:off x="409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09" name="Freeform 5445"/>
            <p:cNvSpPr>
              <a:spLocks/>
            </p:cNvSpPr>
            <p:nvPr/>
          </p:nvSpPr>
          <p:spPr bwMode="auto">
            <a:xfrm>
              <a:off x="4194" y="10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0" name="Freeform 5446"/>
            <p:cNvSpPr>
              <a:spLocks/>
            </p:cNvSpPr>
            <p:nvPr/>
          </p:nvSpPr>
          <p:spPr bwMode="auto">
            <a:xfrm>
              <a:off x="4472"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1" name="Freeform 5447"/>
            <p:cNvSpPr>
              <a:spLocks/>
            </p:cNvSpPr>
            <p:nvPr/>
          </p:nvSpPr>
          <p:spPr bwMode="auto">
            <a:xfrm>
              <a:off x="3771"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2" name="Freeform 5448"/>
            <p:cNvSpPr>
              <a:spLocks/>
            </p:cNvSpPr>
            <p:nvPr/>
          </p:nvSpPr>
          <p:spPr bwMode="auto">
            <a:xfrm>
              <a:off x="4356"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3" name="Freeform 5449"/>
            <p:cNvSpPr>
              <a:spLocks/>
            </p:cNvSpPr>
            <p:nvPr/>
          </p:nvSpPr>
          <p:spPr bwMode="auto">
            <a:xfrm>
              <a:off x="3881"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4" name="Freeform 5450"/>
            <p:cNvSpPr>
              <a:spLocks/>
            </p:cNvSpPr>
            <p:nvPr/>
          </p:nvSpPr>
          <p:spPr bwMode="auto">
            <a:xfrm>
              <a:off x="3093"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5" name="Freeform 5451"/>
            <p:cNvSpPr>
              <a:spLocks/>
            </p:cNvSpPr>
            <p:nvPr/>
          </p:nvSpPr>
          <p:spPr bwMode="auto">
            <a:xfrm>
              <a:off x="256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6" name="Freeform 5452"/>
            <p:cNvSpPr>
              <a:spLocks/>
            </p:cNvSpPr>
            <p:nvPr/>
          </p:nvSpPr>
          <p:spPr bwMode="auto">
            <a:xfrm>
              <a:off x="3047"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7" name="Freeform 5453"/>
            <p:cNvSpPr>
              <a:spLocks/>
            </p:cNvSpPr>
            <p:nvPr/>
          </p:nvSpPr>
          <p:spPr bwMode="auto">
            <a:xfrm>
              <a:off x="3811" y="23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18" name="Freeform 5454"/>
            <p:cNvSpPr>
              <a:spLocks/>
            </p:cNvSpPr>
            <p:nvPr/>
          </p:nvSpPr>
          <p:spPr bwMode="auto">
            <a:xfrm>
              <a:off x="3754"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19" name="Freeform 5455"/>
            <p:cNvSpPr>
              <a:spLocks/>
            </p:cNvSpPr>
            <p:nvPr/>
          </p:nvSpPr>
          <p:spPr bwMode="auto">
            <a:xfrm>
              <a:off x="3783" y="17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20" name="Freeform 5456"/>
            <p:cNvSpPr>
              <a:spLocks/>
            </p:cNvSpPr>
            <p:nvPr/>
          </p:nvSpPr>
          <p:spPr bwMode="auto">
            <a:xfrm>
              <a:off x="3707" y="149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1" name="Freeform 5457"/>
            <p:cNvSpPr>
              <a:spLocks/>
            </p:cNvSpPr>
            <p:nvPr/>
          </p:nvSpPr>
          <p:spPr bwMode="auto">
            <a:xfrm>
              <a:off x="3985" y="12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2" name="Freeform 5458"/>
            <p:cNvSpPr>
              <a:spLocks/>
            </p:cNvSpPr>
            <p:nvPr/>
          </p:nvSpPr>
          <p:spPr bwMode="auto">
            <a:xfrm>
              <a:off x="4043" y="11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3" name="Freeform 5459"/>
            <p:cNvSpPr>
              <a:spLocks/>
            </p:cNvSpPr>
            <p:nvPr/>
          </p:nvSpPr>
          <p:spPr bwMode="auto">
            <a:xfrm>
              <a:off x="4292" y="10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4" name="Freeform 5460"/>
            <p:cNvSpPr>
              <a:spLocks/>
            </p:cNvSpPr>
            <p:nvPr/>
          </p:nvSpPr>
          <p:spPr bwMode="auto">
            <a:xfrm>
              <a:off x="3725"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25" name="Freeform 5461"/>
            <p:cNvSpPr>
              <a:spLocks/>
            </p:cNvSpPr>
            <p:nvPr/>
          </p:nvSpPr>
          <p:spPr bwMode="auto">
            <a:xfrm>
              <a:off x="3968"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6" name="Freeform 5462"/>
            <p:cNvSpPr>
              <a:spLocks/>
            </p:cNvSpPr>
            <p:nvPr/>
          </p:nvSpPr>
          <p:spPr bwMode="auto">
            <a:xfrm>
              <a:off x="4553"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7" name="Freeform 5463"/>
            <p:cNvSpPr>
              <a:spLocks/>
            </p:cNvSpPr>
            <p:nvPr/>
          </p:nvSpPr>
          <p:spPr bwMode="auto">
            <a:xfrm>
              <a:off x="4651" y="14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8" name="Freeform 5464"/>
            <p:cNvSpPr>
              <a:spLocks/>
            </p:cNvSpPr>
            <p:nvPr/>
          </p:nvSpPr>
          <p:spPr bwMode="auto">
            <a:xfrm>
              <a:off x="4506" y="10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29" name="Freeform 5465"/>
            <p:cNvSpPr>
              <a:spLocks/>
            </p:cNvSpPr>
            <p:nvPr/>
          </p:nvSpPr>
          <p:spPr bwMode="auto">
            <a:xfrm>
              <a:off x="3603" y="23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0" name="Freeform 5466"/>
            <p:cNvSpPr>
              <a:spLocks/>
            </p:cNvSpPr>
            <p:nvPr/>
          </p:nvSpPr>
          <p:spPr bwMode="auto">
            <a:xfrm>
              <a:off x="280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1" name="Freeform 5467"/>
            <p:cNvSpPr>
              <a:spLocks/>
            </p:cNvSpPr>
            <p:nvPr/>
          </p:nvSpPr>
          <p:spPr bwMode="auto">
            <a:xfrm>
              <a:off x="3290"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2" name="Freeform 5468"/>
            <p:cNvSpPr>
              <a:spLocks/>
            </p:cNvSpPr>
            <p:nvPr/>
          </p:nvSpPr>
          <p:spPr bwMode="auto">
            <a:xfrm>
              <a:off x="3186"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3" name="Freeform 5469"/>
            <p:cNvSpPr>
              <a:spLocks/>
            </p:cNvSpPr>
            <p:nvPr/>
          </p:nvSpPr>
          <p:spPr bwMode="auto">
            <a:xfrm>
              <a:off x="3261"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4" name="Freeform 5470"/>
            <p:cNvSpPr>
              <a:spLocks/>
            </p:cNvSpPr>
            <p:nvPr/>
          </p:nvSpPr>
          <p:spPr bwMode="auto">
            <a:xfrm>
              <a:off x="3458" y="17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5" name="Freeform 5471"/>
            <p:cNvSpPr>
              <a:spLocks/>
            </p:cNvSpPr>
            <p:nvPr/>
          </p:nvSpPr>
          <p:spPr bwMode="auto">
            <a:xfrm>
              <a:off x="4107" y="13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6" name="Freeform 5472"/>
            <p:cNvSpPr>
              <a:spLocks/>
            </p:cNvSpPr>
            <p:nvPr/>
          </p:nvSpPr>
          <p:spPr bwMode="auto">
            <a:xfrm>
              <a:off x="4611" y="11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7" name="Freeform 5473"/>
            <p:cNvSpPr>
              <a:spLocks/>
            </p:cNvSpPr>
            <p:nvPr/>
          </p:nvSpPr>
          <p:spPr bwMode="auto">
            <a:xfrm>
              <a:off x="420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8" name="Freeform 5474"/>
            <p:cNvSpPr>
              <a:spLocks/>
            </p:cNvSpPr>
            <p:nvPr/>
          </p:nvSpPr>
          <p:spPr bwMode="auto">
            <a:xfrm>
              <a:off x="4304"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39" name="Freeform 5475"/>
            <p:cNvSpPr>
              <a:spLocks/>
            </p:cNvSpPr>
            <p:nvPr/>
          </p:nvSpPr>
          <p:spPr bwMode="auto">
            <a:xfrm>
              <a:off x="3887" y="10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0" name="Freeform 5476"/>
            <p:cNvSpPr>
              <a:spLocks/>
            </p:cNvSpPr>
            <p:nvPr/>
          </p:nvSpPr>
          <p:spPr bwMode="auto">
            <a:xfrm>
              <a:off x="3597"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1" name="Freeform 5477"/>
            <p:cNvSpPr>
              <a:spLocks/>
            </p:cNvSpPr>
            <p:nvPr/>
          </p:nvSpPr>
          <p:spPr bwMode="auto">
            <a:xfrm>
              <a:off x="3910"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2" name="Freeform 5478"/>
            <p:cNvSpPr>
              <a:spLocks/>
            </p:cNvSpPr>
            <p:nvPr/>
          </p:nvSpPr>
          <p:spPr bwMode="auto">
            <a:xfrm>
              <a:off x="3852"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3" name="Freeform 5479"/>
            <p:cNvSpPr>
              <a:spLocks/>
            </p:cNvSpPr>
            <p:nvPr/>
          </p:nvSpPr>
          <p:spPr bwMode="auto">
            <a:xfrm>
              <a:off x="2844"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4" name="Freeform 5480"/>
            <p:cNvSpPr>
              <a:spLocks/>
            </p:cNvSpPr>
            <p:nvPr/>
          </p:nvSpPr>
          <p:spPr bwMode="auto">
            <a:xfrm>
              <a:off x="2983" y="26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5" name="Freeform 5481"/>
            <p:cNvSpPr>
              <a:spLocks/>
            </p:cNvSpPr>
            <p:nvPr/>
          </p:nvSpPr>
          <p:spPr bwMode="auto">
            <a:xfrm>
              <a:off x="3180"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6" name="Freeform 5482"/>
            <p:cNvSpPr>
              <a:spLocks/>
            </p:cNvSpPr>
            <p:nvPr/>
          </p:nvSpPr>
          <p:spPr bwMode="auto">
            <a:xfrm>
              <a:off x="3522" y="26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7" name="Freeform 5483"/>
            <p:cNvSpPr>
              <a:spLocks/>
            </p:cNvSpPr>
            <p:nvPr/>
          </p:nvSpPr>
          <p:spPr bwMode="auto">
            <a:xfrm>
              <a:off x="3284"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8" name="Freeform 5484"/>
            <p:cNvSpPr>
              <a:spLocks/>
            </p:cNvSpPr>
            <p:nvPr/>
          </p:nvSpPr>
          <p:spPr bwMode="auto">
            <a:xfrm>
              <a:off x="3591"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49" name="Freeform 5485"/>
            <p:cNvSpPr>
              <a:spLocks/>
            </p:cNvSpPr>
            <p:nvPr/>
          </p:nvSpPr>
          <p:spPr bwMode="auto">
            <a:xfrm>
              <a:off x="3250"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50" name="Freeform 5486"/>
            <p:cNvSpPr>
              <a:spLocks/>
            </p:cNvSpPr>
            <p:nvPr/>
          </p:nvSpPr>
          <p:spPr bwMode="auto">
            <a:xfrm>
              <a:off x="3389"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51" name="Freeform 5487"/>
            <p:cNvSpPr>
              <a:spLocks/>
            </p:cNvSpPr>
            <p:nvPr/>
          </p:nvSpPr>
          <p:spPr bwMode="auto">
            <a:xfrm>
              <a:off x="3487"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2" name="Freeform 5488"/>
            <p:cNvSpPr>
              <a:spLocks/>
            </p:cNvSpPr>
            <p:nvPr/>
          </p:nvSpPr>
          <p:spPr bwMode="auto">
            <a:xfrm>
              <a:off x="3655"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3" name="Freeform 5489"/>
            <p:cNvSpPr>
              <a:spLocks/>
            </p:cNvSpPr>
            <p:nvPr/>
          </p:nvSpPr>
          <p:spPr bwMode="auto">
            <a:xfrm>
              <a:off x="3817"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4" name="Freeform 5490"/>
            <p:cNvSpPr>
              <a:spLocks/>
            </p:cNvSpPr>
            <p:nvPr/>
          </p:nvSpPr>
          <p:spPr bwMode="auto">
            <a:xfrm>
              <a:off x="3939" y="25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5" name="Freeform 5491"/>
            <p:cNvSpPr>
              <a:spLocks/>
            </p:cNvSpPr>
            <p:nvPr/>
          </p:nvSpPr>
          <p:spPr bwMode="auto">
            <a:xfrm>
              <a:off x="4495" y="10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6" name="Freeform 5492"/>
            <p:cNvSpPr>
              <a:spLocks/>
            </p:cNvSpPr>
            <p:nvPr/>
          </p:nvSpPr>
          <p:spPr bwMode="auto">
            <a:xfrm>
              <a:off x="4339" y="13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57" name="Freeform 5493"/>
            <p:cNvSpPr>
              <a:spLocks/>
            </p:cNvSpPr>
            <p:nvPr/>
          </p:nvSpPr>
          <p:spPr bwMode="auto">
            <a:xfrm>
              <a:off x="4003" y="15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58" name="Freeform 5494"/>
            <p:cNvSpPr>
              <a:spLocks/>
            </p:cNvSpPr>
            <p:nvPr/>
          </p:nvSpPr>
          <p:spPr bwMode="auto">
            <a:xfrm>
              <a:off x="4842" y="13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59" name="Freeform 5495"/>
            <p:cNvSpPr>
              <a:spLocks/>
            </p:cNvSpPr>
            <p:nvPr/>
          </p:nvSpPr>
          <p:spPr bwMode="auto">
            <a:xfrm>
              <a:off x="4819" y="15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0" name="Freeform 5496"/>
            <p:cNvSpPr>
              <a:spLocks/>
            </p:cNvSpPr>
            <p:nvPr/>
          </p:nvSpPr>
          <p:spPr bwMode="auto">
            <a:xfrm>
              <a:off x="4964" y="15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1" name="Freeform 5497"/>
            <p:cNvSpPr>
              <a:spLocks/>
            </p:cNvSpPr>
            <p:nvPr/>
          </p:nvSpPr>
          <p:spPr bwMode="auto">
            <a:xfrm>
              <a:off x="4640"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62" name="Freeform 5498"/>
            <p:cNvSpPr>
              <a:spLocks/>
            </p:cNvSpPr>
            <p:nvPr/>
          </p:nvSpPr>
          <p:spPr bwMode="auto">
            <a:xfrm>
              <a:off x="4425"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3" name="Freeform 5499"/>
            <p:cNvSpPr>
              <a:spLocks/>
            </p:cNvSpPr>
            <p:nvPr/>
          </p:nvSpPr>
          <p:spPr bwMode="auto">
            <a:xfrm>
              <a:off x="4535"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4" name="Freeform 5500"/>
            <p:cNvSpPr>
              <a:spLocks/>
            </p:cNvSpPr>
            <p:nvPr/>
          </p:nvSpPr>
          <p:spPr bwMode="auto">
            <a:xfrm>
              <a:off x="4298"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5" name="Freeform 5501"/>
            <p:cNvSpPr>
              <a:spLocks/>
            </p:cNvSpPr>
            <p:nvPr/>
          </p:nvSpPr>
          <p:spPr bwMode="auto">
            <a:xfrm>
              <a:off x="4200"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66" name="Freeform 5502"/>
            <p:cNvSpPr>
              <a:spLocks/>
            </p:cNvSpPr>
            <p:nvPr/>
          </p:nvSpPr>
          <p:spPr bwMode="auto">
            <a:xfrm>
              <a:off x="4008"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7" name="Freeform 5503"/>
            <p:cNvSpPr>
              <a:spLocks/>
            </p:cNvSpPr>
            <p:nvPr/>
          </p:nvSpPr>
          <p:spPr bwMode="auto">
            <a:xfrm>
              <a:off x="4327"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8" name="Freeform 5504"/>
            <p:cNvSpPr>
              <a:spLocks/>
            </p:cNvSpPr>
            <p:nvPr/>
          </p:nvSpPr>
          <p:spPr bwMode="auto">
            <a:xfrm>
              <a:off x="4043"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69" name="Freeform 5505"/>
            <p:cNvSpPr>
              <a:spLocks/>
            </p:cNvSpPr>
            <p:nvPr/>
          </p:nvSpPr>
          <p:spPr bwMode="auto">
            <a:xfrm>
              <a:off x="4396" y="16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0" name="Freeform 5506"/>
            <p:cNvSpPr>
              <a:spLocks/>
            </p:cNvSpPr>
            <p:nvPr/>
          </p:nvSpPr>
          <p:spPr bwMode="auto">
            <a:xfrm>
              <a:off x="4014" y="11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1" name="Freeform 5507"/>
            <p:cNvSpPr>
              <a:spLocks/>
            </p:cNvSpPr>
            <p:nvPr/>
          </p:nvSpPr>
          <p:spPr bwMode="auto">
            <a:xfrm>
              <a:off x="3817" y="224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2" name="Freeform 5508"/>
            <p:cNvSpPr>
              <a:spLocks/>
            </p:cNvSpPr>
            <p:nvPr/>
          </p:nvSpPr>
          <p:spPr bwMode="auto">
            <a:xfrm>
              <a:off x="401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3" name="Freeform 5509"/>
            <p:cNvSpPr>
              <a:spLocks/>
            </p:cNvSpPr>
            <p:nvPr/>
          </p:nvSpPr>
          <p:spPr bwMode="auto">
            <a:xfrm>
              <a:off x="4350"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4" name="Freeform 5510"/>
            <p:cNvSpPr>
              <a:spLocks/>
            </p:cNvSpPr>
            <p:nvPr/>
          </p:nvSpPr>
          <p:spPr bwMode="auto">
            <a:xfrm>
              <a:off x="4640"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75" name="Freeform 5511"/>
            <p:cNvSpPr>
              <a:spLocks/>
            </p:cNvSpPr>
            <p:nvPr/>
          </p:nvSpPr>
          <p:spPr bwMode="auto">
            <a:xfrm>
              <a:off x="4611"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6" name="Freeform 5512"/>
            <p:cNvSpPr>
              <a:spLocks/>
            </p:cNvSpPr>
            <p:nvPr/>
          </p:nvSpPr>
          <p:spPr bwMode="auto">
            <a:xfrm>
              <a:off x="4640" y="14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77" name="Freeform 5513"/>
            <p:cNvSpPr>
              <a:spLocks/>
            </p:cNvSpPr>
            <p:nvPr/>
          </p:nvSpPr>
          <p:spPr bwMode="auto">
            <a:xfrm>
              <a:off x="4703" y="12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8" name="Freeform 5514"/>
            <p:cNvSpPr>
              <a:spLocks/>
            </p:cNvSpPr>
            <p:nvPr/>
          </p:nvSpPr>
          <p:spPr bwMode="auto">
            <a:xfrm>
              <a:off x="4304"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79" name="Freeform 5515"/>
            <p:cNvSpPr>
              <a:spLocks/>
            </p:cNvSpPr>
            <p:nvPr/>
          </p:nvSpPr>
          <p:spPr bwMode="auto">
            <a:xfrm>
              <a:off x="4530" y="12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80" name="Freeform 5516"/>
            <p:cNvSpPr>
              <a:spLocks/>
            </p:cNvSpPr>
            <p:nvPr/>
          </p:nvSpPr>
          <p:spPr bwMode="auto">
            <a:xfrm>
              <a:off x="4640" y="110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81" name="Freeform 5517"/>
            <p:cNvSpPr>
              <a:spLocks/>
            </p:cNvSpPr>
            <p:nvPr/>
          </p:nvSpPr>
          <p:spPr bwMode="auto">
            <a:xfrm>
              <a:off x="4535" y="112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2" name="Freeform 5518"/>
            <p:cNvSpPr>
              <a:spLocks/>
            </p:cNvSpPr>
            <p:nvPr/>
          </p:nvSpPr>
          <p:spPr bwMode="auto">
            <a:xfrm>
              <a:off x="3898"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3" name="Freeform 5519"/>
            <p:cNvSpPr>
              <a:spLocks/>
            </p:cNvSpPr>
            <p:nvPr/>
          </p:nvSpPr>
          <p:spPr bwMode="auto">
            <a:xfrm>
              <a:off x="4089"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4" name="Freeform 5520"/>
            <p:cNvSpPr>
              <a:spLocks/>
            </p:cNvSpPr>
            <p:nvPr/>
          </p:nvSpPr>
          <p:spPr bwMode="auto">
            <a:xfrm>
              <a:off x="4356"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5" name="Freeform 5521"/>
            <p:cNvSpPr>
              <a:spLocks/>
            </p:cNvSpPr>
            <p:nvPr/>
          </p:nvSpPr>
          <p:spPr bwMode="auto">
            <a:xfrm>
              <a:off x="4454" y="10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6" name="Freeform 5522"/>
            <p:cNvSpPr>
              <a:spLocks/>
            </p:cNvSpPr>
            <p:nvPr/>
          </p:nvSpPr>
          <p:spPr bwMode="auto">
            <a:xfrm>
              <a:off x="3684"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7" name="Freeform 5523"/>
            <p:cNvSpPr>
              <a:spLocks/>
            </p:cNvSpPr>
            <p:nvPr/>
          </p:nvSpPr>
          <p:spPr bwMode="auto">
            <a:xfrm>
              <a:off x="306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8" name="Freeform 5524"/>
            <p:cNvSpPr>
              <a:spLocks/>
            </p:cNvSpPr>
            <p:nvPr/>
          </p:nvSpPr>
          <p:spPr bwMode="auto">
            <a:xfrm>
              <a:off x="3394"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89" name="Freeform 5525"/>
            <p:cNvSpPr>
              <a:spLocks/>
            </p:cNvSpPr>
            <p:nvPr/>
          </p:nvSpPr>
          <p:spPr bwMode="auto">
            <a:xfrm>
              <a:off x="4194"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0" name="Freeform 5526"/>
            <p:cNvSpPr>
              <a:spLocks/>
            </p:cNvSpPr>
            <p:nvPr/>
          </p:nvSpPr>
          <p:spPr bwMode="auto">
            <a:xfrm>
              <a:off x="4715" y="15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1" name="Freeform 5527"/>
            <p:cNvSpPr>
              <a:spLocks/>
            </p:cNvSpPr>
            <p:nvPr/>
          </p:nvSpPr>
          <p:spPr bwMode="auto">
            <a:xfrm>
              <a:off x="4553"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2" name="Freeform 5528"/>
            <p:cNvSpPr>
              <a:spLocks/>
            </p:cNvSpPr>
            <p:nvPr/>
          </p:nvSpPr>
          <p:spPr bwMode="auto">
            <a:xfrm>
              <a:off x="4645"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3" name="Freeform 5529"/>
            <p:cNvSpPr>
              <a:spLocks/>
            </p:cNvSpPr>
            <p:nvPr/>
          </p:nvSpPr>
          <p:spPr bwMode="auto">
            <a:xfrm>
              <a:off x="4379"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4" name="Freeform 5530"/>
            <p:cNvSpPr>
              <a:spLocks/>
            </p:cNvSpPr>
            <p:nvPr/>
          </p:nvSpPr>
          <p:spPr bwMode="auto">
            <a:xfrm>
              <a:off x="4703"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5" name="Freeform 5531"/>
            <p:cNvSpPr>
              <a:spLocks/>
            </p:cNvSpPr>
            <p:nvPr/>
          </p:nvSpPr>
          <p:spPr bwMode="auto">
            <a:xfrm>
              <a:off x="5207"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6" name="Freeform 5532"/>
            <p:cNvSpPr>
              <a:spLocks/>
            </p:cNvSpPr>
            <p:nvPr/>
          </p:nvSpPr>
          <p:spPr bwMode="auto">
            <a:xfrm>
              <a:off x="4895" y="18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7997" name="Freeform 5533"/>
            <p:cNvSpPr>
              <a:spLocks/>
            </p:cNvSpPr>
            <p:nvPr/>
          </p:nvSpPr>
          <p:spPr bwMode="auto">
            <a:xfrm>
              <a:off x="4825"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8" name="Freeform 5534"/>
            <p:cNvSpPr>
              <a:spLocks/>
            </p:cNvSpPr>
            <p:nvPr/>
          </p:nvSpPr>
          <p:spPr bwMode="auto">
            <a:xfrm>
              <a:off x="4709"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7999" name="Freeform 5535"/>
            <p:cNvSpPr>
              <a:spLocks/>
            </p:cNvSpPr>
            <p:nvPr/>
          </p:nvSpPr>
          <p:spPr bwMode="auto">
            <a:xfrm>
              <a:off x="4860" y="13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0" name="Freeform 5536"/>
            <p:cNvSpPr>
              <a:spLocks/>
            </p:cNvSpPr>
            <p:nvPr/>
          </p:nvSpPr>
          <p:spPr bwMode="auto">
            <a:xfrm>
              <a:off x="4628"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1" name="Freeform 5537"/>
            <p:cNvSpPr>
              <a:spLocks/>
            </p:cNvSpPr>
            <p:nvPr/>
          </p:nvSpPr>
          <p:spPr bwMode="auto">
            <a:xfrm>
              <a:off x="4136"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2" name="Freeform 5538"/>
            <p:cNvSpPr>
              <a:spLocks/>
            </p:cNvSpPr>
            <p:nvPr/>
          </p:nvSpPr>
          <p:spPr bwMode="auto">
            <a:xfrm>
              <a:off x="290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3" name="Freeform 5539"/>
            <p:cNvSpPr>
              <a:spLocks/>
            </p:cNvSpPr>
            <p:nvPr/>
          </p:nvSpPr>
          <p:spPr bwMode="auto">
            <a:xfrm>
              <a:off x="3470"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4" name="Freeform 5540"/>
            <p:cNvSpPr>
              <a:spLocks/>
            </p:cNvSpPr>
            <p:nvPr/>
          </p:nvSpPr>
          <p:spPr bwMode="auto">
            <a:xfrm>
              <a:off x="3655" y="23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5" name="Freeform 5541"/>
            <p:cNvSpPr>
              <a:spLocks/>
            </p:cNvSpPr>
            <p:nvPr/>
          </p:nvSpPr>
          <p:spPr bwMode="auto">
            <a:xfrm>
              <a:off x="3852"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6" name="Freeform 5542"/>
            <p:cNvSpPr>
              <a:spLocks/>
            </p:cNvSpPr>
            <p:nvPr/>
          </p:nvSpPr>
          <p:spPr bwMode="auto">
            <a:xfrm>
              <a:off x="3893" y="18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07" name="Freeform 5543"/>
            <p:cNvSpPr>
              <a:spLocks/>
            </p:cNvSpPr>
            <p:nvPr/>
          </p:nvSpPr>
          <p:spPr bwMode="auto">
            <a:xfrm>
              <a:off x="4147"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08" name="Freeform 5544"/>
            <p:cNvSpPr>
              <a:spLocks/>
            </p:cNvSpPr>
            <p:nvPr/>
          </p:nvSpPr>
          <p:spPr bwMode="auto">
            <a:xfrm>
              <a:off x="4252" y="15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09" name="Freeform 5545"/>
            <p:cNvSpPr>
              <a:spLocks/>
            </p:cNvSpPr>
            <p:nvPr/>
          </p:nvSpPr>
          <p:spPr bwMode="auto">
            <a:xfrm>
              <a:off x="4408"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0" name="Freeform 5546"/>
            <p:cNvSpPr>
              <a:spLocks/>
            </p:cNvSpPr>
            <p:nvPr/>
          </p:nvSpPr>
          <p:spPr bwMode="auto">
            <a:xfrm>
              <a:off x="4443"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1" name="Freeform 5547"/>
            <p:cNvSpPr>
              <a:spLocks/>
            </p:cNvSpPr>
            <p:nvPr/>
          </p:nvSpPr>
          <p:spPr bwMode="auto">
            <a:xfrm>
              <a:off x="4408" y="13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2" name="Freeform 5548"/>
            <p:cNvSpPr>
              <a:spLocks/>
            </p:cNvSpPr>
            <p:nvPr/>
          </p:nvSpPr>
          <p:spPr bwMode="auto">
            <a:xfrm>
              <a:off x="4588" y="12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13" name="Freeform 5549"/>
            <p:cNvSpPr>
              <a:spLocks/>
            </p:cNvSpPr>
            <p:nvPr/>
          </p:nvSpPr>
          <p:spPr bwMode="auto">
            <a:xfrm>
              <a:off x="4037"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4" name="Freeform 5550"/>
            <p:cNvSpPr>
              <a:spLocks/>
            </p:cNvSpPr>
            <p:nvPr/>
          </p:nvSpPr>
          <p:spPr bwMode="auto">
            <a:xfrm>
              <a:off x="3562"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5" name="Freeform 5551"/>
            <p:cNvSpPr>
              <a:spLocks/>
            </p:cNvSpPr>
            <p:nvPr/>
          </p:nvSpPr>
          <p:spPr bwMode="auto">
            <a:xfrm>
              <a:off x="3505" y="20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16" name="Freeform 5552"/>
            <p:cNvSpPr>
              <a:spLocks/>
            </p:cNvSpPr>
            <p:nvPr/>
          </p:nvSpPr>
          <p:spPr bwMode="auto">
            <a:xfrm>
              <a:off x="306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7" name="Freeform 5553"/>
            <p:cNvSpPr>
              <a:spLocks/>
            </p:cNvSpPr>
            <p:nvPr/>
          </p:nvSpPr>
          <p:spPr bwMode="auto">
            <a:xfrm>
              <a:off x="278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18" name="Freeform 5554"/>
            <p:cNvSpPr>
              <a:spLocks/>
            </p:cNvSpPr>
            <p:nvPr/>
          </p:nvSpPr>
          <p:spPr bwMode="auto">
            <a:xfrm>
              <a:off x="3313"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19" name="Freeform 5555"/>
            <p:cNvSpPr>
              <a:spLocks/>
            </p:cNvSpPr>
            <p:nvPr/>
          </p:nvSpPr>
          <p:spPr bwMode="auto">
            <a:xfrm>
              <a:off x="3835" y="23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20" name="Freeform 5556"/>
            <p:cNvSpPr>
              <a:spLocks/>
            </p:cNvSpPr>
            <p:nvPr/>
          </p:nvSpPr>
          <p:spPr bwMode="auto">
            <a:xfrm>
              <a:off x="4344"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21" name="Freeform 5557"/>
            <p:cNvSpPr>
              <a:spLocks/>
            </p:cNvSpPr>
            <p:nvPr/>
          </p:nvSpPr>
          <p:spPr bwMode="auto">
            <a:xfrm>
              <a:off x="4715"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22" name="Freeform 5558"/>
            <p:cNvSpPr>
              <a:spLocks/>
            </p:cNvSpPr>
            <p:nvPr/>
          </p:nvSpPr>
          <p:spPr bwMode="auto">
            <a:xfrm>
              <a:off x="4588" y="14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23" name="Freeform 5559"/>
            <p:cNvSpPr>
              <a:spLocks/>
            </p:cNvSpPr>
            <p:nvPr/>
          </p:nvSpPr>
          <p:spPr bwMode="auto">
            <a:xfrm>
              <a:off x="4617" y="14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24" name="Freeform 5560"/>
            <p:cNvSpPr>
              <a:spLocks/>
            </p:cNvSpPr>
            <p:nvPr/>
          </p:nvSpPr>
          <p:spPr bwMode="auto">
            <a:xfrm>
              <a:off x="4605" y="13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25" name="Freeform 5561"/>
            <p:cNvSpPr>
              <a:spLocks/>
            </p:cNvSpPr>
            <p:nvPr/>
          </p:nvSpPr>
          <p:spPr bwMode="auto">
            <a:xfrm>
              <a:off x="4698" y="12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26" name="Freeform 5562"/>
            <p:cNvSpPr>
              <a:spLocks/>
            </p:cNvSpPr>
            <p:nvPr/>
          </p:nvSpPr>
          <p:spPr bwMode="auto">
            <a:xfrm>
              <a:off x="4808" y="10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27" name="Freeform 5563"/>
            <p:cNvSpPr>
              <a:spLocks/>
            </p:cNvSpPr>
            <p:nvPr/>
          </p:nvSpPr>
          <p:spPr bwMode="auto">
            <a:xfrm>
              <a:off x="4900"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28" name="Freeform 5564"/>
            <p:cNvSpPr>
              <a:spLocks/>
            </p:cNvSpPr>
            <p:nvPr/>
          </p:nvSpPr>
          <p:spPr bwMode="auto">
            <a:xfrm>
              <a:off x="4674" y="10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29" name="Freeform 5565"/>
            <p:cNvSpPr>
              <a:spLocks/>
            </p:cNvSpPr>
            <p:nvPr/>
          </p:nvSpPr>
          <p:spPr bwMode="auto">
            <a:xfrm>
              <a:off x="4275"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0" name="Freeform 5566"/>
            <p:cNvSpPr>
              <a:spLocks/>
            </p:cNvSpPr>
            <p:nvPr/>
          </p:nvSpPr>
          <p:spPr bwMode="auto">
            <a:xfrm>
              <a:off x="3806" y="26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31" name="Freeform 5567"/>
            <p:cNvSpPr>
              <a:spLocks/>
            </p:cNvSpPr>
            <p:nvPr/>
          </p:nvSpPr>
          <p:spPr bwMode="auto">
            <a:xfrm>
              <a:off x="3985"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2" name="Freeform 5568"/>
            <p:cNvSpPr>
              <a:spLocks/>
            </p:cNvSpPr>
            <p:nvPr/>
          </p:nvSpPr>
          <p:spPr bwMode="auto">
            <a:xfrm>
              <a:off x="3783" y="27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33" name="Freeform 5569"/>
            <p:cNvSpPr>
              <a:spLocks/>
            </p:cNvSpPr>
            <p:nvPr/>
          </p:nvSpPr>
          <p:spPr bwMode="auto">
            <a:xfrm>
              <a:off x="3626"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4" name="Freeform 5570"/>
            <p:cNvSpPr>
              <a:spLocks/>
            </p:cNvSpPr>
            <p:nvPr/>
          </p:nvSpPr>
          <p:spPr bwMode="auto">
            <a:xfrm>
              <a:off x="3580" y="27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5" name="Freeform 5571"/>
            <p:cNvSpPr>
              <a:spLocks/>
            </p:cNvSpPr>
            <p:nvPr/>
          </p:nvSpPr>
          <p:spPr bwMode="auto">
            <a:xfrm>
              <a:off x="3383"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6" name="Freeform 5572"/>
            <p:cNvSpPr>
              <a:spLocks/>
            </p:cNvSpPr>
            <p:nvPr/>
          </p:nvSpPr>
          <p:spPr bwMode="auto">
            <a:xfrm>
              <a:off x="3418" y="26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37" name="Freeform 5573"/>
            <p:cNvSpPr>
              <a:spLocks/>
            </p:cNvSpPr>
            <p:nvPr/>
          </p:nvSpPr>
          <p:spPr bwMode="auto">
            <a:xfrm>
              <a:off x="3661"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8" name="Freeform 5574"/>
            <p:cNvSpPr>
              <a:spLocks/>
            </p:cNvSpPr>
            <p:nvPr/>
          </p:nvSpPr>
          <p:spPr bwMode="auto">
            <a:xfrm>
              <a:off x="3551" y="27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39" name="Freeform 5575"/>
            <p:cNvSpPr>
              <a:spLocks/>
            </p:cNvSpPr>
            <p:nvPr/>
          </p:nvSpPr>
          <p:spPr bwMode="auto">
            <a:xfrm>
              <a:off x="3568"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0" name="Freeform 5576"/>
            <p:cNvSpPr>
              <a:spLocks/>
            </p:cNvSpPr>
            <p:nvPr/>
          </p:nvSpPr>
          <p:spPr bwMode="auto">
            <a:xfrm>
              <a:off x="3238"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1" name="Freeform 5577"/>
            <p:cNvSpPr>
              <a:spLocks/>
            </p:cNvSpPr>
            <p:nvPr/>
          </p:nvSpPr>
          <p:spPr bwMode="auto">
            <a:xfrm>
              <a:off x="3505" y="27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42" name="Freeform 5578"/>
            <p:cNvSpPr>
              <a:spLocks/>
            </p:cNvSpPr>
            <p:nvPr/>
          </p:nvSpPr>
          <p:spPr bwMode="auto">
            <a:xfrm>
              <a:off x="4315" y="14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3" name="Freeform 5579"/>
            <p:cNvSpPr>
              <a:spLocks/>
            </p:cNvSpPr>
            <p:nvPr/>
          </p:nvSpPr>
          <p:spPr bwMode="auto">
            <a:xfrm>
              <a:off x="4078"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4" name="Freeform 5580"/>
            <p:cNvSpPr>
              <a:spLocks/>
            </p:cNvSpPr>
            <p:nvPr/>
          </p:nvSpPr>
          <p:spPr bwMode="auto">
            <a:xfrm>
              <a:off x="3765"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5" name="Freeform 5581"/>
            <p:cNvSpPr>
              <a:spLocks/>
            </p:cNvSpPr>
            <p:nvPr/>
          </p:nvSpPr>
          <p:spPr bwMode="auto">
            <a:xfrm>
              <a:off x="3070"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6" name="Freeform 5582"/>
            <p:cNvSpPr>
              <a:spLocks/>
            </p:cNvSpPr>
            <p:nvPr/>
          </p:nvSpPr>
          <p:spPr bwMode="auto">
            <a:xfrm>
              <a:off x="3499" y="23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7" name="Freeform 5583"/>
            <p:cNvSpPr>
              <a:spLocks/>
            </p:cNvSpPr>
            <p:nvPr/>
          </p:nvSpPr>
          <p:spPr bwMode="auto">
            <a:xfrm>
              <a:off x="4686"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8" name="Freeform 5584"/>
            <p:cNvSpPr>
              <a:spLocks/>
            </p:cNvSpPr>
            <p:nvPr/>
          </p:nvSpPr>
          <p:spPr bwMode="auto">
            <a:xfrm>
              <a:off x="4298"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49" name="Freeform 5585"/>
            <p:cNvSpPr>
              <a:spLocks/>
            </p:cNvSpPr>
            <p:nvPr/>
          </p:nvSpPr>
          <p:spPr bwMode="auto">
            <a:xfrm>
              <a:off x="4321"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0" name="Freeform 5586"/>
            <p:cNvSpPr>
              <a:spLocks/>
            </p:cNvSpPr>
            <p:nvPr/>
          </p:nvSpPr>
          <p:spPr bwMode="auto">
            <a:xfrm>
              <a:off x="4449"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51" name="Freeform 5587"/>
            <p:cNvSpPr>
              <a:spLocks/>
            </p:cNvSpPr>
            <p:nvPr/>
          </p:nvSpPr>
          <p:spPr bwMode="auto">
            <a:xfrm>
              <a:off x="4831"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2" name="Freeform 5588"/>
            <p:cNvSpPr>
              <a:spLocks/>
            </p:cNvSpPr>
            <p:nvPr/>
          </p:nvSpPr>
          <p:spPr bwMode="auto">
            <a:xfrm>
              <a:off x="4883"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3" name="Freeform 5589"/>
            <p:cNvSpPr>
              <a:spLocks/>
            </p:cNvSpPr>
            <p:nvPr/>
          </p:nvSpPr>
          <p:spPr bwMode="auto">
            <a:xfrm>
              <a:off x="3922"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54" name="Freeform 5590"/>
            <p:cNvSpPr>
              <a:spLocks/>
            </p:cNvSpPr>
            <p:nvPr/>
          </p:nvSpPr>
          <p:spPr bwMode="auto">
            <a:xfrm>
              <a:off x="4234"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5" name="Freeform 5591"/>
            <p:cNvSpPr>
              <a:spLocks/>
            </p:cNvSpPr>
            <p:nvPr/>
          </p:nvSpPr>
          <p:spPr bwMode="auto">
            <a:xfrm>
              <a:off x="4252"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56" name="Freeform 5592"/>
            <p:cNvSpPr>
              <a:spLocks/>
            </p:cNvSpPr>
            <p:nvPr/>
          </p:nvSpPr>
          <p:spPr bwMode="auto">
            <a:xfrm>
              <a:off x="4802"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7" name="Freeform 5593"/>
            <p:cNvSpPr>
              <a:spLocks/>
            </p:cNvSpPr>
            <p:nvPr/>
          </p:nvSpPr>
          <p:spPr bwMode="auto">
            <a:xfrm>
              <a:off x="5358" y="10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8" name="Freeform 5594"/>
            <p:cNvSpPr>
              <a:spLocks/>
            </p:cNvSpPr>
            <p:nvPr/>
          </p:nvSpPr>
          <p:spPr bwMode="auto">
            <a:xfrm>
              <a:off x="5138"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59" name="Freeform 5595"/>
            <p:cNvSpPr>
              <a:spLocks/>
            </p:cNvSpPr>
            <p:nvPr/>
          </p:nvSpPr>
          <p:spPr bwMode="auto">
            <a:xfrm>
              <a:off x="4165" y="31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0" name="Freeform 5596"/>
            <p:cNvSpPr>
              <a:spLocks/>
            </p:cNvSpPr>
            <p:nvPr/>
          </p:nvSpPr>
          <p:spPr bwMode="auto">
            <a:xfrm>
              <a:off x="4674" y="22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1" name="Freeform 5597"/>
            <p:cNvSpPr>
              <a:spLocks/>
            </p:cNvSpPr>
            <p:nvPr/>
          </p:nvSpPr>
          <p:spPr bwMode="auto">
            <a:xfrm>
              <a:off x="5358"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2" name="Freeform 5598"/>
            <p:cNvSpPr>
              <a:spLocks/>
            </p:cNvSpPr>
            <p:nvPr/>
          </p:nvSpPr>
          <p:spPr bwMode="auto">
            <a:xfrm>
              <a:off x="5358" y="9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3" name="Freeform 5599"/>
            <p:cNvSpPr>
              <a:spLocks/>
            </p:cNvSpPr>
            <p:nvPr/>
          </p:nvSpPr>
          <p:spPr bwMode="auto">
            <a:xfrm>
              <a:off x="5005"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64" name="Freeform 5600"/>
            <p:cNvSpPr>
              <a:spLocks/>
            </p:cNvSpPr>
            <p:nvPr/>
          </p:nvSpPr>
          <p:spPr bwMode="auto">
            <a:xfrm>
              <a:off x="4918"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65" name="Freeform 5601"/>
            <p:cNvSpPr>
              <a:spLocks/>
            </p:cNvSpPr>
            <p:nvPr/>
          </p:nvSpPr>
          <p:spPr bwMode="auto">
            <a:xfrm>
              <a:off x="4327"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6" name="Freeform 5602"/>
            <p:cNvSpPr>
              <a:spLocks/>
            </p:cNvSpPr>
            <p:nvPr/>
          </p:nvSpPr>
          <p:spPr bwMode="auto">
            <a:xfrm>
              <a:off x="4686"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7" name="Freeform 5603"/>
            <p:cNvSpPr>
              <a:spLocks/>
            </p:cNvSpPr>
            <p:nvPr/>
          </p:nvSpPr>
          <p:spPr bwMode="auto">
            <a:xfrm>
              <a:off x="5358"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68" name="Freeform 5604"/>
            <p:cNvSpPr>
              <a:spLocks/>
            </p:cNvSpPr>
            <p:nvPr/>
          </p:nvSpPr>
          <p:spPr bwMode="auto">
            <a:xfrm>
              <a:off x="4918"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69" name="Freeform 5605"/>
            <p:cNvSpPr>
              <a:spLocks/>
            </p:cNvSpPr>
            <p:nvPr/>
          </p:nvSpPr>
          <p:spPr bwMode="auto">
            <a:xfrm>
              <a:off x="4727" y="19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70" name="Freeform 5606"/>
            <p:cNvSpPr>
              <a:spLocks/>
            </p:cNvSpPr>
            <p:nvPr/>
          </p:nvSpPr>
          <p:spPr bwMode="auto">
            <a:xfrm>
              <a:off x="4101"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1" name="Freeform 5607"/>
            <p:cNvSpPr>
              <a:spLocks/>
            </p:cNvSpPr>
            <p:nvPr/>
          </p:nvSpPr>
          <p:spPr bwMode="auto">
            <a:xfrm>
              <a:off x="4553"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2" name="Freeform 5608"/>
            <p:cNvSpPr>
              <a:spLocks/>
            </p:cNvSpPr>
            <p:nvPr/>
          </p:nvSpPr>
          <p:spPr bwMode="auto">
            <a:xfrm>
              <a:off x="4831" y="10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3" name="Freeform 5609"/>
            <p:cNvSpPr>
              <a:spLocks/>
            </p:cNvSpPr>
            <p:nvPr/>
          </p:nvSpPr>
          <p:spPr bwMode="auto">
            <a:xfrm>
              <a:off x="4304"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4" name="Freeform 5610"/>
            <p:cNvSpPr>
              <a:spLocks/>
            </p:cNvSpPr>
            <p:nvPr/>
          </p:nvSpPr>
          <p:spPr bwMode="auto">
            <a:xfrm>
              <a:off x="353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5" name="Freeform 5611"/>
            <p:cNvSpPr>
              <a:spLocks/>
            </p:cNvSpPr>
            <p:nvPr/>
          </p:nvSpPr>
          <p:spPr bwMode="auto">
            <a:xfrm>
              <a:off x="4014" y="2437"/>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6" name="Freeform 5612"/>
            <p:cNvSpPr>
              <a:spLocks/>
            </p:cNvSpPr>
            <p:nvPr/>
          </p:nvSpPr>
          <p:spPr bwMode="auto">
            <a:xfrm>
              <a:off x="5097" y="15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7" name="Freeform 5613"/>
            <p:cNvSpPr>
              <a:spLocks/>
            </p:cNvSpPr>
            <p:nvPr/>
          </p:nvSpPr>
          <p:spPr bwMode="auto">
            <a:xfrm>
              <a:off x="5317"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8" name="Freeform 5614"/>
            <p:cNvSpPr>
              <a:spLocks/>
            </p:cNvSpPr>
            <p:nvPr/>
          </p:nvSpPr>
          <p:spPr bwMode="auto">
            <a:xfrm>
              <a:off x="4008" y="15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79" name="Freeform 5615"/>
            <p:cNvSpPr>
              <a:spLocks/>
            </p:cNvSpPr>
            <p:nvPr/>
          </p:nvSpPr>
          <p:spPr bwMode="auto">
            <a:xfrm>
              <a:off x="4512" y="1160"/>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0" name="Freeform 5616"/>
            <p:cNvSpPr>
              <a:spLocks/>
            </p:cNvSpPr>
            <p:nvPr/>
          </p:nvSpPr>
          <p:spPr bwMode="auto">
            <a:xfrm>
              <a:off x="4205"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1" name="Freeform 5617"/>
            <p:cNvSpPr>
              <a:spLocks/>
            </p:cNvSpPr>
            <p:nvPr/>
          </p:nvSpPr>
          <p:spPr bwMode="auto">
            <a:xfrm>
              <a:off x="4159" y="13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2" name="Freeform 5618"/>
            <p:cNvSpPr>
              <a:spLocks/>
            </p:cNvSpPr>
            <p:nvPr/>
          </p:nvSpPr>
          <p:spPr bwMode="auto">
            <a:xfrm>
              <a:off x="4194"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3" name="Freeform 5619"/>
            <p:cNvSpPr>
              <a:spLocks/>
            </p:cNvSpPr>
            <p:nvPr/>
          </p:nvSpPr>
          <p:spPr bwMode="auto">
            <a:xfrm>
              <a:off x="3910" y="12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4" name="Freeform 5620"/>
            <p:cNvSpPr>
              <a:spLocks/>
            </p:cNvSpPr>
            <p:nvPr/>
          </p:nvSpPr>
          <p:spPr bwMode="auto">
            <a:xfrm>
              <a:off x="365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5" name="Freeform 5621"/>
            <p:cNvSpPr>
              <a:spLocks/>
            </p:cNvSpPr>
            <p:nvPr/>
          </p:nvSpPr>
          <p:spPr bwMode="auto">
            <a:xfrm>
              <a:off x="3435"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6" name="Freeform 5622"/>
            <p:cNvSpPr>
              <a:spLocks/>
            </p:cNvSpPr>
            <p:nvPr/>
          </p:nvSpPr>
          <p:spPr bwMode="auto">
            <a:xfrm>
              <a:off x="4147"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7" name="Freeform 5623"/>
            <p:cNvSpPr>
              <a:spLocks/>
            </p:cNvSpPr>
            <p:nvPr/>
          </p:nvSpPr>
          <p:spPr bwMode="auto">
            <a:xfrm>
              <a:off x="3835" y="10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88" name="Freeform 5624"/>
            <p:cNvSpPr>
              <a:spLocks/>
            </p:cNvSpPr>
            <p:nvPr/>
          </p:nvSpPr>
          <p:spPr bwMode="auto">
            <a:xfrm>
              <a:off x="3371"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89" name="Freeform 5625"/>
            <p:cNvSpPr>
              <a:spLocks/>
            </p:cNvSpPr>
            <p:nvPr/>
          </p:nvSpPr>
          <p:spPr bwMode="auto">
            <a:xfrm>
              <a:off x="2503" y="266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90" name="Freeform 5626"/>
            <p:cNvSpPr>
              <a:spLocks/>
            </p:cNvSpPr>
            <p:nvPr/>
          </p:nvSpPr>
          <p:spPr bwMode="auto">
            <a:xfrm>
              <a:off x="2300" y="26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1" name="Freeform 5627"/>
            <p:cNvSpPr>
              <a:spLocks/>
            </p:cNvSpPr>
            <p:nvPr/>
          </p:nvSpPr>
          <p:spPr bwMode="auto">
            <a:xfrm>
              <a:off x="3348" y="23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2" name="Freeform 5628"/>
            <p:cNvSpPr>
              <a:spLocks/>
            </p:cNvSpPr>
            <p:nvPr/>
          </p:nvSpPr>
          <p:spPr bwMode="auto">
            <a:xfrm>
              <a:off x="5039" y="11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3" name="Freeform 5629"/>
            <p:cNvSpPr>
              <a:spLocks/>
            </p:cNvSpPr>
            <p:nvPr/>
          </p:nvSpPr>
          <p:spPr bwMode="auto">
            <a:xfrm>
              <a:off x="4628"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4" name="Freeform 5630"/>
            <p:cNvSpPr>
              <a:spLocks/>
            </p:cNvSpPr>
            <p:nvPr/>
          </p:nvSpPr>
          <p:spPr bwMode="auto">
            <a:xfrm>
              <a:off x="4935"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5" name="Freeform 5631"/>
            <p:cNvSpPr>
              <a:spLocks/>
            </p:cNvSpPr>
            <p:nvPr/>
          </p:nvSpPr>
          <p:spPr bwMode="auto">
            <a:xfrm>
              <a:off x="5086"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096" name="Freeform 5632"/>
            <p:cNvSpPr>
              <a:spLocks/>
            </p:cNvSpPr>
            <p:nvPr/>
          </p:nvSpPr>
          <p:spPr bwMode="auto">
            <a:xfrm>
              <a:off x="5022"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7" name="Freeform 5633"/>
            <p:cNvSpPr>
              <a:spLocks/>
            </p:cNvSpPr>
            <p:nvPr/>
          </p:nvSpPr>
          <p:spPr bwMode="auto">
            <a:xfrm>
              <a:off x="5045"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8" name="Freeform 5634"/>
            <p:cNvSpPr>
              <a:spLocks/>
            </p:cNvSpPr>
            <p:nvPr/>
          </p:nvSpPr>
          <p:spPr bwMode="auto">
            <a:xfrm>
              <a:off x="5219"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099" name="Freeform 5635"/>
            <p:cNvSpPr>
              <a:spLocks/>
            </p:cNvSpPr>
            <p:nvPr/>
          </p:nvSpPr>
          <p:spPr bwMode="auto">
            <a:xfrm>
              <a:off x="4976" y="17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00" name="Freeform 5636"/>
            <p:cNvSpPr>
              <a:spLocks/>
            </p:cNvSpPr>
            <p:nvPr/>
          </p:nvSpPr>
          <p:spPr bwMode="auto">
            <a:xfrm>
              <a:off x="4935"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1" name="Freeform 5637"/>
            <p:cNvSpPr>
              <a:spLocks/>
            </p:cNvSpPr>
            <p:nvPr/>
          </p:nvSpPr>
          <p:spPr bwMode="auto">
            <a:xfrm>
              <a:off x="5294"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2" name="Freeform 5638"/>
            <p:cNvSpPr>
              <a:spLocks/>
            </p:cNvSpPr>
            <p:nvPr/>
          </p:nvSpPr>
          <p:spPr bwMode="auto">
            <a:xfrm>
              <a:off x="4234"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3" name="Freeform 5639"/>
            <p:cNvSpPr>
              <a:spLocks/>
            </p:cNvSpPr>
            <p:nvPr/>
          </p:nvSpPr>
          <p:spPr bwMode="auto">
            <a:xfrm>
              <a:off x="4466" y="15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4" name="Freeform 5640"/>
            <p:cNvSpPr>
              <a:spLocks/>
            </p:cNvSpPr>
            <p:nvPr/>
          </p:nvSpPr>
          <p:spPr bwMode="auto">
            <a:xfrm>
              <a:off x="4449"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05" name="Freeform 5641"/>
            <p:cNvSpPr>
              <a:spLocks/>
            </p:cNvSpPr>
            <p:nvPr/>
          </p:nvSpPr>
          <p:spPr bwMode="auto">
            <a:xfrm>
              <a:off x="3869" y="225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6" name="Freeform 5642"/>
            <p:cNvSpPr>
              <a:spLocks/>
            </p:cNvSpPr>
            <p:nvPr/>
          </p:nvSpPr>
          <p:spPr bwMode="auto">
            <a:xfrm>
              <a:off x="4501"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07" name="Freeform 5643"/>
            <p:cNvSpPr>
              <a:spLocks/>
            </p:cNvSpPr>
            <p:nvPr/>
          </p:nvSpPr>
          <p:spPr bwMode="auto">
            <a:xfrm>
              <a:off x="4761" y="11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8" name="Freeform 5644"/>
            <p:cNvSpPr>
              <a:spLocks/>
            </p:cNvSpPr>
            <p:nvPr/>
          </p:nvSpPr>
          <p:spPr bwMode="auto">
            <a:xfrm>
              <a:off x="4611"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09" name="Freeform 5645"/>
            <p:cNvSpPr>
              <a:spLocks/>
            </p:cNvSpPr>
            <p:nvPr/>
          </p:nvSpPr>
          <p:spPr bwMode="auto">
            <a:xfrm>
              <a:off x="4611"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0" name="Freeform 5646"/>
            <p:cNvSpPr>
              <a:spLocks/>
            </p:cNvSpPr>
            <p:nvPr/>
          </p:nvSpPr>
          <p:spPr bwMode="auto">
            <a:xfrm>
              <a:off x="4628"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1" name="Freeform 5647"/>
            <p:cNvSpPr>
              <a:spLocks/>
            </p:cNvSpPr>
            <p:nvPr/>
          </p:nvSpPr>
          <p:spPr bwMode="auto">
            <a:xfrm>
              <a:off x="4489"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2" name="Freeform 5648"/>
            <p:cNvSpPr>
              <a:spLocks/>
            </p:cNvSpPr>
            <p:nvPr/>
          </p:nvSpPr>
          <p:spPr bwMode="auto">
            <a:xfrm>
              <a:off x="4657"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3" name="Freeform 5649"/>
            <p:cNvSpPr>
              <a:spLocks/>
            </p:cNvSpPr>
            <p:nvPr/>
          </p:nvSpPr>
          <p:spPr bwMode="auto">
            <a:xfrm>
              <a:off x="4819"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4" name="Freeform 5650"/>
            <p:cNvSpPr>
              <a:spLocks/>
            </p:cNvSpPr>
            <p:nvPr/>
          </p:nvSpPr>
          <p:spPr bwMode="auto">
            <a:xfrm>
              <a:off x="4767"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5" name="Freeform 5651"/>
            <p:cNvSpPr>
              <a:spLocks/>
            </p:cNvSpPr>
            <p:nvPr/>
          </p:nvSpPr>
          <p:spPr bwMode="auto">
            <a:xfrm>
              <a:off x="4674"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6" name="Freeform 5652"/>
            <p:cNvSpPr>
              <a:spLocks/>
            </p:cNvSpPr>
            <p:nvPr/>
          </p:nvSpPr>
          <p:spPr bwMode="auto">
            <a:xfrm>
              <a:off x="5277" y="10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7" name="Freeform 5653"/>
            <p:cNvSpPr>
              <a:spLocks/>
            </p:cNvSpPr>
            <p:nvPr/>
          </p:nvSpPr>
          <p:spPr bwMode="auto">
            <a:xfrm>
              <a:off x="3568"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8" name="Freeform 5654"/>
            <p:cNvSpPr>
              <a:spLocks/>
            </p:cNvSpPr>
            <p:nvPr/>
          </p:nvSpPr>
          <p:spPr bwMode="auto">
            <a:xfrm>
              <a:off x="3811"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19" name="Freeform 5655"/>
            <p:cNvSpPr>
              <a:spLocks/>
            </p:cNvSpPr>
            <p:nvPr/>
          </p:nvSpPr>
          <p:spPr bwMode="auto">
            <a:xfrm>
              <a:off x="3771"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0" name="Freeform 5656"/>
            <p:cNvSpPr>
              <a:spLocks/>
            </p:cNvSpPr>
            <p:nvPr/>
          </p:nvSpPr>
          <p:spPr bwMode="auto">
            <a:xfrm>
              <a:off x="4147"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1" name="Freeform 5657"/>
            <p:cNvSpPr>
              <a:spLocks/>
            </p:cNvSpPr>
            <p:nvPr/>
          </p:nvSpPr>
          <p:spPr bwMode="auto">
            <a:xfrm>
              <a:off x="4466"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2" name="Freeform 5658"/>
            <p:cNvSpPr>
              <a:spLocks/>
            </p:cNvSpPr>
            <p:nvPr/>
          </p:nvSpPr>
          <p:spPr bwMode="auto">
            <a:xfrm>
              <a:off x="4402"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3" name="Freeform 5659"/>
            <p:cNvSpPr>
              <a:spLocks/>
            </p:cNvSpPr>
            <p:nvPr/>
          </p:nvSpPr>
          <p:spPr bwMode="auto">
            <a:xfrm>
              <a:off x="381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4" name="Freeform 5660"/>
            <p:cNvSpPr>
              <a:spLocks/>
            </p:cNvSpPr>
            <p:nvPr/>
          </p:nvSpPr>
          <p:spPr bwMode="auto">
            <a:xfrm>
              <a:off x="391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5" name="Freeform 5661"/>
            <p:cNvSpPr>
              <a:spLocks/>
            </p:cNvSpPr>
            <p:nvPr/>
          </p:nvSpPr>
          <p:spPr bwMode="auto">
            <a:xfrm>
              <a:off x="395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6" name="Freeform 5662"/>
            <p:cNvSpPr>
              <a:spLocks/>
            </p:cNvSpPr>
            <p:nvPr/>
          </p:nvSpPr>
          <p:spPr bwMode="auto">
            <a:xfrm>
              <a:off x="401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27" name="Freeform 5663"/>
            <p:cNvSpPr>
              <a:spLocks/>
            </p:cNvSpPr>
            <p:nvPr/>
          </p:nvSpPr>
          <p:spPr bwMode="auto">
            <a:xfrm>
              <a:off x="394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28" name="Freeform 5664"/>
            <p:cNvSpPr>
              <a:spLocks/>
            </p:cNvSpPr>
            <p:nvPr/>
          </p:nvSpPr>
          <p:spPr bwMode="auto">
            <a:xfrm>
              <a:off x="372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29" name="Freeform 5665"/>
            <p:cNvSpPr>
              <a:spLocks/>
            </p:cNvSpPr>
            <p:nvPr/>
          </p:nvSpPr>
          <p:spPr bwMode="auto">
            <a:xfrm>
              <a:off x="400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30" name="Freeform 5666"/>
            <p:cNvSpPr>
              <a:spLocks/>
            </p:cNvSpPr>
            <p:nvPr/>
          </p:nvSpPr>
          <p:spPr bwMode="auto">
            <a:xfrm>
              <a:off x="4645"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1" name="Freeform 5667"/>
            <p:cNvSpPr>
              <a:spLocks/>
            </p:cNvSpPr>
            <p:nvPr/>
          </p:nvSpPr>
          <p:spPr bwMode="auto">
            <a:xfrm>
              <a:off x="4449" y="247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32" name="Freeform 5668"/>
            <p:cNvSpPr>
              <a:spLocks/>
            </p:cNvSpPr>
            <p:nvPr/>
          </p:nvSpPr>
          <p:spPr bwMode="auto">
            <a:xfrm>
              <a:off x="4674"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3" name="Freeform 5669"/>
            <p:cNvSpPr>
              <a:spLocks/>
            </p:cNvSpPr>
            <p:nvPr/>
          </p:nvSpPr>
          <p:spPr bwMode="auto">
            <a:xfrm>
              <a:off x="4385"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4" name="Freeform 5670"/>
            <p:cNvSpPr>
              <a:spLocks/>
            </p:cNvSpPr>
            <p:nvPr/>
          </p:nvSpPr>
          <p:spPr bwMode="auto">
            <a:xfrm>
              <a:off x="4935"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5" name="Freeform 5671"/>
            <p:cNvSpPr>
              <a:spLocks/>
            </p:cNvSpPr>
            <p:nvPr/>
          </p:nvSpPr>
          <p:spPr bwMode="auto">
            <a:xfrm>
              <a:off x="4802"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6" name="Freeform 5672"/>
            <p:cNvSpPr>
              <a:spLocks/>
            </p:cNvSpPr>
            <p:nvPr/>
          </p:nvSpPr>
          <p:spPr bwMode="auto">
            <a:xfrm>
              <a:off x="4715"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7" name="Freeform 5673"/>
            <p:cNvSpPr>
              <a:spLocks/>
            </p:cNvSpPr>
            <p:nvPr/>
          </p:nvSpPr>
          <p:spPr bwMode="auto">
            <a:xfrm>
              <a:off x="459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8" name="Freeform 5674"/>
            <p:cNvSpPr>
              <a:spLocks/>
            </p:cNvSpPr>
            <p:nvPr/>
          </p:nvSpPr>
          <p:spPr bwMode="auto">
            <a:xfrm>
              <a:off x="441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39" name="Freeform 5675"/>
            <p:cNvSpPr>
              <a:spLocks/>
            </p:cNvSpPr>
            <p:nvPr/>
          </p:nvSpPr>
          <p:spPr bwMode="auto">
            <a:xfrm>
              <a:off x="435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0" name="Freeform 5676"/>
            <p:cNvSpPr>
              <a:spLocks/>
            </p:cNvSpPr>
            <p:nvPr/>
          </p:nvSpPr>
          <p:spPr bwMode="auto">
            <a:xfrm>
              <a:off x="424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1" name="Freeform 5677"/>
            <p:cNvSpPr>
              <a:spLocks/>
            </p:cNvSpPr>
            <p:nvPr/>
          </p:nvSpPr>
          <p:spPr bwMode="auto">
            <a:xfrm>
              <a:off x="4356"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2" name="Freeform 5678"/>
            <p:cNvSpPr>
              <a:spLocks/>
            </p:cNvSpPr>
            <p:nvPr/>
          </p:nvSpPr>
          <p:spPr bwMode="auto">
            <a:xfrm>
              <a:off x="5005" y="12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43" name="Freeform 5679"/>
            <p:cNvSpPr>
              <a:spLocks/>
            </p:cNvSpPr>
            <p:nvPr/>
          </p:nvSpPr>
          <p:spPr bwMode="auto">
            <a:xfrm>
              <a:off x="4790" y="15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4" name="Freeform 5680"/>
            <p:cNvSpPr>
              <a:spLocks/>
            </p:cNvSpPr>
            <p:nvPr/>
          </p:nvSpPr>
          <p:spPr bwMode="auto">
            <a:xfrm>
              <a:off x="4993" y="113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5" name="Freeform 5681"/>
            <p:cNvSpPr>
              <a:spLocks/>
            </p:cNvSpPr>
            <p:nvPr/>
          </p:nvSpPr>
          <p:spPr bwMode="auto">
            <a:xfrm>
              <a:off x="5005" y="12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46" name="Freeform 5682"/>
            <p:cNvSpPr>
              <a:spLocks/>
            </p:cNvSpPr>
            <p:nvPr/>
          </p:nvSpPr>
          <p:spPr bwMode="auto">
            <a:xfrm>
              <a:off x="5155"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7" name="Freeform 5683"/>
            <p:cNvSpPr>
              <a:spLocks/>
            </p:cNvSpPr>
            <p:nvPr/>
          </p:nvSpPr>
          <p:spPr bwMode="auto">
            <a:xfrm>
              <a:off x="435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8" name="Freeform 5684"/>
            <p:cNvSpPr>
              <a:spLocks/>
            </p:cNvSpPr>
            <p:nvPr/>
          </p:nvSpPr>
          <p:spPr bwMode="auto">
            <a:xfrm>
              <a:off x="4472"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49" name="Freeform 5685"/>
            <p:cNvSpPr>
              <a:spLocks/>
            </p:cNvSpPr>
            <p:nvPr/>
          </p:nvSpPr>
          <p:spPr bwMode="auto">
            <a:xfrm>
              <a:off x="4240"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0" name="Freeform 5686"/>
            <p:cNvSpPr>
              <a:spLocks/>
            </p:cNvSpPr>
            <p:nvPr/>
          </p:nvSpPr>
          <p:spPr bwMode="auto">
            <a:xfrm>
              <a:off x="3991"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1" name="Freeform 5687"/>
            <p:cNvSpPr>
              <a:spLocks/>
            </p:cNvSpPr>
            <p:nvPr/>
          </p:nvSpPr>
          <p:spPr bwMode="auto">
            <a:xfrm>
              <a:off x="4089"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2" name="Freeform 5688"/>
            <p:cNvSpPr>
              <a:spLocks/>
            </p:cNvSpPr>
            <p:nvPr/>
          </p:nvSpPr>
          <p:spPr bwMode="auto">
            <a:xfrm>
              <a:off x="4506"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3" name="Freeform 5689"/>
            <p:cNvSpPr>
              <a:spLocks/>
            </p:cNvSpPr>
            <p:nvPr/>
          </p:nvSpPr>
          <p:spPr bwMode="auto">
            <a:xfrm>
              <a:off x="4020"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4" name="Freeform 5690"/>
            <p:cNvSpPr>
              <a:spLocks/>
            </p:cNvSpPr>
            <p:nvPr/>
          </p:nvSpPr>
          <p:spPr bwMode="auto">
            <a:xfrm>
              <a:off x="3765"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5" name="Freeform 5691"/>
            <p:cNvSpPr>
              <a:spLocks/>
            </p:cNvSpPr>
            <p:nvPr/>
          </p:nvSpPr>
          <p:spPr bwMode="auto">
            <a:xfrm>
              <a:off x="4153" y="14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6" name="Freeform 5692"/>
            <p:cNvSpPr>
              <a:spLocks/>
            </p:cNvSpPr>
            <p:nvPr/>
          </p:nvSpPr>
          <p:spPr bwMode="auto">
            <a:xfrm>
              <a:off x="4842" y="10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7" name="Freeform 5693"/>
            <p:cNvSpPr>
              <a:spLocks/>
            </p:cNvSpPr>
            <p:nvPr/>
          </p:nvSpPr>
          <p:spPr bwMode="auto">
            <a:xfrm>
              <a:off x="4373"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8" name="Freeform 5694"/>
            <p:cNvSpPr>
              <a:spLocks/>
            </p:cNvSpPr>
            <p:nvPr/>
          </p:nvSpPr>
          <p:spPr bwMode="auto">
            <a:xfrm>
              <a:off x="3707" y="2795"/>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59" name="Freeform 5695"/>
            <p:cNvSpPr>
              <a:spLocks/>
            </p:cNvSpPr>
            <p:nvPr/>
          </p:nvSpPr>
          <p:spPr bwMode="auto">
            <a:xfrm>
              <a:off x="3852"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0" name="Freeform 5696"/>
            <p:cNvSpPr>
              <a:spLocks/>
            </p:cNvSpPr>
            <p:nvPr/>
          </p:nvSpPr>
          <p:spPr bwMode="auto">
            <a:xfrm>
              <a:off x="4443"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1" name="Freeform 5697"/>
            <p:cNvSpPr>
              <a:spLocks/>
            </p:cNvSpPr>
            <p:nvPr/>
          </p:nvSpPr>
          <p:spPr bwMode="auto">
            <a:xfrm>
              <a:off x="4727" y="130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62" name="Freeform 5698"/>
            <p:cNvSpPr>
              <a:spLocks/>
            </p:cNvSpPr>
            <p:nvPr/>
          </p:nvSpPr>
          <p:spPr bwMode="auto">
            <a:xfrm>
              <a:off x="4234"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3" name="Freeform 5699"/>
            <p:cNvSpPr>
              <a:spLocks/>
            </p:cNvSpPr>
            <p:nvPr/>
          </p:nvSpPr>
          <p:spPr bwMode="auto">
            <a:xfrm>
              <a:off x="4101"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4" name="Freeform 5700"/>
            <p:cNvSpPr>
              <a:spLocks/>
            </p:cNvSpPr>
            <p:nvPr/>
          </p:nvSpPr>
          <p:spPr bwMode="auto">
            <a:xfrm>
              <a:off x="4078"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5" name="Freeform 5701"/>
            <p:cNvSpPr>
              <a:spLocks/>
            </p:cNvSpPr>
            <p:nvPr/>
          </p:nvSpPr>
          <p:spPr bwMode="auto">
            <a:xfrm>
              <a:off x="4263"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6" name="Freeform 5702"/>
            <p:cNvSpPr>
              <a:spLocks/>
            </p:cNvSpPr>
            <p:nvPr/>
          </p:nvSpPr>
          <p:spPr bwMode="auto">
            <a:xfrm>
              <a:off x="4373"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7" name="Freeform 5703"/>
            <p:cNvSpPr>
              <a:spLocks/>
            </p:cNvSpPr>
            <p:nvPr/>
          </p:nvSpPr>
          <p:spPr bwMode="auto">
            <a:xfrm>
              <a:off x="4425"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8" name="Freeform 5704"/>
            <p:cNvSpPr>
              <a:spLocks/>
            </p:cNvSpPr>
            <p:nvPr/>
          </p:nvSpPr>
          <p:spPr bwMode="auto">
            <a:xfrm>
              <a:off x="4269"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69" name="Freeform 5705"/>
            <p:cNvSpPr>
              <a:spLocks/>
            </p:cNvSpPr>
            <p:nvPr/>
          </p:nvSpPr>
          <p:spPr bwMode="auto">
            <a:xfrm>
              <a:off x="4257"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0" name="Freeform 5706"/>
            <p:cNvSpPr>
              <a:spLocks/>
            </p:cNvSpPr>
            <p:nvPr/>
          </p:nvSpPr>
          <p:spPr bwMode="auto">
            <a:xfrm>
              <a:off x="4617" y="1345"/>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71" name="Freeform 5707"/>
            <p:cNvSpPr>
              <a:spLocks/>
            </p:cNvSpPr>
            <p:nvPr/>
          </p:nvSpPr>
          <p:spPr bwMode="auto">
            <a:xfrm>
              <a:off x="4541"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2" name="Freeform 5708"/>
            <p:cNvSpPr>
              <a:spLocks/>
            </p:cNvSpPr>
            <p:nvPr/>
          </p:nvSpPr>
          <p:spPr bwMode="auto">
            <a:xfrm>
              <a:off x="4674"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3" name="Freeform 5709"/>
            <p:cNvSpPr>
              <a:spLocks/>
            </p:cNvSpPr>
            <p:nvPr/>
          </p:nvSpPr>
          <p:spPr bwMode="auto">
            <a:xfrm>
              <a:off x="4234" y="22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4" name="Freeform 5710"/>
            <p:cNvSpPr>
              <a:spLocks/>
            </p:cNvSpPr>
            <p:nvPr/>
          </p:nvSpPr>
          <p:spPr bwMode="auto">
            <a:xfrm>
              <a:off x="4176"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5" name="Freeform 5711"/>
            <p:cNvSpPr>
              <a:spLocks/>
            </p:cNvSpPr>
            <p:nvPr/>
          </p:nvSpPr>
          <p:spPr bwMode="auto">
            <a:xfrm>
              <a:off x="4101"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6" name="Freeform 5712"/>
            <p:cNvSpPr>
              <a:spLocks/>
            </p:cNvSpPr>
            <p:nvPr/>
          </p:nvSpPr>
          <p:spPr bwMode="auto">
            <a:xfrm>
              <a:off x="4385"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7" name="Freeform 5713"/>
            <p:cNvSpPr>
              <a:spLocks/>
            </p:cNvSpPr>
            <p:nvPr/>
          </p:nvSpPr>
          <p:spPr bwMode="auto">
            <a:xfrm>
              <a:off x="4153"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8" name="Freeform 5714"/>
            <p:cNvSpPr>
              <a:spLocks/>
            </p:cNvSpPr>
            <p:nvPr/>
          </p:nvSpPr>
          <p:spPr bwMode="auto">
            <a:xfrm>
              <a:off x="3898"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79" name="Freeform 5715"/>
            <p:cNvSpPr>
              <a:spLocks/>
            </p:cNvSpPr>
            <p:nvPr/>
          </p:nvSpPr>
          <p:spPr bwMode="auto">
            <a:xfrm>
              <a:off x="3846"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0" name="Freeform 5716"/>
            <p:cNvSpPr>
              <a:spLocks/>
            </p:cNvSpPr>
            <p:nvPr/>
          </p:nvSpPr>
          <p:spPr bwMode="auto">
            <a:xfrm>
              <a:off x="4171" y="21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81" name="Freeform 5717"/>
            <p:cNvSpPr>
              <a:spLocks/>
            </p:cNvSpPr>
            <p:nvPr/>
          </p:nvSpPr>
          <p:spPr bwMode="auto">
            <a:xfrm>
              <a:off x="409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2" name="Freeform 5718"/>
            <p:cNvSpPr>
              <a:spLocks/>
            </p:cNvSpPr>
            <p:nvPr/>
          </p:nvSpPr>
          <p:spPr bwMode="auto">
            <a:xfrm>
              <a:off x="4200"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83" name="Freeform 5719"/>
            <p:cNvSpPr>
              <a:spLocks/>
            </p:cNvSpPr>
            <p:nvPr/>
          </p:nvSpPr>
          <p:spPr bwMode="auto">
            <a:xfrm>
              <a:off x="4414"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4" name="Freeform 5720"/>
            <p:cNvSpPr>
              <a:spLocks/>
            </p:cNvSpPr>
            <p:nvPr/>
          </p:nvSpPr>
          <p:spPr bwMode="auto">
            <a:xfrm>
              <a:off x="4281" y="20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85" name="Freeform 5721"/>
            <p:cNvSpPr>
              <a:spLocks/>
            </p:cNvSpPr>
            <p:nvPr/>
          </p:nvSpPr>
          <p:spPr bwMode="auto">
            <a:xfrm>
              <a:off x="4674"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6" name="Freeform 5722"/>
            <p:cNvSpPr>
              <a:spLocks/>
            </p:cNvSpPr>
            <p:nvPr/>
          </p:nvSpPr>
          <p:spPr bwMode="auto">
            <a:xfrm>
              <a:off x="4796"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7" name="Freeform 5723"/>
            <p:cNvSpPr>
              <a:spLocks/>
            </p:cNvSpPr>
            <p:nvPr/>
          </p:nvSpPr>
          <p:spPr bwMode="auto">
            <a:xfrm>
              <a:off x="4269"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8" name="Freeform 5724"/>
            <p:cNvSpPr>
              <a:spLocks/>
            </p:cNvSpPr>
            <p:nvPr/>
          </p:nvSpPr>
          <p:spPr bwMode="auto">
            <a:xfrm>
              <a:off x="3394" y="29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89" name="Freeform 5725"/>
            <p:cNvSpPr>
              <a:spLocks/>
            </p:cNvSpPr>
            <p:nvPr/>
          </p:nvSpPr>
          <p:spPr bwMode="auto">
            <a:xfrm>
              <a:off x="3754" y="25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90" name="Freeform 5726"/>
            <p:cNvSpPr>
              <a:spLocks/>
            </p:cNvSpPr>
            <p:nvPr/>
          </p:nvSpPr>
          <p:spPr bwMode="auto">
            <a:xfrm>
              <a:off x="4333"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1" name="Freeform 5727"/>
            <p:cNvSpPr>
              <a:spLocks/>
            </p:cNvSpPr>
            <p:nvPr/>
          </p:nvSpPr>
          <p:spPr bwMode="auto">
            <a:xfrm>
              <a:off x="4228"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2" name="Freeform 5728"/>
            <p:cNvSpPr>
              <a:spLocks/>
            </p:cNvSpPr>
            <p:nvPr/>
          </p:nvSpPr>
          <p:spPr bwMode="auto">
            <a:xfrm>
              <a:off x="4414" y="12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3" name="Freeform 5729"/>
            <p:cNvSpPr>
              <a:spLocks/>
            </p:cNvSpPr>
            <p:nvPr/>
          </p:nvSpPr>
          <p:spPr bwMode="auto">
            <a:xfrm>
              <a:off x="4535" y="113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4" name="Freeform 5730"/>
            <p:cNvSpPr>
              <a:spLocks/>
            </p:cNvSpPr>
            <p:nvPr/>
          </p:nvSpPr>
          <p:spPr bwMode="auto">
            <a:xfrm>
              <a:off x="4530" y="11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95" name="Freeform 5731"/>
            <p:cNvSpPr>
              <a:spLocks/>
            </p:cNvSpPr>
            <p:nvPr/>
          </p:nvSpPr>
          <p:spPr bwMode="auto">
            <a:xfrm>
              <a:off x="4622" y="10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6" name="Freeform 5732"/>
            <p:cNvSpPr>
              <a:spLocks/>
            </p:cNvSpPr>
            <p:nvPr/>
          </p:nvSpPr>
          <p:spPr bwMode="auto">
            <a:xfrm>
              <a:off x="4257"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7" name="Freeform 5733"/>
            <p:cNvSpPr>
              <a:spLocks/>
            </p:cNvSpPr>
            <p:nvPr/>
          </p:nvSpPr>
          <p:spPr bwMode="auto">
            <a:xfrm>
              <a:off x="4061"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198" name="Freeform 5734"/>
            <p:cNvSpPr>
              <a:spLocks/>
            </p:cNvSpPr>
            <p:nvPr/>
          </p:nvSpPr>
          <p:spPr bwMode="auto">
            <a:xfrm>
              <a:off x="3800"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199" name="Freeform 5735"/>
            <p:cNvSpPr>
              <a:spLocks/>
            </p:cNvSpPr>
            <p:nvPr/>
          </p:nvSpPr>
          <p:spPr bwMode="auto">
            <a:xfrm>
              <a:off x="3962"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0" name="Freeform 5736"/>
            <p:cNvSpPr>
              <a:spLocks/>
            </p:cNvSpPr>
            <p:nvPr/>
          </p:nvSpPr>
          <p:spPr bwMode="auto">
            <a:xfrm>
              <a:off x="4784"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1" name="Freeform 5737"/>
            <p:cNvSpPr>
              <a:spLocks/>
            </p:cNvSpPr>
            <p:nvPr/>
          </p:nvSpPr>
          <p:spPr bwMode="auto">
            <a:xfrm>
              <a:off x="3754" y="17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02" name="Freeform 5738"/>
            <p:cNvSpPr>
              <a:spLocks/>
            </p:cNvSpPr>
            <p:nvPr/>
          </p:nvSpPr>
          <p:spPr bwMode="auto">
            <a:xfrm>
              <a:off x="3244" y="23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3" name="Freeform 5739"/>
            <p:cNvSpPr>
              <a:spLocks/>
            </p:cNvSpPr>
            <p:nvPr/>
          </p:nvSpPr>
          <p:spPr bwMode="auto">
            <a:xfrm>
              <a:off x="236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04" name="Freeform 5740"/>
            <p:cNvSpPr>
              <a:spLocks/>
            </p:cNvSpPr>
            <p:nvPr/>
          </p:nvSpPr>
          <p:spPr bwMode="auto">
            <a:xfrm>
              <a:off x="3128"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5" name="Freeform 5741"/>
            <p:cNvSpPr>
              <a:spLocks/>
            </p:cNvSpPr>
            <p:nvPr/>
          </p:nvSpPr>
          <p:spPr bwMode="auto">
            <a:xfrm>
              <a:off x="3754" y="227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06" name="Freeform 5742"/>
            <p:cNvSpPr>
              <a:spLocks/>
            </p:cNvSpPr>
            <p:nvPr/>
          </p:nvSpPr>
          <p:spPr bwMode="auto">
            <a:xfrm>
              <a:off x="3887"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7" name="Freeform 5743"/>
            <p:cNvSpPr>
              <a:spLocks/>
            </p:cNvSpPr>
            <p:nvPr/>
          </p:nvSpPr>
          <p:spPr bwMode="auto">
            <a:xfrm>
              <a:off x="4101" y="16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8" name="Freeform 5744"/>
            <p:cNvSpPr>
              <a:spLocks/>
            </p:cNvSpPr>
            <p:nvPr/>
          </p:nvSpPr>
          <p:spPr bwMode="auto">
            <a:xfrm>
              <a:off x="4402" y="13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09" name="Freeform 5745"/>
            <p:cNvSpPr>
              <a:spLocks/>
            </p:cNvSpPr>
            <p:nvPr/>
          </p:nvSpPr>
          <p:spPr bwMode="auto">
            <a:xfrm>
              <a:off x="4310" y="13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10" name="Freeform 5746"/>
            <p:cNvSpPr>
              <a:spLocks/>
            </p:cNvSpPr>
            <p:nvPr/>
          </p:nvSpPr>
          <p:spPr bwMode="auto">
            <a:xfrm>
              <a:off x="4628" y="11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1" name="Freeform 5747"/>
            <p:cNvSpPr>
              <a:spLocks/>
            </p:cNvSpPr>
            <p:nvPr/>
          </p:nvSpPr>
          <p:spPr bwMode="auto">
            <a:xfrm>
              <a:off x="4304"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2" name="Freeform 5748"/>
            <p:cNvSpPr>
              <a:spLocks/>
            </p:cNvSpPr>
            <p:nvPr/>
          </p:nvSpPr>
          <p:spPr bwMode="auto">
            <a:xfrm>
              <a:off x="4205"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3" name="Freeform 5749"/>
            <p:cNvSpPr>
              <a:spLocks/>
            </p:cNvSpPr>
            <p:nvPr/>
          </p:nvSpPr>
          <p:spPr bwMode="auto">
            <a:xfrm>
              <a:off x="4211"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4" name="Freeform 5750"/>
            <p:cNvSpPr>
              <a:spLocks/>
            </p:cNvSpPr>
            <p:nvPr/>
          </p:nvSpPr>
          <p:spPr bwMode="auto">
            <a:xfrm>
              <a:off x="4541"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5" name="Freeform 5751"/>
            <p:cNvSpPr>
              <a:spLocks/>
            </p:cNvSpPr>
            <p:nvPr/>
          </p:nvSpPr>
          <p:spPr bwMode="auto">
            <a:xfrm>
              <a:off x="4813"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6" name="Freeform 5752"/>
            <p:cNvSpPr>
              <a:spLocks/>
            </p:cNvSpPr>
            <p:nvPr/>
          </p:nvSpPr>
          <p:spPr bwMode="auto">
            <a:xfrm>
              <a:off x="4651" y="26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7" name="Freeform 5753"/>
            <p:cNvSpPr>
              <a:spLocks/>
            </p:cNvSpPr>
            <p:nvPr/>
          </p:nvSpPr>
          <p:spPr bwMode="auto">
            <a:xfrm>
              <a:off x="4333" y="266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8" name="Freeform 5754"/>
            <p:cNvSpPr>
              <a:spLocks/>
            </p:cNvSpPr>
            <p:nvPr/>
          </p:nvSpPr>
          <p:spPr bwMode="auto">
            <a:xfrm>
              <a:off x="4089"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19" name="Freeform 5755"/>
            <p:cNvSpPr>
              <a:spLocks/>
            </p:cNvSpPr>
            <p:nvPr/>
          </p:nvSpPr>
          <p:spPr bwMode="auto">
            <a:xfrm>
              <a:off x="3325"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0" name="Freeform 5756"/>
            <p:cNvSpPr>
              <a:spLocks/>
            </p:cNvSpPr>
            <p:nvPr/>
          </p:nvSpPr>
          <p:spPr bwMode="auto">
            <a:xfrm>
              <a:off x="2954"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1" name="Freeform 5757"/>
            <p:cNvSpPr>
              <a:spLocks/>
            </p:cNvSpPr>
            <p:nvPr/>
          </p:nvSpPr>
          <p:spPr bwMode="auto">
            <a:xfrm>
              <a:off x="4043"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2" name="Freeform 5758"/>
            <p:cNvSpPr>
              <a:spLocks/>
            </p:cNvSpPr>
            <p:nvPr/>
          </p:nvSpPr>
          <p:spPr bwMode="auto">
            <a:xfrm>
              <a:off x="3273" y="25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3" name="Freeform 5759"/>
            <p:cNvSpPr>
              <a:spLocks/>
            </p:cNvSpPr>
            <p:nvPr/>
          </p:nvSpPr>
          <p:spPr bwMode="auto">
            <a:xfrm>
              <a:off x="3012" y="25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4" name="Freeform 5760"/>
            <p:cNvSpPr>
              <a:spLocks/>
            </p:cNvSpPr>
            <p:nvPr/>
          </p:nvSpPr>
          <p:spPr bwMode="auto">
            <a:xfrm>
              <a:off x="3302" y="26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5" name="Freeform 5761"/>
            <p:cNvSpPr>
              <a:spLocks/>
            </p:cNvSpPr>
            <p:nvPr/>
          </p:nvSpPr>
          <p:spPr bwMode="auto">
            <a:xfrm>
              <a:off x="3562"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6" name="Freeform 5762"/>
            <p:cNvSpPr>
              <a:spLocks/>
            </p:cNvSpPr>
            <p:nvPr/>
          </p:nvSpPr>
          <p:spPr bwMode="auto">
            <a:xfrm>
              <a:off x="3180" y="25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7" name="Freeform 5763"/>
            <p:cNvSpPr>
              <a:spLocks/>
            </p:cNvSpPr>
            <p:nvPr/>
          </p:nvSpPr>
          <p:spPr bwMode="auto">
            <a:xfrm>
              <a:off x="4200" y="25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28" name="Freeform 5764"/>
            <p:cNvSpPr>
              <a:spLocks/>
            </p:cNvSpPr>
            <p:nvPr/>
          </p:nvSpPr>
          <p:spPr bwMode="auto">
            <a:xfrm>
              <a:off x="3603" y="10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29" name="Freeform 5765"/>
            <p:cNvSpPr>
              <a:spLocks/>
            </p:cNvSpPr>
            <p:nvPr/>
          </p:nvSpPr>
          <p:spPr bwMode="auto">
            <a:xfrm>
              <a:off x="3244"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0" name="Freeform 5766"/>
            <p:cNvSpPr>
              <a:spLocks/>
            </p:cNvSpPr>
            <p:nvPr/>
          </p:nvSpPr>
          <p:spPr bwMode="auto">
            <a:xfrm>
              <a:off x="3099"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1" name="Freeform 5767"/>
            <p:cNvSpPr>
              <a:spLocks/>
            </p:cNvSpPr>
            <p:nvPr/>
          </p:nvSpPr>
          <p:spPr bwMode="auto">
            <a:xfrm>
              <a:off x="2902" y="1703"/>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2" name="Freeform 5768"/>
            <p:cNvSpPr>
              <a:spLocks/>
            </p:cNvSpPr>
            <p:nvPr/>
          </p:nvSpPr>
          <p:spPr bwMode="auto">
            <a:xfrm>
              <a:off x="2815"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3" name="Freeform 5769"/>
            <p:cNvSpPr>
              <a:spLocks/>
            </p:cNvSpPr>
            <p:nvPr/>
          </p:nvSpPr>
          <p:spPr bwMode="auto">
            <a:xfrm>
              <a:off x="3041"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4" name="Freeform 5770"/>
            <p:cNvSpPr>
              <a:spLocks/>
            </p:cNvSpPr>
            <p:nvPr/>
          </p:nvSpPr>
          <p:spPr bwMode="auto">
            <a:xfrm>
              <a:off x="3950" y="13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5" name="Freeform 5771"/>
            <p:cNvSpPr>
              <a:spLocks/>
            </p:cNvSpPr>
            <p:nvPr/>
          </p:nvSpPr>
          <p:spPr bwMode="auto">
            <a:xfrm>
              <a:off x="3661"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6" name="Freeform 5772"/>
            <p:cNvSpPr>
              <a:spLocks/>
            </p:cNvSpPr>
            <p:nvPr/>
          </p:nvSpPr>
          <p:spPr bwMode="auto">
            <a:xfrm>
              <a:off x="3615"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37" name="Freeform 5773"/>
            <p:cNvSpPr>
              <a:spLocks/>
            </p:cNvSpPr>
            <p:nvPr/>
          </p:nvSpPr>
          <p:spPr bwMode="auto">
            <a:xfrm>
              <a:off x="3777"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8" name="Freeform 5774"/>
            <p:cNvSpPr>
              <a:spLocks/>
            </p:cNvSpPr>
            <p:nvPr/>
          </p:nvSpPr>
          <p:spPr bwMode="auto">
            <a:xfrm>
              <a:off x="3736"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39" name="Freeform 5775"/>
            <p:cNvSpPr>
              <a:spLocks/>
            </p:cNvSpPr>
            <p:nvPr/>
          </p:nvSpPr>
          <p:spPr bwMode="auto">
            <a:xfrm>
              <a:off x="4321"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0" name="Freeform 5776"/>
            <p:cNvSpPr>
              <a:spLocks/>
            </p:cNvSpPr>
            <p:nvPr/>
          </p:nvSpPr>
          <p:spPr bwMode="auto">
            <a:xfrm>
              <a:off x="3730"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1" name="Freeform 5777"/>
            <p:cNvSpPr>
              <a:spLocks/>
            </p:cNvSpPr>
            <p:nvPr/>
          </p:nvSpPr>
          <p:spPr bwMode="auto">
            <a:xfrm>
              <a:off x="4344"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2" name="Freeform 5778"/>
            <p:cNvSpPr>
              <a:spLocks/>
            </p:cNvSpPr>
            <p:nvPr/>
          </p:nvSpPr>
          <p:spPr bwMode="auto">
            <a:xfrm>
              <a:off x="4987" y="12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3" name="Freeform 5779"/>
            <p:cNvSpPr>
              <a:spLocks/>
            </p:cNvSpPr>
            <p:nvPr/>
          </p:nvSpPr>
          <p:spPr bwMode="auto">
            <a:xfrm>
              <a:off x="4454"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4" name="Freeform 5780"/>
            <p:cNvSpPr>
              <a:spLocks/>
            </p:cNvSpPr>
            <p:nvPr/>
          </p:nvSpPr>
          <p:spPr bwMode="auto">
            <a:xfrm>
              <a:off x="4003" y="17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45" name="Freeform 5781"/>
            <p:cNvSpPr>
              <a:spLocks/>
            </p:cNvSpPr>
            <p:nvPr/>
          </p:nvSpPr>
          <p:spPr bwMode="auto">
            <a:xfrm>
              <a:off x="2983" y="30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6" name="Freeform 5782"/>
            <p:cNvSpPr>
              <a:spLocks/>
            </p:cNvSpPr>
            <p:nvPr/>
          </p:nvSpPr>
          <p:spPr bwMode="auto">
            <a:xfrm>
              <a:off x="3163" y="26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7" name="Freeform 5783"/>
            <p:cNvSpPr>
              <a:spLocks/>
            </p:cNvSpPr>
            <p:nvPr/>
          </p:nvSpPr>
          <p:spPr bwMode="auto">
            <a:xfrm>
              <a:off x="3829" y="22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8" name="Freeform 5784"/>
            <p:cNvSpPr>
              <a:spLocks/>
            </p:cNvSpPr>
            <p:nvPr/>
          </p:nvSpPr>
          <p:spPr bwMode="auto">
            <a:xfrm>
              <a:off x="4344" y="16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49" name="Freeform 5785"/>
            <p:cNvSpPr>
              <a:spLocks/>
            </p:cNvSpPr>
            <p:nvPr/>
          </p:nvSpPr>
          <p:spPr bwMode="auto">
            <a:xfrm>
              <a:off x="4570"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0" name="Freeform 5786"/>
            <p:cNvSpPr>
              <a:spLocks/>
            </p:cNvSpPr>
            <p:nvPr/>
          </p:nvSpPr>
          <p:spPr bwMode="auto">
            <a:xfrm>
              <a:off x="3783"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51" name="Freeform 5787"/>
            <p:cNvSpPr>
              <a:spLocks/>
            </p:cNvSpPr>
            <p:nvPr/>
          </p:nvSpPr>
          <p:spPr bwMode="auto">
            <a:xfrm>
              <a:off x="4425"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2" name="Freeform 5788"/>
            <p:cNvSpPr>
              <a:spLocks/>
            </p:cNvSpPr>
            <p:nvPr/>
          </p:nvSpPr>
          <p:spPr bwMode="auto">
            <a:xfrm>
              <a:off x="4420"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53" name="Freeform 5789"/>
            <p:cNvSpPr>
              <a:spLocks/>
            </p:cNvSpPr>
            <p:nvPr/>
          </p:nvSpPr>
          <p:spPr bwMode="auto">
            <a:xfrm>
              <a:off x="4744"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4" name="Freeform 5790"/>
            <p:cNvSpPr>
              <a:spLocks/>
            </p:cNvSpPr>
            <p:nvPr/>
          </p:nvSpPr>
          <p:spPr bwMode="auto">
            <a:xfrm>
              <a:off x="4576"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5" name="Freeform 5791"/>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6" name="Freeform 5792"/>
            <p:cNvSpPr>
              <a:spLocks/>
            </p:cNvSpPr>
            <p:nvPr/>
          </p:nvSpPr>
          <p:spPr bwMode="auto">
            <a:xfrm>
              <a:off x="5115" y="17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57" name="Freeform 5793"/>
            <p:cNvSpPr>
              <a:spLocks/>
            </p:cNvSpPr>
            <p:nvPr/>
          </p:nvSpPr>
          <p:spPr bwMode="auto">
            <a:xfrm>
              <a:off x="5358" y="10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58" name="Freeform 5794"/>
            <p:cNvSpPr>
              <a:spLocks/>
            </p:cNvSpPr>
            <p:nvPr/>
          </p:nvSpPr>
          <p:spPr bwMode="auto">
            <a:xfrm>
              <a:off x="4837" y="9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59" name="Freeform 5795"/>
            <p:cNvSpPr>
              <a:spLocks/>
            </p:cNvSpPr>
            <p:nvPr/>
          </p:nvSpPr>
          <p:spPr bwMode="auto">
            <a:xfrm>
              <a:off x="4275"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0" name="Freeform 5796"/>
            <p:cNvSpPr>
              <a:spLocks/>
            </p:cNvSpPr>
            <p:nvPr/>
          </p:nvSpPr>
          <p:spPr bwMode="auto">
            <a:xfrm>
              <a:off x="356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1" name="Freeform 5797"/>
            <p:cNvSpPr>
              <a:spLocks/>
            </p:cNvSpPr>
            <p:nvPr/>
          </p:nvSpPr>
          <p:spPr bwMode="auto">
            <a:xfrm>
              <a:off x="4014" y="24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2" name="Freeform 5798"/>
            <p:cNvSpPr>
              <a:spLocks/>
            </p:cNvSpPr>
            <p:nvPr/>
          </p:nvSpPr>
          <p:spPr bwMode="auto">
            <a:xfrm>
              <a:off x="4588" y="18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63" name="Freeform 5799"/>
            <p:cNvSpPr>
              <a:spLocks/>
            </p:cNvSpPr>
            <p:nvPr/>
          </p:nvSpPr>
          <p:spPr bwMode="auto">
            <a:xfrm>
              <a:off x="5184" y="12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4" name="Freeform 5800"/>
            <p:cNvSpPr>
              <a:spLocks/>
            </p:cNvSpPr>
            <p:nvPr/>
          </p:nvSpPr>
          <p:spPr bwMode="auto">
            <a:xfrm>
              <a:off x="4576"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5" name="Freeform 5801"/>
            <p:cNvSpPr>
              <a:spLocks/>
            </p:cNvSpPr>
            <p:nvPr/>
          </p:nvSpPr>
          <p:spPr bwMode="auto">
            <a:xfrm>
              <a:off x="4136"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6" name="Freeform 5802"/>
            <p:cNvSpPr>
              <a:spLocks/>
            </p:cNvSpPr>
            <p:nvPr/>
          </p:nvSpPr>
          <p:spPr bwMode="auto">
            <a:xfrm>
              <a:off x="434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7" name="Freeform 5803"/>
            <p:cNvSpPr>
              <a:spLocks/>
            </p:cNvSpPr>
            <p:nvPr/>
          </p:nvSpPr>
          <p:spPr bwMode="auto">
            <a:xfrm>
              <a:off x="4414"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68" name="Freeform 5804"/>
            <p:cNvSpPr>
              <a:spLocks/>
            </p:cNvSpPr>
            <p:nvPr/>
          </p:nvSpPr>
          <p:spPr bwMode="auto">
            <a:xfrm>
              <a:off x="4976"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69" name="Freeform 5805"/>
            <p:cNvSpPr>
              <a:spLocks/>
            </p:cNvSpPr>
            <p:nvPr/>
          </p:nvSpPr>
          <p:spPr bwMode="auto">
            <a:xfrm>
              <a:off x="4564"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0" name="Freeform 5806"/>
            <p:cNvSpPr>
              <a:spLocks/>
            </p:cNvSpPr>
            <p:nvPr/>
          </p:nvSpPr>
          <p:spPr bwMode="auto">
            <a:xfrm>
              <a:off x="4669"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71" name="Freeform 5807"/>
            <p:cNvSpPr>
              <a:spLocks/>
            </p:cNvSpPr>
            <p:nvPr/>
          </p:nvSpPr>
          <p:spPr bwMode="auto">
            <a:xfrm>
              <a:off x="4889"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2" name="Freeform 5808"/>
            <p:cNvSpPr>
              <a:spLocks/>
            </p:cNvSpPr>
            <p:nvPr/>
          </p:nvSpPr>
          <p:spPr bwMode="auto">
            <a:xfrm>
              <a:off x="5045" y="12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3" name="Freeform 5809"/>
            <p:cNvSpPr>
              <a:spLocks/>
            </p:cNvSpPr>
            <p:nvPr/>
          </p:nvSpPr>
          <p:spPr bwMode="auto">
            <a:xfrm>
              <a:off x="4860" y="9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4" name="Freeform 5810"/>
            <p:cNvSpPr>
              <a:spLocks/>
            </p:cNvSpPr>
            <p:nvPr/>
          </p:nvSpPr>
          <p:spPr bwMode="auto">
            <a:xfrm>
              <a:off x="454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5" name="Freeform 5811"/>
            <p:cNvSpPr>
              <a:spLocks/>
            </p:cNvSpPr>
            <p:nvPr/>
          </p:nvSpPr>
          <p:spPr bwMode="auto">
            <a:xfrm>
              <a:off x="3429" y="28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6" name="Freeform 5812"/>
            <p:cNvSpPr>
              <a:spLocks/>
            </p:cNvSpPr>
            <p:nvPr/>
          </p:nvSpPr>
          <p:spPr bwMode="auto">
            <a:xfrm>
              <a:off x="4072" y="2437"/>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7" name="Freeform 5813"/>
            <p:cNvSpPr>
              <a:spLocks/>
            </p:cNvSpPr>
            <p:nvPr/>
          </p:nvSpPr>
          <p:spPr bwMode="auto">
            <a:xfrm>
              <a:off x="4541"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8" name="Freeform 5814"/>
            <p:cNvSpPr>
              <a:spLocks/>
            </p:cNvSpPr>
            <p:nvPr/>
          </p:nvSpPr>
          <p:spPr bwMode="auto">
            <a:xfrm>
              <a:off x="4356"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79" name="Freeform 5815"/>
            <p:cNvSpPr>
              <a:spLocks/>
            </p:cNvSpPr>
            <p:nvPr/>
          </p:nvSpPr>
          <p:spPr bwMode="auto">
            <a:xfrm>
              <a:off x="4669" y="10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80" name="Freeform 5816"/>
            <p:cNvSpPr>
              <a:spLocks/>
            </p:cNvSpPr>
            <p:nvPr/>
          </p:nvSpPr>
          <p:spPr bwMode="auto">
            <a:xfrm>
              <a:off x="4611" y="10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1" name="Freeform 5817"/>
            <p:cNvSpPr>
              <a:spLocks/>
            </p:cNvSpPr>
            <p:nvPr/>
          </p:nvSpPr>
          <p:spPr bwMode="auto">
            <a:xfrm>
              <a:off x="4727" y="10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282" name="Freeform 5818"/>
            <p:cNvSpPr>
              <a:spLocks/>
            </p:cNvSpPr>
            <p:nvPr/>
          </p:nvSpPr>
          <p:spPr bwMode="auto">
            <a:xfrm>
              <a:off x="4732"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3" name="Freeform 5819"/>
            <p:cNvSpPr>
              <a:spLocks/>
            </p:cNvSpPr>
            <p:nvPr/>
          </p:nvSpPr>
          <p:spPr bwMode="auto">
            <a:xfrm>
              <a:off x="3916"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4" name="Freeform 5820"/>
            <p:cNvSpPr>
              <a:spLocks/>
            </p:cNvSpPr>
            <p:nvPr/>
          </p:nvSpPr>
          <p:spPr bwMode="auto">
            <a:xfrm>
              <a:off x="3997"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5" name="Freeform 5821"/>
            <p:cNvSpPr>
              <a:spLocks/>
            </p:cNvSpPr>
            <p:nvPr/>
          </p:nvSpPr>
          <p:spPr bwMode="auto">
            <a:xfrm>
              <a:off x="391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6" name="Freeform 5822"/>
            <p:cNvSpPr>
              <a:spLocks/>
            </p:cNvSpPr>
            <p:nvPr/>
          </p:nvSpPr>
          <p:spPr bwMode="auto">
            <a:xfrm>
              <a:off x="3939"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7" name="Freeform 5823"/>
            <p:cNvSpPr>
              <a:spLocks/>
            </p:cNvSpPr>
            <p:nvPr/>
          </p:nvSpPr>
          <p:spPr bwMode="auto">
            <a:xfrm>
              <a:off x="4408" y="15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8" name="Freeform 5824"/>
            <p:cNvSpPr>
              <a:spLocks/>
            </p:cNvSpPr>
            <p:nvPr/>
          </p:nvSpPr>
          <p:spPr bwMode="auto">
            <a:xfrm>
              <a:off x="4431" y="11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89" name="Freeform 5825"/>
            <p:cNvSpPr>
              <a:spLocks/>
            </p:cNvSpPr>
            <p:nvPr/>
          </p:nvSpPr>
          <p:spPr bwMode="auto">
            <a:xfrm>
              <a:off x="3551" y="228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0" name="Freeform 5826"/>
            <p:cNvSpPr>
              <a:spLocks/>
            </p:cNvSpPr>
            <p:nvPr/>
          </p:nvSpPr>
          <p:spPr bwMode="auto">
            <a:xfrm>
              <a:off x="324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1" name="Freeform 5827"/>
            <p:cNvSpPr>
              <a:spLocks/>
            </p:cNvSpPr>
            <p:nvPr/>
          </p:nvSpPr>
          <p:spPr bwMode="auto">
            <a:xfrm>
              <a:off x="3713" y="25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2" name="Freeform 5828"/>
            <p:cNvSpPr>
              <a:spLocks/>
            </p:cNvSpPr>
            <p:nvPr/>
          </p:nvSpPr>
          <p:spPr bwMode="auto">
            <a:xfrm>
              <a:off x="4263"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3" name="Freeform 5829"/>
            <p:cNvSpPr>
              <a:spLocks/>
            </p:cNvSpPr>
            <p:nvPr/>
          </p:nvSpPr>
          <p:spPr bwMode="auto">
            <a:xfrm>
              <a:off x="4344"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4" name="Freeform 5830"/>
            <p:cNvSpPr>
              <a:spLocks/>
            </p:cNvSpPr>
            <p:nvPr/>
          </p:nvSpPr>
          <p:spPr bwMode="auto">
            <a:xfrm>
              <a:off x="4472" y="12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5" name="Freeform 5831"/>
            <p:cNvSpPr>
              <a:spLocks/>
            </p:cNvSpPr>
            <p:nvPr/>
          </p:nvSpPr>
          <p:spPr bwMode="auto">
            <a:xfrm>
              <a:off x="4437" y="11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6" name="Freeform 5832"/>
            <p:cNvSpPr>
              <a:spLocks/>
            </p:cNvSpPr>
            <p:nvPr/>
          </p:nvSpPr>
          <p:spPr bwMode="auto">
            <a:xfrm>
              <a:off x="4593"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7" name="Freeform 5833"/>
            <p:cNvSpPr>
              <a:spLocks/>
            </p:cNvSpPr>
            <p:nvPr/>
          </p:nvSpPr>
          <p:spPr bwMode="auto">
            <a:xfrm>
              <a:off x="4686" y="9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8" name="Freeform 5834"/>
            <p:cNvSpPr>
              <a:spLocks/>
            </p:cNvSpPr>
            <p:nvPr/>
          </p:nvSpPr>
          <p:spPr bwMode="auto">
            <a:xfrm>
              <a:off x="3898"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299" name="Freeform 5835"/>
            <p:cNvSpPr>
              <a:spLocks/>
            </p:cNvSpPr>
            <p:nvPr/>
          </p:nvSpPr>
          <p:spPr bwMode="auto">
            <a:xfrm>
              <a:off x="3939"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0" name="Freeform 5836"/>
            <p:cNvSpPr>
              <a:spLocks/>
            </p:cNvSpPr>
            <p:nvPr/>
          </p:nvSpPr>
          <p:spPr bwMode="auto">
            <a:xfrm>
              <a:off x="38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1" name="Freeform 5837"/>
            <p:cNvSpPr>
              <a:spLocks/>
            </p:cNvSpPr>
            <p:nvPr/>
          </p:nvSpPr>
          <p:spPr bwMode="auto">
            <a:xfrm>
              <a:off x="4072"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2" name="Freeform 5838"/>
            <p:cNvSpPr>
              <a:spLocks/>
            </p:cNvSpPr>
            <p:nvPr/>
          </p:nvSpPr>
          <p:spPr bwMode="auto">
            <a:xfrm>
              <a:off x="4367" y="15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3" name="Freeform 5839"/>
            <p:cNvSpPr>
              <a:spLocks/>
            </p:cNvSpPr>
            <p:nvPr/>
          </p:nvSpPr>
          <p:spPr bwMode="auto">
            <a:xfrm>
              <a:off x="4026" y="26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4" name="Freeform 5840"/>
            <p:cNvSpPr>
              <a:spLocks/>
            </p:cNvSpPr>
            <p:nvPr/>
          </p:nvSpPr>
          <p:spPr bwMode="auto">
            <a:xfrm>
              <a:off x="3985"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5" name="Freeform 5841"/>
            <p:cNvSpPr>
              <a:spLocks/>
            </p:cNvSpPr>
            <p:nvPr/>
          </p:nvSpPr>
          <p:spPr bwMode="auto">
            <a:xfrm>
              <a:off x="3829" y="268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6" name="Freeform 5842"/>
            <p:cNvSpPr>
              <a:spLocks/>
            </p:cNvSpPr>
            <p:nvPr/>
          </p:nvSpPr>
          <p:spPr bwMode="auto">
            <a:xfrm>
              <a:off x="3916" y="26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7" name="Freeform 5843"/>
            <p:cNvSpPr>
              <a:spLocks/>
            </p:cNvSpPr>
            <p:nvPr/>
          </p:nvSpPr>
          <p:spPr bwMode="auto">
            <a:xfrm>
              <a:off x="4003" y="263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08" name="Freeform 5844"/>
            <p:cNvSpPr>
              <a:spLocks/>
            </p:cNvSpPr>
            <p:nvPr/>
          </p:nvSpPr>
          <p:spPr bwMode="auto">
            <a:xfrm>
              <a:off x="3707" y="263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09" name="Freeform 5845"/>
            <p:cNvSpPr>
              <a:spLocks/>
            </p:cNvSpPr>
            <p:nvPr/>
          </p:nvSpPr>
          <p:spPr bwMode="auto">
            <a:xfrm>
              <a:off x="4333" y="25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0" name="Freeform 5846"/>
            <p:cNvSpPr>
              <a:spLocks/>
            </p:cNvSpPr>
            <p:nvPr/>
          </p:nvSpPr>
          <p:spPr bwMode="auto">
            <a:xfrm>
              <a:off x="4084" y="261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11" name="Freeform 5847"/>
            <p:cNvSpPr>
              <a:spLocks/>
            </p:cNvSpPr>
            <p:nvPr/>
          </p:nvSpPr>
          <p:spPr bwMode="auto">
            <a:xfrm>
              <a:off x="3933"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2" name="Freeform 5848"/>
            <p:cNvSpPr>
              <a:spLocks/>
            </p:cNvSpPr>
            <p:nvPr/>
          </p:nvSpPr>
          <p:spPr bwMode="auto">
            <a:xfrm>
              <a:off x="4032" y="25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13" name="Freeform 5849"/>
            <p:cNvSpPr>
              <a:spLocks/>
            </p:cNvSpPr>
            <p:nvPr/>
          </p:nvSpPr>
          <p:spPr bwMode="auto">
            <a:xfrm>
              <a:off x="3991" y="25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4" name="Freeform 5850"/>
            <p:cNvSpPr>
              <a:spLocks/>
            </p:cNvSpPr>
            <p:nvPr/>
          </p:nvSpPr>
          <p:spPr bwMode="auto">
            <a:xfrm>
              <a:off x="4037"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5" name="Freeform 5851"/>
            <p:cNvSpPr>
              <a:spLocks/>
            </p:cNvSpPr>
            <p:nvPr/>
          </p:nvSpPr>
          <p:spPr bwMode="auto">
            <a:xfrm>
              <a:off x="4385" y="12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6" name="Freeform 5852"/>
            <p:cNvSpPr>
              <a:spLocks/>
            </p:cNvSpPr>
            <p:nvPr/>
          </p:nvSpPr>
          <p:spPr bwMode="auto">
            <a:xfrm>
              <a:off x="4194"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7" name="Freeform 5853"/>
            <p:cNvSpPr>
              <a:spLocks/>
            </p:cNvSpPr>
            <p:nvPr/>
          </p:nvSpPr>
          <p:spPr bwMode="auto">
            <a:xfrm>
              <a:off x="3788"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8" name="Freeform 5854"/>
            <p:cNvSpPr>
              <a:spLocks/>
            </p:cNvSpPr>
            <p:nvPr/>
          </p:nvSpPr>
          <p:spPr bwMode="auto">
            <a:xfrm>
              <a:off x="3800"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19" name="Freeform 5855"/>
            <p:cNvSpPr>
              <a:spLocks/>
            </p:cNvSpPr>
            <p:nvPr/>
          </p:nvSpPr>
          <p:spPr bwMode="auto">
            <a:xfrm>
              <a:off x="4089"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0" name="Freeform 5856"/>
            <p:cNvSpPr>
              <a:spLocks/>
            </p:cNvSpPr>
            <p:nvPr/>
          </p:nvSpPr>
          <p:spPr bwMode="auto">
            <a:xfrm>
              <a:off x="4547"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1" name="Freeform 5857"/>
            <p:cNvSpPr>
              <a:spLocks/>
            </p:cNvSpPr>
            <p:nvPr/>
          </p:nvSpPr>
          <p:spPr bwMode="auto">
            <a:xfrm>
              <a:off x="4593"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2" name="Freeform 5858"/>
            <p:cNvSpPr>
              <a:spLocks/>
            </p:cNvSpPr>
            <p:nvPr/>
          </p:nvSpPr>
          <p:spPr bwMode="auto">
            <a:xfrm>
              <a:off x="4304"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3" name="Freeform 5859"/>
            <p:cNvSpPr>
              <a:spLocks/>
            </p:cNvSpPr>
            <p:nvPr/>
          </p:nvSpPr>
          <p:spPr bwMode="auto">
            <a:xfrm>
              <a:off x="4107"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4" name="Freeform 5860"/>
            <p:cNvSpPr>
              <a:spLocks/>
            </p:cNvSpPr>
            <p:nvPr/>
          </p:nvSpPr>
          <p:spPr bwMode="auto">
            <a:xfrm>
              <a:off x="4472"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5" name="Freeform 5861"/>
            <p:cNvSpPr>
              <a:spLocks/>
            </p:cNvSpPr>
            <p:nvPr/>
          </p:nvSpPr>
          <p:spPr bwMode="auto">
            <a:xfrm>
              <a:off x="4669" y="20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26" name="Freeform 5862"/>
            <p:cNvSpPr>
              <a:spLocks/>
            </p:cNvSpPr>
            <p:nvPr/>
          </p:nvSpPr>
          <p:spPr bwMode="auto">
            <a:xfrm>
              <a:off x="5103"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7" name="Freeform 5863"/>
            <p:cNvSpPr>
              <a:spLocks/>
            </p:cNvSpPr>
            <p:nvPr/>
          </p:nvSpPr>
          <p:spPr bwMode="auto">
            <a:xfrm>
              <a:off x="4848"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8" name="Freeform 5864"/>
            <p:cNvSpPr>
              <a:spLocks/>
            </p:cNvSpPr>
            <p:nvPr/>
          </p:nvSpPr>
          <p:spPr bwMode="auto">
            <a:xfrm>
              <a:off x="5074"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29" name="Freeform 5865"/>
            <p:cNvSpPr>
              <a:spLocks/>
            </p:cNvSpPr>
            <p:nvPr/>
          </p:nvSpPr>
          <p:spPr bwMode="auto">
            <a:xfrm>
              <a:off x="5144" y="131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30" name="Freeform 5866"/>
            <p:cNvSpPr>
              <a:spLocks/>
            </p:cNvSpPr>
            <p:nvPr/>
          </p:nvSpPr>
          <p:spPr bwMode="auto">
            <a:xfrm>
              <a:off x="4570"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1" name="Freeform 5867"/>
            <p:cNvSpPr>
              <a:spLocks/>
            </p:cNvSpPr>
            <p:nvPr/>
          </p:nvSpPr>
          <p:spPr bwMode="auto">
            <a:xfrm>
              <a:off x="4223"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32" name="Freeform 5868"/>
            <p:cNvSpPr>
              <a:spLocks/>
            </p:cNvSpPr>
            <p:nvPr/>
          </p:nvSpPr>
          <p:spPr bwMode="auto">
            <a:xfrm>
              <a:off x="3389"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33" name="Freeform 5869"/>
            <p:cNvSpPr>
              <a:spLocks/>
            </p:cNvSpPr>
            <p:nvPr/>
          </p:nvSpPr>
          <p:spPr bwMode="auto">
            <a:xfrm>
              <a:off x="3893" y="24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34" name="Freeform 5870"/>
            <p:cNvSpPr>
              <a:spLocks/>
            </p:cNvSpPr>
            <p:nvPr/>
          </p:nvSpPr>
          <p:spPr bwMode="auto">
            <a:xfrm>
              <a:off x="4315"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5" name="Freeform 5871"/>
            <p:cNvSpPr>
              <a:spLocks/>
            </p:cNvSpPr>
            <p:nvPr/>
          </p:nvSpPr>
          <p:spPr bwMode="auto">
            <a:xfrm>
              <a:off x="4877" y="13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6" name="Freeform 5872"/>
            <p:cNvSpPr>
              <a:spLocks/>
            </p:cNvSpPr>
            <p:nvPr/>
          </p:nvSpPr>
          <p:spPr bwMode="auto">
            <a:xfrm>
              <a:off x="4738" y="11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7" name="Freeform 5873"/>
            <p:cNvSpPr>
              <a:spLocks/>
            </p:cNvSpPr>
            <p:nvPr/>
          </p:nvSpPr>
          <p:spPr bwMode="auto">
            <a:xfrm>
              <a:off x="4304"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8" name="Freeform 5874"/>
            <p:cNvSpPr>
              <a:spLocks/>
            </p:cNvSpPr>
            <p:nvPr/>
          </p:nvSpPr>
          <p:spPr bwMode="auto">
            <a:xfrm>
              <a:off x="3794"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39" name="Freeform 5875"/>
            <p:cNvSpPr>
              <a:spLocks/>
            </p:cNvSpPr>
            <p:nvPr/>
          </p:nvSpPr>
          <p:spPr bwMode="auto">
            <a:xfrm>
              <a:off x="4489" y="10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0" name="Freeform 5876"/>
            <p:cNvSpPr>
              <a:spLocks/>
            </p:cNvSpPr>
            <p:nvPr/>
          </p:nvSpPr>
          <p:spPr bwMode="auto">
            <a:xfrm>
              <a:off x="3672"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1" name="Freeform 5877"/>
            <p:cNvSpPr>
              <a:spLocks/>
            </p:cNvSpPr>
            <p:nvPr/>
          </p:nvSpPr>
          <p:spPr bwMode="auto">
            <a:xfrm>
              <a:off x="3806"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42" name="Freeform 5878"/>
            <p:cNvSpPr>
              <a:spLocks/>
            </p:cNvSpPr>
            <p:nvPr/>
          </p:nvSpPr>
          <p:spPr bwMode="auto">
            <a:xfrm>
              <a:off x="4095"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3" name="Freeform 5879"/>
            <p:cNvSpPr>
              <a:spLocks/>
            </p:cNvSpPr>
            <p:nvPr/>
          </p:nvSpPr>
          <p:spPr bwMode="auto">
            <a:xfrm>
              <a:off x="4263"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4" name="Freeform 5880"/>
            <p:cNvSpPr>
              <a:spLocks/>
            </p:cNvSpPr>
            <p:nvPr/>
          </p:nvSpPr>
          <p:spPr bwMode="auto">
            <a:xfrm>
              <a:off x="4408" y="13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5" name="Freeform 5881"/>
            <p:cNvSpPr>
              <a:spLocks/>
            </p:cNvSpPr>
            <p:nvPr/>
          </p:nvSpPr>
          <p:spPr bwMode="auto">
            <a:xfrm>
              <a:off x="4153"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6" name="Freeform 5882"/>
            <p:cNvSpPr>
              <a:spLocks/>
            </p:cNvSpPr>
            <p:nvPr/>
          </p:nvSpPr>
          <p:spPr bwMode="auto">
            <a:xfrm>
              <a:off x="3296"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47" name="Freeform 5883"/>
            <p:cNvSpPr>
              <a:spLocks/>
            </p:cNvSpPr>
            <p:nvPr/>
          </p:nvSpPr>
          <p:spPr bwMode="auto">
            <a:xfrm>
              <a:off x="272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48" name="Freeform 5884"/>
            <p:cNvSpPr>
              <a:spLocks/>
            </p:cNvSpPr>
            <p:nvPr/>
          </p:nvSpPr>
          <p:spPr bwMode="auto">
            <a:xfrm>
              <a:off x="2920" y="268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49" name="Freeform 5885"/>
            <p:cNvSpPr>
              <a:spLocks/>
            </p:cNvSpPr>
            <p:nvPr/>
          </p:nvSpPr>
          <p:spPr bwMode="auto">
            <a:xfrm>
              <a:off x="3076"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0" name="Freeform 5886"/>
            <p:cNvSpPr>
              <a:spLocks/>
            </p:cNvSpPr>
            <p:nvPr/>
          </p:nvSpPr>
          <p:spPr bwMode="auto">
            <a:xfrm>
              <a:off x="4171" y="17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51" name="Freeform 5887"/>
            <p:cNvSpPr>
              <a:spLocks/>
            </p:cNvSpPr>
            <p:nvPr/>
          </p:nvSpPr>
          <p:spPr bwMode="auto">
            <a:xfrm>
              <a:off x="4292" y="12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2" name="Freeform 5888"/>
            <p:cNvSpPr>
              <a:spLocks/>
            </p:cNvSpPr>
            <p:nvPr/>
          </p:nvSpPr>
          <p:spPr bwMode="auto">
            <a:xfrm>
              <a:off x="4732" y="9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3" name="Freeform 5889"/>
            <p:cNvSpPr>
              <a:spLocks/>
            </p:cNvSpPr>
            <p:nvPr/>
          </p:nvSpPr>
          <p:spPr bwMode="auto">
            <a:xfrm>
              <a:off x="4570" y="10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4" name="Freeform 5890"/>
            <p:cNvSpPr>
              <a:spLocks/>
            </p:cNvSpPr>
            <p:nvPr/>
          </p:nvSpPr>
          <p:spPr bwMode="auto">
            <a:xfrm>
              <a:off x="4234"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5" name="Freeform 5891"/>
            <p:cNvSpPr>
              <a:spLocks/>
            </p:cNvSpPr>
            <p:nvPr/>
          </p:nvSpPr>
          <p:spPr bwMode="auto">
            <a:xfrm>
              <a:off x="4350"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6" name="Freeform 5892"/>
            <p:cNvSpPr>
              <a:spLocks/>
            </p:cNvSpPr>
            <p:nvPr/>
          </p:nvSpPr>
          <p:spPr bwMode="auto">
            <a:xfrm>
              <a:off x="4622"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7" name="Freeform 5893"/>
            <p:cNvSpPr>
              <a:spLocks/>
            </p:cNvSpPr>
            <p:nvPr/>
          </p:nvSpPr>
          <p:spPr bwMode="auto">
            <a:xfrm>
              <a:off x="4802"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8" name="Freeform 5894"/>
            <p:cNvSpPr>
              <a:spLocks/>
            </p:cNvSpPr>
            <p:nvPr/>
          </p:nvSpPr>
          <p:spPr bwMode="auto">
            <a:xfrm>
              <a:off x="5126"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59" name="Freeform 5895"/>
            <p:cNvSpPr>
              <a:spLocks/>
            </p:cNvSpPr>
            <p:nvPr/>
          </p:nvSpPr>
          <p:spPr bwMode="auto">
            <a:xfrm>
              <a:off x="5155"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0" name="Freeform 5896"/>
            <p:cNvSpPr>
              <a:spLocks/>
            </p:cNvSpPr>
            <p:nvPr/>
          </p:nvSpPr>
          <p:spPr bwMode="auto">
            <a:xfrm>
              <a:off x="4228" y="10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1" name="Freeform 5897"/>
            <p:cNvSpPr>
              <a:spLocks/>
            </p:cNvSpPr>
            <p:nvPr/>
          </p:nvSpPr>
          <p:spPr bwMode="auto">
            <a:xfrm>
              <a:off x="3910"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2" name="Freeform 5898"/>
            <p:cNvSpPr>
              <a:spLocks/>
            </p:cNvSpPr>
            <p:nvPr/>
          </p:nvSpPr>
          <p:spPr bwMode="auto">
            <a:xfrm>
              <a:off x="32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3" name="Freeform 5899"/>
            <p:cNvSpPr>
              <a:spLocks/>
            </p:cNvSpPr>
            <p:nvPr/>
          </p:nvSpPr>
          <p:spPr bwMode="auto">
            <a:xfrm>
              <a:off x="3696" y="25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64" name="Freeform 5900"/>
            <p:cNvSpPr>
              <a:spLocks/>
            </p:cNvSpPr>
            <p:nvPr/>
          </p:nvSpPr>
          <p:spPr bwMode="auto">
            <a:xfrm>
              <a:off x="4530"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65" name="Freeform 5901"/>
            <p:cNvSpPr>
              <a:spLocks/>
            </p:cNvSpPr>
            <p:nvPr/>
          </p:nvSpPr>
          <p:spPr bwMode="auto">
            <a:xfrm>
              <a:off x="4860"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6" name="Freeform 5902"/>
            <p:cNvSpPr>
              <a:spLocks/>
            </p:cNvSpPr>
            <p:nvPr/>
          </p:nvSpPr>
          <p:spPr bwMode="auto">
            <a:xfrm>
              <a:off x="4721"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7" name="Freeform 5903"/>
            <p:cNvSpPr>
              <a:spLocks/>
            </p:cNvSpPr>
            <p:nvPr/>
          </p:nvSpPr>
          <p:spPr bwMode="auto">
            <a:xfrm>
              <a:off x="4483"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8" name="Freeform 5904"/>
            <p:cNvSpPr>
              <a:spLocks/>
            </p:cNvSpPr>
            <p:nvPr/>
          </p:nvSpPr>
          <p:spPr bwMode="auto">
            <a:xfrm>
              <a:off x="4512"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69" name="Freeform 5905"/>
            <p:cNvSpPr>
              <a:spLocks/>
            </p:cNvSpPr>
            <p:nvPr/>
          </p:nvSpPr>
          <p:spPr bwMode="auto">
            <a:xfrm>
              <a:off x="4767"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0" name="Freeform 5906"/>
            <p:cNvSpPr>
              <a:spLocks/>
            </p:cNvSpPr>
            <p:nvPr/>
          </p:nvSpPr>
          <p:spPr bwMode="auto">
            <a:xfrm>
              <a:off x="4738"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1" name="Freeform 5907"/>
            <p:cNvSpPr>
              <a:spLocks/>
            </p:cNvSpPr>
            <p:nvPr/>
          </p:nvSpPr>
          <p:spPr bwMode="auto">
            <a:xfrm>
              <a:off x="4987"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2" name="Freeform 5908"/>
            <p:cNvSpPr>
              <a:spLocks/>
            </p:cNvSpPr>
            <p:nvPr/>
          </p:nvSpPr>
          <p:spPr bwMode="auto">
            <a:xfrm>
              <a:off x="5259"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3" name="Freeform 5909"/>
            <p:cNvSpPr>
              <a:spLocks/>
            </p:cNvSpPr>
            <p:nvPr/>
          </p:nvSpPr>
          <p:spPr bwMode="auto">
            <a:xfrm>
              <a:off x="5045"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4" name="Freeform 5910"/>
            <p:cNvSpPr>
              <a:spLocks/>
            </p:cNvSpPr>
            <p:nvPr/>
          </p:nvSpPr>
          <p:spPr bwMode="auto">
            <a:xfrm>
              <a:off x="5358" y="11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5" name="Freeform 5911"/>
            <p:cNvSpPr>
              <a:spLocks/>
            </p:cNvSpPr>
            <p:nvPr/>
          </p:nvSpPr>
          <p:spPr bwMode="auto">
            <a:xfrm>
              <a:off x="4895" y="9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76" name="Freeform 5912"/>
            <p:cNvSpPr>
              <a:spLocks/>
            </p:cNvSpPr>
            <p:nvPr/>
          </p:nvSpPr>
          <p:spPr bwMode="auto">
            <a:xfrm>
              <a:off x="4246"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7" name="Freeform 5913"/>
            <p:cNvSpPr>
              <a:spLocks/>
            </p:cNvSpPr>
            <p:nvPr/>
          </p:nvSpPr>
          <p:spPr bwMode="auto">
            <a:xfrm>
              <a:off x="3661" y="31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8" name="Freeform 5914"/>
            <p:cNvSpPr>
              <a:spLocks/>
            </p:cNvSpPr>
            <p:nvPr/>
          </p:nvSpPr>
          <p:spPr bwMode="auto">
            <a:xfrm>
              <a:off x="4089"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79" name="Freeform 5915"/>
            <p:cNvSpPr>
              <a:spLocks/>
            </p:cNvSpPr>
            <p:nvPr/>
          </p:nvSpPr>
          <p:spPr bwMode="auto">
            <a:xfrm>
              <a:off x="4628"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0" name="Freeform 5916"/>
            <p:cNvSpPr>
              <a:spLocks/>
            </p:cNvSpPr>
            <p:nvPr/>
          </p:nvSpPr>
          <p:spPr bwMode="auto">
            <a:xfrm>
              <a:off x="4952" y="13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1" name="Freeform 5917"/>
            <p:cNvSpPr>
              <a:spLocks/>
            </p:cNvSpPr>
            <p:nvPr/>
          </p:nvSpPr>
          <p:spPr bwMode="auto">
            <a:xfrm>
              <a:off x="4541"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2" name="Freeform 5918"/>
            <p:cNvSpPr>
              <a:spLocks/>
            </p:cNvSpPr>
            <p:nvPr/>
          </p:nvSpPr>
          <p:spPr bwMode="auto">
            <a:xfrm>
              <a:off x="4420" y="2067"/>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83" name="Freeform 5919"/>
            <p:cNvSpPr>
              <a:spLocks/>
            </p:cNvSpPr>
            <p:nvPr/>
          </p:nvSpPr>
          <p:spPr bwMode="auto">
            <a:xfrm>
              <a:off x="4645"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4" name="Freeform 5920"/>
            <p:cNvSpPr>
              <a:spLocks/>
            </p:cNvSpPr>
            <p:nvPr/>
          </p:nvSpPr>
          <p:spPr bwMode="auto">
            <a:xfrm>
              <a:off x="4344"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5" name="Freeform 5921"/>
            <p:cNvSpPr>
              <a:spLocks/>
            </p:cNvSpPr>
            <p:nvPr/>
          </p:nvSpPr>
          <p:spPr bwMode="auto">
            <a:xfrm>
              <a:off x="4269"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6" name="Freeform 5922"/>
            <p:cNvSpPr>
              <a:spLocks/>
            </p:cNvSpPr>
            <p:nvPr/>
          </p:nvSpPr>
          <p:spPr bwMode="auto">
            <a:xfrm>
              <a:off x="4362"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87" name="Freeform 5923"/>
            <p:cNvSpPr>
              <a:spLocks/>
            </p:cNvSpPr>
            <p:nvPr/>
          </p:nvSpPr>
          <p:spPr bwMode="auto">
            <a:xfrm>
              <a:off x="4408"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88" name="Freeform 5924"/>
            <p:cNvSpPr>
              <a:spLocks/>
            </p:cNvSpPr>
            <p:nvPr/>
          </p:nvSpPr>
          <p:spPr bwMode="auto">
            <a:xfrm>
              <a:off x="4449"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89" name="Freeform 5925"/>
            <p:cNvSpPr>
              <a:spLocks/>
            </p:cNvSpPr>
            <p:nvPr/>
          </p:nvSpPr>
          <p:spPr bwMode="auto">
            <a:xfrm>
              <a:off x="5178" y="12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0" name="Freeform 5926"/>
            <p:cNvSpPr>
              <a:spLocks/>
            </p:cNvSpPr>
            <p:nvPr/>
          </p:nvSpPr>
          <p:spPr bwMode="auto">
            <a:xfrm>
              <a:off x="3759"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1" name="Freeform 5927"/>
            <p:cNvSpPr>
              <a:spLocks/>
            </p:cNvSpPr>
            <p:nvPr/>
          </p:nvSpPr>
          <p:spPr bwMode="auto">
            <a:xfrm>
              <a:off x="4182"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2" name="Freeform 5928"/>
            <p:cNvSpPr>
              <a:spLocks/>
            </p:cNvSpPr>
            <p:nvPr/>
          </p:nvSpPr>
          <p:spPr bwMode="auto">
            <a:xfrm>
              <a:off x="3979"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3" name="Freeform 5929"/>
            <p:cNvSpPr>
              <a:spLocks/>
            </p:cNvSpPr>
            <p:nvPr/>
          </p:nvSpPr>
          <p:spPr bwMode="auto">
            <a:xfrm>
              <a:off x="3985"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4" name="Freeform 5930"/>
            <p:cNvSpPr>
              <a:spLocks/>
            </p:cNvSpPr>
            <p:nvPr/>
          </p:nvSpPr>
          <p:spPr bwMode="auto">
            <a:xfrm>
              <a:off x="4234"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5" name="Freeform 5931"/>
            <p:cNvSpPr>
              <a:spLocks/>
            </p:cNvSpPr>
            <p:nvPr/>
          </p:nvSpPr>
          <p:spPr bwMode="auto">
            <a:xfrm>
              <a:off x="4310" y="25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396" name="Freeform 5932"/>
            <p:cNvSpPr>
              <a:spLocks/>
            </p:cNvSpPr>
            <p:nvPr/>
          </p:nvSpPr>
          <p:spPr bwMode="auto">
            <a:xfrm>
              <a:off x="4344"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7" name="Freeform 5933"/>
            <p:cNvSpPr>
              <a:spLocks/>
            </p:cNvSpPr>
            <p:nvPr/>
          </p:nvSpPr>
          <p:spPr bwMode="auto">
            <a:xfrm>
              <a:off x="4686" y="25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8" name="Freeform 5934"/>
            <p:cNvSpPr>
              <a:spLocks/>
            </p:cNvSpPr>
            <p:nvPr/>
          </p:nvSpPr>
          <p:spPr bwMode="auto">
            <a:xfrm>
              <a:off x="4709"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399" name="Freeform 5935"/>
            <p:cNvSpPr>
              <a:spLocks/>
            </p:cNvSpPr>
            <p:nvPr/>
          </p:nvSpPr>
          <p:spPr bwMode="auto">
            <a:xfrm>
              <a:off x="4674"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0" name="Freeform 5936"/>
            <p:cNvSpPr>
              <a:spLocks/>
            </p:cNvSpPr>
            <p:nvPr/>
          </p:nvSpPr>
          <p:spPr bwMode="auto">
            <a:xfrm>
              <a:off x="4918" y="25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01" name="Freeform 5937"/>
            <p:cNvSpPr>
              <a:spLocks/>
            </p:cNvSpPr>
            <p:nvPr/>
          </p:nvSpPr>
          <p:spPr bwMode="auto">
            <a:xfrm>
              <a:off x="4709"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2" name="Freeform 5938"/>
            <p:cNvSpPr>
              <a:spLocks/>
            </p:cNvSpPr>
            <p:nvPr/>
          </p:nvSpPr>
          <p:spPr bwMode="auto">
            <a:xfrm>
              <a:off x="4715"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3" name="Freeform 5939"/>
            <p:cNvSpPr>
              <a:spLocks/>
            </p:cNvSpPr>
            <p:nvPr/>
          </p:nvSpPr>
          <p:spPr bwMode="auto">
            <a:xfrm>
              <a:off x="4779"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04" name="Freeform 5940"/>
            <p:cNvSpPr>
              <a:spLocks/>
            </p:cNvSpPr>
            <p:nvPr/>
          </p:nvSpPr>
          <p:spPr bwMode="auto">
            <a:xfrm>
              <a:off x="4935"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5" name="Freeform 5941"/>
            <p:cNvSpPr>
              <a:spLocks/>
            </p:cNvSpPr>
            <p:nvPr/>
          </p:nvSpPr>
          <p:spPr bwMode="auto">
            <a:xfrm>
              <a:off x="5358" y="25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6" name="Freeform 5942"/>
            <p:cNvSpPr>
              <a:spLocks/>
            </p:cNvSpPr>
            <p:nvPr/>
          </p:nvSpPr>
          <p:spPr bwMode="auto">
            <a:xfrm>
              <a:off x="4900"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07" name="Freeform 5943"/>
            <p:cNvSpPr>
              <a:spLocks/>
            </p:cNvSpPr>
            <p:nvPr/>
          </p:nvSpPr>
          <p:spPr bwMode="auto">
            <a:xfrm>
              <a:off x="4449" y="25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08" name="Freeform 5944"/>
            <p:cNvSpPr>
              <a:spLocks/>
            </p:cNvSpPr>
            <p:nvPr/>
          </p:nvSpPr>
          <p:spPr bwMode="auto">
            <a:xfrm>
              <a:off x="4895" y="10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09" name="Freeform 5945"/>
            <p:cNvSpPr>
              <a:spLocks/>
            </p:cNvSpPr>
            <p:nvPr/>
          </p:nvSpPr>
          <p:spPr bwMode="auto">
            <a:xfrm>
              <a:off x="4831"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0" name="Freeform 5946"/>
            <p:cNvSpPr>
              <a:spLocks/>
            </p:cNvSpPr>
            <p:nvPr/>
          </p:nvSpPr>
          <p:spPr bwMode="auto">
            <a:xfrm>
              <a:off x="4732"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1" name="Freeform 5947"/>
            <p:cNvSpPr>
              <a:spLocks/>
            </p:cNvSpPr>
            <p:nvPr/>
          </p:nvSpPr>
          <p:spPr bwMode="auto">
            <a:xfrm>
              <a:off x="4715" y="14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2" name="Freeform 5948"/>
            <p:cNvSpPr>
              <a:spLocks/>
            </p:cNvSpPr>
            <p:nvPr/>
          </p:nvSpPr>
          <p:spPr bwMode="auto">
            <a:xfrm>
              <a:off x="5346" y="11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3" name="Freeform 5949"/>
            <p:cNvSpPr>
              <a:spLocks/>
            </p:cNvSpPr>
            <p:nvPr/>
          </p:nvSpPr>
          <p:spPr bwMode="auto">
            <a:xfrm>
              <a:off x="5057" y="133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14" name="Freeform 5950"/>
            <p:cNvSpPr>
              <a:spLocks/>
            </p:cNvSpPr>
            <p:nvPr/>
          </p:nvSpPr>
          <p:spPr bwMode="auto">
            <a:xfrm>
              <a:off x="4993" y="112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5" name="Freeform 5951"/>
            <p:cNvSpPr>
              <a:spLocks/>
            </p:cNvSpPr>
            <p:nvPr/>
          </p:nvSpPr>
          <p:spPr bwMode="auto">
            <a:xfrm>
              <a:off x="4877"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6" name="Freeform 5952"/>
            <p:cNvSpPr>
              <a:spLocks/>
            </p:cNvSpPr>
            <p:nvPr/>
          </p:nvSpPr>
          <p:spPr bwMode="auto">
            <a:xfrm>
              <a:off x="4703"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7" name="Freeform 5953"/>
            <p:cNvSpPr>
              <a:spLocks/>
            </p:cNvSpPr>
            <p:nvPr/>
          </p:nvSpPr>
          <p:spPr bwMode="auto">
            <a:xfrm>
              <a:off x="5317"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8" name="Freeform 5954"/>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19" name="Freeform 5955"/>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0" name="Freeform 5956"/>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1" name="Freeform 5957"/>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2" name="Freeform 5958"/>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3" name="Freeform 5959"/>
            <p:cNvSpPr>
              <a:spLocks/>
            </p:cNvSpPr>
            <p:nvPr/>
          </p:nvSpPr>
          <p:spPr bwMode="auto">
            <a:xfrm>
              <a:off x="4779"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24" name="Freeform 5960"/>
            <p:cNvSpPr>
              <a:spLocks/>
            </p:cNvSpPr>
            <p:nvPr/>
          </p:nvSpPr>
          <p:spPr bwMode="auto">
            <a:xfrm>
              <a:off x="4715"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5" name="Freeform 5961"/>
            <p:cNvSpPr>
              <a:spLocks/>
            </p:cNvSpPr>
            <p:nvPr/>
          </p:nvSpPr>
          <p:spPr bwMode="auto">
            <a:xfrm>
              <a:off x="4107" y="28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6" name="Freeform 5962"/>
            <p:cNvSpPr>
              <a:spLocks/>
            </p:cNvSpPr>
            <p:nvPr/>
          </p:nvSpPr>
          <p:spPr bwMode="auto">
            <a:xfrm>
              <a:off x="4402"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7" name="Freeform 5963"/>
            <p:cNvSpPr>
              <a:spLocks/>
            </p:cNvSpPr>
            <p:nvPr/>
          </p:nvSpPr>
          <p:spPr bwMode="auto">
            <a:xfrm>
              <a:off x="4651"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8" name="Freeform 5964"/>
            <p:cNvSpPr>
              <a:spLocks/>
            </p:cNvSpPr>
            <p:nvPr/>
          </p:nvSpPr>
          <p:spPr bwMode="auto">
            <a:xfrm>
              <a:off x="4547" y="14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29" name="Freeform 5965"/>
            <p:cNvSpPr>
              <a:spLocks/>
            </p:cNvSpPr>
            <p:nvPr/>
          </p:nvSpPr>
          <p:spPr bwMode="auto">
            <a:xfrm>
              <a:off x="4281"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30" name="Freeform 5966"/>
            <p:cNvSpPr>
              <a:spLocks/>
            </p:cNvSpPr>
            <p:nvPr/>
          </p:nvSpPr>
          <p:spPr bwMode="auto">
            <a:xfrm>
              <a:off x="3771"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1" name="Freeform 5967"/>
            <p:cNvSpPr>
              <a:spLocks/>
            </p:cNvSpPr>
            <p:nvPr/>
          </p:nvSpPr>
          <p:spPr bwMode="auto">
            <a:xfrm>
              <a:off x="3684"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2" name="Freeform 5968"/>
            <p:cNvSpPr>
              <a:spLocks/>
            </p:cNvSpPr>
            <p:nvPr/>
          </p:nvSpPr>
          <p:spPr bwMode="auto">
            <a:xfrm>
              <a:off x="4008"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3" name="Freeform 5969"/>
            <p:cNvSpPr>
              <a:spLocks/>
            </p:cNvSpPr>
            <p:nvPr/>
          </p:nvSpPr>
          <p:spPr bwMode="auto">
            <a:xfrm>
              <a:off x="4437"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4" name="Freeform 5970"/>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5" name="Freeform 5971"/>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6" name="Freeform 5972"/>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7" name="Freeform 5973"/>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8" name="Freeform 5974"/>
            <p:cNvSpPr>
              <a:spLocks/>
            </p:cNvSpPr>
            <p:nvPr/>
          </p:nvSpPr>
          <p:spPr bwMode="auto">
            <a:xfrm>
              <a:off x="4194"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39" name="Freeform 5975"/>
            <p:cNvSpPr>
              <a:spLocks/>
            </p:cNvSpPr>
            <p:nvPr/>
          </p:nvSpPr>
          <p:spPr bwMode="auto">
            <a:xfrm>
              <a:off x="4344" y="16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0" name="Freeform 5976"/>
            <p:cNvSpPr>
              <a:spLocks/>
            </p:cNvSpPr>
            <p:nvPr/>
          </p:nvSpPr>
          <p:spPr bwMode="auto">
            <a:xfrm>
              <a:off x="3806" y="24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41" name="Freeform 5977"/>
            <p:cNvSpPr>
              <a:spLocks/>
            </p:cNvSpPr>
            <p:nvPr/>
          </p:nvSpPr>
          <p:spPr bwMode="auto">
            <a:xfrm>
              <a:off x="4182" y="24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2" name="Freeform 5978"/>
            <p:cNvSpPr>
              <a:spLocks/>
            </p:cNvSpPr>
            <p:nvPr/>
          </p:nvSpPr>
          <p:spPr bwMode="auto">
            <a:xfrm>
              <a:off x="3719"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3" name="Freeform 5979"/>
            <p:cNvSpPr>
              <a:spLocks/>
            </p:cNvSpPr>
            <p:nvPr/>
          </p:nvSpPr>
          <p:spPr bwMode="auto">
            <a:xfrm>
              <a:off x="4142" y="13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44" name="Freeform 5980"/>
            <p:cNvSpPr>
              <a:spLocks/>
            </p:cNvSpPr>
            <p:nvPr/>
          </p:nvSpPr>
          <p:spPr bwMode="auto">
            <a:xfrm>
              <a:off x="4200"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45" name="Freeform 5981"/>
            <p:cNvSpPr>
              <a:spLocks/>
            </p:cNvSpPr>
            <p:nvPr/>
          </p:nvSpPr>
          <p:spPr bwMode="auto">
            <a:xfrm>
              <a:off x="4165"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6" name="Freeform 5982"/>
            <p:cNvSpPr>
              <a:spLocks/>
            </p:cNvSpPr>
            <p:nvPr/>
          </p:nvSpPr>
          <p:spPr bwMode="auto">
            <a:xfrm>
              <a:off x="4165"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7" name="Freeform 5983"/>
            <p:cNvSpPr>
              <a:spLocks/>
            </p:cNvSpPr>
            <p:nvPr/>
          </p:nvSpPr>
          <p:spPr bwMode="auto">
            <a:xfrm>
              <a:off x="4228"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48" name="Freeform 5984"/>
            <p:cNvSpPr>
              <a:spLocks/>
            </p:cNvSpPr>
            <p:nvPr/>
          </p:nvSpPr>
          <p:spPr bwMode="auto">
            <a:xfrm>
              <a:off x="4142" y="200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49" name="Freeform 5985"/>
            <p:cNvSpPr>
              <a:spLocks/>
            </p:cNvSpPr>
            <p:nvPr/>
          </p:nvSpPr>
          <p:spPr bwMode="auto">
            <a:xfrm>
              <a:off x="4443"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0" name="Freeform 5986"/>
            <p:cNvSpPr>
              <a:spLocks/>
            </p:cNvSpPr>
            <p:nvPr/>
          </p:nvSpPr>
          <p:spPr bwMode="auto">
            <a:xfrm>
              <a:off x="4674"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1" name="Freeform 5987"/>
            <p:cNvSpPr>
              <a:spLocks/>
            </p:cNvSpPr>
            <p:nvPr/>
          </p:nvSpPr>
          <p:spPr bwMode="auto">
            <a:xfrm>
              <a:off x="4669" y="18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52" name="Freeform 5988"/>
            <p:cNvSpPr>
              <a:spLocks/>
            </p:cNvSpPr>
            <p:nvPr/>
          </p:nvSpPr>
          <p:spPr bwMode="auto">
            <a:xfrm>
              <a:off x="4941" y="1160"/>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3" name="Freeform 5989"/>
            <p:cNvSpPr>
              <a:spLocks/>
            </p:cNvSpPr>
            <p:nvPr/>
          </p:nvSpPr>
          <p:spPr bwMode="auto">
            <a:xfrm>
              <a:off x="3476"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54" name="Freeform 5990"/>
            <p:cNvSpPr>
              <a:spLocks/>
            </p:cNvSpPr>
            <p:nvPr/>
          </p:nvSpPr>
          <p:spPr bwMode="auto">
            <a:xfrm>
              <a:off x="363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5" name="Freeform 5991"/>
            <p:cNvSpPr>
              <a:spLocks/>
            </p:cNvSpPr>
            <p:nvPr/>
          </p:nvSpPr>
          <p:spPr bwMode="auto">
            <a:xfrm>
              <a:off x="2960"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6" name="Freeform 5992"/>
            <p:cNvSpPr>
              <a:spLocks/>
            </p:cNvSpPr>
            <p:nvPr/>
          </p:nvSpPr>
          <p:spPr bwMode="auto">
            <a:xfrm>
              <a:off x="2618"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7" name="Freeform 5993"/>
            <p:cNvSpPr>
              <a:spLocks/>
            </p:cNvSpPr>
            <p:nvPr/>
          </p:nvSpPr>
          <p:spPr bwMode="auto">
            <a:xfrm>
              <a:off x="2914" y="23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8" name="Freeform 5994"/>
            <p:cNvSpPr>
              <a:spLocks/>
            </p:cNvSpPr>
            <p:nvPr/>
          </p:nvSpPr>
          <p:spPr bwMode="auto">
            <a:xfrm>
              <a:off x="4257" y="14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59" name="Freeform 5995"/>
            <p:cNvSpPr>
              <a:spLocks/>
            </p:cNvSpPr>
            <p:nvPr/>
          </p:nvSpPr>
          <p:spPr bwMode="auto">
            <a:xfrm>
              <a:off x="4165"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0" name="Freeform 5996"/>
            <p:cNvSpPr>
              <a:spLocks/>
            </p:cNvSpPr>
            <p:nvPr/>
          </p:nvSpPr>
          <p:spPr bwMode="auto">
            <a:xfrm>
              <a:off x="4026"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1" name="Freeform 5997"/>
            <p:cNvSpPr>
              <a:spLocks/>
            </p:cNvSpPr>
            <p:nvPr/>
          </p:nvSpPr>
          <p:spPr bwMode="auto">
            <a:xfrm>
              <a:off x="3933"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2" name="Freeform 5998"/>
            <p:cNvSpPr>
              <a:spLocks/>
            </p:cNvSpPr>
            <p:nvPr/>
          </p:nvSpPr>
          <p:spPr bwMode="auto">
            <a:xfrm>
              <a:off x="4205"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3" name="Freeform 5999"/>
            <p:cNvSpPr>
              <a:spLocks/>
            </p:cNvSpPr>
            <p:nvPr/>
          </p:nvSpPr>
          <p:spPr bwMode="auto">
            <a:xfrm>
              <a:off x="4252" y="19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64" name="Freeform 6000"/>
            <p:cNvSpPr>
              <a:spLocks/>
            </p:cNvSpPr>
            <p:nvPr/>
          </p:nvSpPr>
          <p:spPr bwMode="auto">
            <a:xfrm>
              <a:off x="4153"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5" name="Freeform 6001"/>
            <p:cNvSpPr>
              <a:spLocks/>
            </p:cNvSpPr>
            <p:nvPr/>
          </p:nvSpPr>
          <p:spPr bwMode="auto">
            <a:xfrm>
              <a:off x="4182"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6" name="Freeform 6002"/>
            <p:cNvSpPr>
              <a:spLocks/>
            </p:cNvSpPr>
            <p:nvPr/>
          </p:nvSpPr>
          <p:spPr bwMode="auto">
            <a:xfrm>
              <a:off x="4327"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7" name="Freeform 6003"/>
            <p:cNvSpPr>
              <a:spLocks/>
            </p:cNvSpPr>
            <p:nvPr/>
          </p:nvSpPr>
          <p:spPr bwMode="auto">
            <a:xfrm>
              <a:off x="4964" y="11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8" name="Freeform 6004"/>
            <p:cNvSpPr>
              <a:spLocks/>
            </p:cNvSpPr>
            <p:nvPr/>
          </p:nvSpPr>
          <p:spPr bwMode="auto">
            <a:xfrm>
              <a:off x="3742"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69" name="Freeform 6005"/>
            <p:cNvSpPr>
              <a:spLocks/>
            </p:cNvSpPr>
            <p:nvPr/>
          </p:nvSpPr>
          <p:spPr bwMode="auto">
            <a:xfrm>
              <a:off x="3939"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0" name="Freeform 6006"/>
            <p:cNvSpPr>
              <a:spLocks/>
            </p:cNvSpPr>
            <p:nvPr/>
          </p:nvSpPr>
          <p:spPr bwMode="auto">
            <a:xfrm>
              <a:off x="3366" y="26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71" name="Freeform 6007"/>
            <p:cNvSpPr>
              <a:spLocks/>
            </p:cNvSpPr>
            <p:nvPr/>
          </p:nvSpPr>
          <p:spPr bwMode="auto">
            <a:xfrm>
              <a:off x="3985"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2" name="Freeform 6008"/>
            <p:cNvSpPr>
              <a:spLocks/>
            </p:cNvSpPr>
            <p:nvPr/>
          </p:nvSpPr>
          <p:spPr bwMode="auto">
            <a:xfrm>
              <a:off x="4257" y="25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3" name="Freeform 6009"/>
            <p:cNvSpPr>
              <a:spLocks/>
            </p:cNvSpPr>
            <p:nvPr/>
          </p:nvSpPr>
          <p:spPr bwMode="auto">
            <a:xfrm>
              <a:off x="4402" y="25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4" name="Freeform 6010"/>
            <p:cNvSpPr>
              <a:spLocks/>
            </p:cNvSpPr>
            <p:nvPr/>
          </p:nvSpPr>
          <p:spPr bwMode="auto">
            <a:xfrm>
              <a:off x="4008"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5" name="Freeform 6011"/>
            <p:cNvSpPr>
              <a:spLocks/>
            </p:cNvSpPr>
            <p:nvPr/>
          </p:nvSpPr>
          <p:spPr bwMode="auto">
            <a:xfrm>
              <a:off x="4535"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6" name="Freeform 6012"/>
            <p:cNvSpPr>
              <a:spLocks/>
            </p:cNvSpPr>
            <p:nvPr/>
          </p:nvSpPr>
          <p:spPr bwMode="auto">
            <a:xfrm>
              <a:off x="4831" y="25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7" name="Freeform 6013"/>
            <p:cNvSpPr>
              <a:spLocks/>
            </p:cNvSpPr>
            <p:nvPr/>
          </p:nvSpPr>
          <p:spPr bwMode="auto">
            <a:xfrm>
              <a:off x="4640"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78" name="Freeform 6014"/>
            <p:cNvSpPr>
              <a:spLocks/>
            </p:cNvSpPr>
            <p:nvPr/>
          </p:nvSpPr>
          <p:spPr bwMode="auto">
            <a:xfrm>
              <a:off x="5352"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79" name="Freeform 6015"/>
            <p:cNvSpPr>
              <a:spLocks/>
            </p:cNvSpPr>
            <p:nvPr/>
          </p:nvSpPr>
          <p:spPr bwMode="auto">
            <a:xfrm>
              <a:off x="5358" y="24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0" name="Freeform 6016"/>
            <p:cNvSpPr>
              <a:spLocks/>
            </p:cNvSpPr>
            <p:nvPr/>
          </p:nvSpPr>
          <p:spPr bwMode="auto">
            <a:xfrm>
              <a:off x="5149"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1" name="Freeform 6017"/>
            <p:cNvSpPr>
              <a:spLocks/>
            </p:cNvSpPr>
            <p:nvPr/>
          </p:nvSpPr>
          <p:spPr bwMode="auto">
            <a:xfrm>
              <a:off x="477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2" name="Freeform 6018"/>
            <p:cNvSpPr>
              <a:spLocks/>
            </p:cNvSpPr>
            <p:nvPr/>
          </p:nvSpPr>
          <p:spPr bwMode="auto">
            <a:xfrm>
              <a:off x="490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3" name="Freeform 6019"/>
            <p:cNvSpPr>
              <a:spLocks/>
            </p:cNvSpPr>
            <p:nvPr/>
          </p:nvSpPr>
          <p:spPr bwMode="auto">
            <a:xfrm>
              <a:off x="471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4" name="Freeform 6020"/>
            <p:cNvSpPr>
              <a:spLocks/>
            </p:cNvSpPr>
            <p:nvPr/>
          </p:nvSpPr>
          <p:spPr bwMode="auto">
            <a:xfrm>
              <a:off x="497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85" name="Freeform 6021"/>
            <p:cNvSpPr>
              <a:spLocks/>
            </p:cNvSpPr>
            <p:nvPr/>
          </p:nvSpPr>
          <p:spPr bwMode="auto">
            <a:xfrm>
              <a:off x="481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6" name="Freeform 6022"/>
            <p:cNvSpPr>
              <a:spLocks/>
            </p:cNvSpPr>
            <p:nvPr/>
          </p:nvSpPr>
          <p:spPr bwMode="auto">
            <a:xfrm>
              <a:off x="492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7" name="Freeform 6023"/>
            <p:cNvSpPr>
              <a:spLocks/>
            </p:cNvSpPr>
            <p:nvPr/>
          </p:nvSpPr>
          <p:spPr bwMode="auto">
            <a:xfrm>
              <a:off x="463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8" name="Freeform 6024"/>
            <p:cNvSpPr>
              <a:spLocks/>
            </p:cNvSpPr>
            <p:nvPr/>
          </p:nvSpPr>
          <p:spPr bwMode="auto">
            <a:xfrm>
              <a:off x="487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89" name="Freeform 6025"/>
            <p:cNvSpPr>
              <a:spLocks/>
            </p:cNvSpPr>
            <p:nvPr/>
          </p:nvSpPr>
          <p:spPr bwMode="auto">
            <a:xfrm>
              <a:off x="44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0" name="Freeform 6026"/>
            <p:cNvSpPr>
              <a:spLocks/>
            </p:cNvSpPr>
            <p:nvPr/>
          </p:nvSpPr>
          <p:spPr bwMode="auto">
            <a:xfrm>
              <a:off x="432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1" name="Freeform 6027"/>
            <p:cNvSpPr>
              <a:spLocks/>
            </p:cNvSpPr>
            <p:nvPr/>
          </p:nvSpPr>
          <p:spPr bwMode="auto">
            <a:xfrm>
              <a:off x="4923"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2" name="Freeform 6028"/>
            <p:cNvSpPr>
              <a:spLocks/>
            </p:cNvSpPr>
            <p:nvPr/>
          </p:nvSpPr>
          <p:spPr bwMode="auto">
            <a:xfrm>
              <a:off x="5317"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3" name="Freeform 6029"/>
            <p:cNvSpPr>
              <a:spLocks/>
            </p:cNvSpPr>
            <p:nvPr/>
          </p:nvSpPr>
          <p:spPr bwMode="auto">
            <a:xfrm>
              <a:off x="4987"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4" name="Freeform 6030"/>
            <p:cNvSpPr>
              <a:spLocks/>
            </p:cNvSpPr>
            <p:nvPr/>
          </p:nvSpPr>
          <p:spPr bwMode="auto">
            <a:xfrm>
              <a:off x="5149" y="10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5" name="Freeform 6031"/>
            <p:cNvSpPr>
              <a:spLocks/>
            </p:cNvSpPr>
            <p:nvPr/>
          </p:nvSpPr>
          <p:spPr bwMode="auto">
            <a:xfrm>
              <a:off x="4396"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6" name="Freeform 6032"/>
            <p:cNvSpPr>
              <a:spLocks/>
            </p:cNvSpPr>
            <p:nvPr/>
          </p:nvSpPr>
          <p:spPr bwMode="auto">
            <a:xfrm>
              <a:off x="4895" y="9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497" name="Freeform 6033"/>
            <p:cNvSpPr>
              <a:spLocks/>
            </p:cNvSpPr>
            <p:nvPr/>
          </p:nvSpPr>
          <p:spPr bwMode="auto">
            <a:xfrm>
              <a:off x="4153"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8" name="Freeform 6034"/>
            <p:cNvSpPr>
              <a:spLocks/>
            </p:cNvSpPr>
            <p:nvPr/>
          </p:nvSpPr>
          <p:spPr bwMode="auto">
            <a:xfrm>
              <a:off x="4043"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499" name="Freeform 6035"/>
            <p:cNvSpPr>
              <a:spLocks/>
            </p:cNvSpPr>
            <p:nvPr/>
          </p:nvSpPr>
          <p:spPr bwMode="auto">
            <a:xfrm>
              <a:off x="4367"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0" name="Freeform 6036"/>
            <p:cNvSpPr>
              <a:spLocks/>
            </p:cNvSpPr>
            <p:nvPr/>
          </p:nvSpPr>
          <p:spPr bwMode="auto">
            <a:xfrm>
              <a:off x="4182"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1" name="Freeform 6037"/>
            <p:cNvSpPr>
              <a:spLocks/>
            </p:cNvSpPr>
            <p:nvPr/>
          </p:nvSpPr>
          <p:spPr bwMode="auto">
            <a:xfrm>
              <a:off x="4205"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2" name="Freeform 6038"/>
            <p:cNvSpPr>
              <a:spLocks/>
            </p:cNvSpPr>
            <p:nvPr/>
          </p:nvSpPr>
          <p:spPr bwMode="auto">
            <a:xfrm>
              <a:off x="4431"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3" name="Freeform 6039"/>
            <p:cNvSpPr>
              <a:spLocks/>
            </p:cNvSpPr>
            <p:nvPr/>
          </p:nvSpPr>
          <p:spPr bwMode="auto">
            <a:xfrm>
              <a:off x="4020"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4" name="Freeform 6040"/>
            <p:cNvSpPr>
              <a:spLocks/>
            </p:cNvSpPr>
            <p:nvPr/>
          </p:nvSpPr>
          <p:spPr bwMode="auto">
            <a:xfrm>
              <a:off x="4257"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5" name="Freeform 6041"/>
            <p:cNvSpPr>
              <a:spLocks/>
            </p:cNvSpPr>
            <p:nvPr/>
          </p:nvSpPr>
          <p:spPr bwMode="auto">
            <a:xfrm>
              <a:off x="4825" y="12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6" name="Freeform 6042"/>
            <p:cNvSpPr>
              <a:spLocks/>
            </p:cNvSpPr>
            <p:nvPr/>
          </p:nvSpPr>
          <p:spPr bwMode="auto">
            <a:xfrm>
              <a:off x="4657"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7" name="Freeform 6043"/>
            <p:cNvSpPr>
              <a:spLocks/>
            </p:cNvSpPr>
            <p:nvPr/>
          </p:nvSpPr>
          <p:spPr bwMode="auto">
            <a:xfrm>
              <a:off x="4993"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8" name="Freeform 6044"/>
            <p:cNvSpPr>
              <a:spLocks/>
            </p:cNvSpPr>
            <p:nvPr/>
          </p:nvSpPr>
          <p:spPr bwMode="auto">
            <a:xfrm>
              <a:off x="4292"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09" name="Freeform 6045"/>
            <p:cNvSpPr>
              <a:spLocks/>
            </p:cNvSpPr>
            <p:nvPr/>
          </p:nvSpPr>
          <p:spPr bwMode="auto">
            <a:xfrm>
              <a:off x="4617" y="22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10" name="Freeform 6046"/>
            <p:cNvSpPr>
              <a:spLocks/>
            </p:cNvSpPr>
            <p:nvPr/>
          </p:nvSpPr>
          <p:spPr bwMode="auto">
            <a:xfrm>
              <a:off x="4929" y="17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1" name="Freeform 6047"/>
            <p:cNvSpPr>
              <a:spLocks/>
            </p:cNvSpPr>
            <p:nvPr/>
          </p:nvSpPr>
          <p:spPr bwMode="auto">
            <a:xfrm>
              <a:off x="4912"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2" name="Freeform 6048"/>
            <p:cNvSpPr>
              <a:spLocks/>
            </p:cNvSpPr>
            <p:nvPr/>
          </p:nvSpPr>
          <p:spPr bwMode="auto">
            <a:xfrm>
              <a:off x="4634"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3" name="Freeform 6049"/>
            <p:cNvSpPr>
              <a:spLocks/>
            </p:cNvSpPr>
            <p:nvPr/>
          </p:nvSpPr>
          <p:spPr bwMode="auto">
            <a:xfrm>
              <a:off x="4425"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4" name="Freeform 6050"/>
            <p:cNvSpPr>
              <a:spLocks/>
            </p:cNvSpPr>
            <p:nvPr/>
          </p:nvSpPr>
          <p:spPr bwMode="auto">
            <a:xfrm>
              <a:off x="4466"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5" name="Freeform 6051"/>
            <p:cNvSpPr>
              <a:spLocks/>
            </p:cNvSpPr>
            <p:nvPr/>
          </p:nvSpPr>
          <p:spPr bwMode="auto">
            <a:xfrm>
              <a:off x="4431"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6" name="Freeform 6052"/>
            <p:cNvSpPr>
              <a:spLocks/>
            </p:cNvSpPr>
            <p:nvPr/>
          </p:nvSpPr>
          <p:spPr bwMode="auto">
            <a:xfrm>
              <a:off x="4466"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7" name="Freeform 6053"/>
            <p:cNvSpPr>
              <a:spLocks/>
            </p:cNvSpPr>
            <p:nvPr/>
          </p:nvSpPr>
          <p:spPr bwMode="auto">
            <a:xfrm>
              <a:off x="4813"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8" name="Freeform 6054"/>
            <p:cNvSpPr>
              <a:spLocks/>
            </p:cNvSpPr>
            <p:nvPr/>
          </p:nvSpPr>
          <p:spPr bwMode="auto">
            <a:xfrm>
              <a:off x="4472"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19" name="Freeform 6055"/>
            <p:cNvSpPr>
              <a:spLocks/>
            </p:cNvSpPr>
            <p:nvPr/>
          </p:nvSpPr>
          <p:spPr bwMode="auto">
            <a:xfrm>
              <a:off x="4431"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0" name="Freeform 6056"/>
            <p:cNvSpPr>
              <a:spLocks/>
            </p:cNvSpPr>
            <p:nvPr/>
          </p:nvSpPr>
          <p:spPr bwMode="auto">
            <a:xfrm>
              <a:off x="4808" y="13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21" name="Freeform 6057"/>
            <p:cNvSpPr>
              <a:spLocks/>
            </p:cNvSpPr>
            <p:nvPr/>
          </p:nvSpPr>
          <p:spPr bwMode="auto">
            <a:xfrm>
              <a:off x="4553"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2" name="Freeform 6058"/>
            <p:cNvSpPr>
              <a:spLocks/>
            </p:cNvSpPr>
            <p:nvPr/>
          </p:nvSpPr>
          <p:spPr bwMode="auto">
            <a:xfrm>
              <a:off x="3806"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23" name="Freeform 6059"/>
            <p:cNvSpPr>
              <a:spLocks/>
            </p:cNvSpPr>
            <p:nvPr/>
          </p:nvSpPr>
          <p:spPr bwMode="auto">
            <a:xfrm>
              <a:off x="3394"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4" name="Freeform 6060"/>
            <p:cNvSpPr>
              <a:spLocks/>
            </p:cNvSpPr>
            <p:nvPr/>
          </p:nvSpPr>
          <p:spPr bwMode="auto">
            <a:xfrm>
              <a:off x="3701"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5" name="Freeform 6061"/>
            <p:cNvSpPr>
              <a:spLocks/>
            </p:cNvSpPr>
            <p:nvPr/>
          </p:nvSpPr>
          <p:spPr bwMode="auto">
            <a:xfrm>
              <a:off x="4373"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6" name="Freeform 6062"/>
            <p:cNvSpPr>
              <a:spLocks/>
            </p:cNvSpPr>
            <p:nvPr/>
          </p:nvSpPr>
          <p:spPr bwMode="auto">
            <a:xfrm>
              <a:off x="5329" y="11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7" name="Freeform 6063"/>
            <p:cNvSpPr>
              <a:spLocks/>
            </p:cNvSpPr>
            <p:nvPr/>
          </p:nvSpPr>
          <p:spPr bwMode="auto">
            <a:xfrm>
              <a:off x="4773"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8" name="Freeform 6064"/>
            <p:cNvSpPr>
              <a:spLocks/>
            </p:cNvSpPr>
            <p:nvPr/>
          </p:nvSpPr>
          <p:spPr bwMode="auto">
            <a:xfrm>
              <a:off x="4987"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29" name="Freeform 6065"/>
            <p:cNvSpPr>
              <a:spLocks/>
            </p:cNvSpPr>
            <p:nvPr/>
          </p:nvSpPr>
          <p:spPr bwMode="auto">
            <a:xfrm>
              <a:off x="4952"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0" name="Freeform 6066"/>
            <p:cNvSpPr>
              <a:spLocks/>
            </p:cNvSpPr>
            <p:nvPr/>
          </p:nvSpPr>
          <p:spPr bwMode="auto">
            <a:xfrm>
              <a:off x="4952"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1" name="Freeform 6067"/>
            <p:cNvSpPr>
              <a:spLocks/>
            </p:cNvSpPr>
            <p:nvPr/>
          </p:nvSpPr>
          <p:spPr bwMode="auto">
            <a:xfrm>
              <a:off x="5109" y="18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2" name="Freeform 6068"/>
            <p:cNvSpPr>
              <a:spLocks/>
            </p:cNvSpPr>
            <p:nvPr/>
          </p:nvSpPr>
          <p:spPr bwMode="auto">
            <a:xfrm>
              <a:off x="4993"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3" name="Freeform 6069"/>
            <p:cNvSpPr>
              <a:spLocks/>
            </p:cNvSpPr>
            <p:nvPr/>
          </p:nvSpPr>
          <p:spPr bwMode="auto">
            <a:xfrm>
              <a:off x="5161"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4" name="Freeform 6070"/>
            <p:cNvSpPr>
              <a:spLocks/>
            </p:cNvSpPr>
            <p:nvPr/>
          </p:nvSpPr>
          <p:spPr bwMode="auto">
            <a:xfrm>
              <a:off x="5277"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5" name="Freeform 6071"/>
            <p:cNvSpPr>
              <a:spLocks/>
            </p:cNvSpPr>
            <p:nvPr/>
          </p:nvSpPr>
          <p:spPr bwMode="auto">
            <a:xfrm>
              <a:off x="5358" y="114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6" name="Freeform 6072"/>
            <p:cNvSpPr>
              <a:spLocks/>
            </p:cNvSpPr>
            <p:nvPr/>
          </p:nvSpPr>
          <p:spPr bwMode="auto">
            <a:xfrm>
              <a:off x="5288" y="9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7" name="Freeform 6073"/>
            <p:cNvSpPr>
              <a:spLocks/>
            </p:cNvSpPr>
            <p:nvPr/>
          </p:nvSpPr>
          <p:spPr bwMode="auto">
            <a:xfrm>
              <a:off x="4952"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8" name="Freeform 6074"/>
            <p:cNvSpPr>
              <a:spLocks/>
            </p:cNvSpPr>
            <p:nvPr/>
          </p:nvSpPr>
          <p:spPr bwMode="auto">
            <a:xfrm>
              <a:off x="4037" y="31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39" name="Freeform 6075"/>
            <p:cNvSpPr>
              <a:spLocks/>
            </p:cNvSpPr>
            <p:nvPr/>
          </p:nvSpPr>
          <p:spPr bwMode="auto">
            <a:xfrm>
              <a:off x="4703" y="22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0" name="Freeform 6076"/>
            <p:cNvSpPr>
              <a:spLocks/>
            </p:cNvSpPr>
            <p:nvPr/>
          </p:nvSpPr>
          <p:spPr bwMode="auto">
            <a:xfrm>
              <a:off x="5346"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1" name="Freeform 6077"/>
            <p:cNvSpPr>
              <a:spLocks/>
            </p:cNvSpPr>
            <p:nvPr/>
          </p:nvSpPr>
          <p:spPr bwMode="auto">
            <a:xfrm>
              <a:off x="5167"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2" name="Freeform 6078"/>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3" name="Freeform 6079"/>
            <p:cNvSpPr>
              <a:spLocks/>
            </p:cNvSpPr>
            <p:nvPr/>
          </p:nvSpPr>
          <p:spPr bwMode="auto">
            <a:xfrm>
              <a:off x="5201"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4" name="Freeform 6080"/>
            <p:cNvSpPr>
              <a:spLocks/>
            </p:cNvSpPr>
            <p:nvPr/>
          </p:nvSpPr>
          <p:spPr bwMode="auto">
            <a:xfrm>
              <a:off x="5271"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5" name="Freeform 6081"/>
            <p:cNvSpPr>
              <a:spLocks/>
            </p:cNvSpPr>
            <p:nvPr/>
          </p:nvSpPr>
          <p:spPr bwMode="auto">
            <a:xfrm>
              <a:off x="5068"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6" name="Freeform 6082"/>
            <p:cNvSpPr>
              <a:spLocks/>
            </p:cNvSpPr>
            <p:nvPr/>
          </p:nvSpPr>
          <p:spPr bwMode="auto">
            <a:xfrm>
              <a:off x="5358"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7" name="Freeform 6083"/>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8" name="Freeform 6084"/>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49" name="Freeform 6085"/>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0" name="Freeform 6086"/>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1" name="Freeform 6087"/>
            <p:cNvSpPr>
              <a:spLocks/>
            </p:cNvSpPr>
            <p:nvPr/>
          </p:nvSpPr>
          <p:spPr bwMode="auto">
            <a:xfrm>
              <a:off x="4773"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2" name="Freeform 6088"/>
            <p:cNvSpPr>
              <a:spLocks/>
            </p:cNvSpPr>
            <p:nvPr/>
          </p:nvSpPr>
          <p:spPr bwMode="auto">
            <a:xfrm>
              <a:off x="5288" y="16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3" name="Freeform 6089"/>
            <p:cNvSpPr>
              <a:spLocks/>
            </p:cNvSpPr>
            <p:nvPr/>
          </p:nvSpPr>
          <p:spPr bwMode="auto">
            <a:xfrm>
              <a:off x="5109"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4" name="Freeform 6090"/>
            <p:cNvSpPr>
              <a:spLocks/>
            </p:cNvSpPr>
            <p:nvPr/>
          </p:nvSpPr>
          <p:spPr bwMode="auto">
            <a:xfrm>
              <a:off x="5358"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5" name="Freeform 6091"/>
            <p:cNvSpPr>
              <a:spLocks/>
            </p:cNvSpPr>
            <p:nvPr/>
          </p:nvSpPr>
          <p:spPr bwMode="auto">
            <a:xfrm>
              <a:off x="5358" y="10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6" name="Freeform 6092"/>
            <p:cNvSpPr>
              <a:spLocks/>
            </p:cNvSpPr>
            <p:nvPr/>
          </p:nvSpPr>
          <p:spPr bwMode="auto">
            <a:xfrm>
              <a:off x="5358"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7" name="Freeform 6093"/>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8" name="Freeform 6094"/>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59" name="Freeform 6095"/>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0" name="Freeform 6096"/>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1" name="Freeform 6097"/>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2" name="Freeform 6098"/>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3" name="Freeform 6099"/>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4" name="Freeform 6100"/>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5" name="Freeform 6101"/>
            <p:cNvSpPr>
              <a:spLocks/>
            </p:cNvSpPr>
            <p:nvPr/>
          </p:nvSpPr>
          <p:spPr bwMode="auto">
            <a:xfrm>
              <a:off x="535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6" name="Freeform 6102"/>
            <p:cNvSpPr>
              <a:spLocks/>
            </p:cNvSpPr>
            <p:nvPr/>
          </p:nvSpPr>
          <p:spPr bwMode="auto">
            <a:xfrm>
              <a:off x="4895"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67" name="Freeform 6103"/>
            <p:cNvSpPr>
              <a:spLocks/>
            </p:cNvSpPr>
            <p:nvPr/>
          </p:nvSpPr>
          <p:spPr bwMode="auto">
            <a:xfrm>
              <a:off x="5034"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68" name="Freeform 6104"/>
            <p:cNvSpPr>
              <a:spLocks/>
            </p:cNvSpPr>
            <p:nvPr/>
          </p:nvSpPr>
          <p:spPr bwMode="auto">
            <a:xfrm>
              <a:off x="5097"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69" name="Freeform 6105"/>
            <p:cNvSpPr>
              <a:spLocks/>
            </p:cNvSpPr>
            <p:nvPr/>
          </p:nvSpPr>
          <p:spPr bwMode="auto">
            <a:xfrm>
              <a:off x="5057" y="25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70" name="Freeform 6106"/>
            <p:cNvSpPr>
              <a:spLocks/>
            </p:cNvSpPr>
            <p:nvPr/>
          </p:nvSpPr>
          <p:spPr bwMode="auto">
            <a:xfrm>
              <a:off x="5329" y="25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1" name="Freeform 6107"/>
            <p:cNvSpPr>
              <a:spLocks/>
            </p:cNvSpPr>
            <p:nvPr/>
          </p:nvSpPr>
          <p:spPr bwMode="auto">
            <a:xfrm>
              <a:off x="5288"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2" name="Freeform 6108"/>
            <p:cNvSpPr>
              <a:spLocks/>
            </p:cNvSpPr>
            <p:nvPr/>
          </p:nvSpPr>
          <p:spPr bwMode="auto">
            <a:xfrm>
              <a:off x="5057" y="24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73" name="Freeform 6109"/>
            <p:cNvSpPr>
              <a:spLocks/>
            </p:cNvSpPr>
            <p:nvPr/>
          </p:nvSpPr>
          <p:spPr bwMode="auto">
            <a:xfrm>
              <a:off x="5346"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4" name="Freeform 6110"/>
            <p:cNvSpPr>
              <a:spLocks/>
            </p:cNvSpPr>
            <p:nvPr/>
          </p:nvSpPr>
          <p:spPr bwMode="auto">
            <a:xfrm>
              <a:off x="5230"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5" name="Freeform 6111"/>
            <p:cNvSpPr>
              <a:spLocks/>
            </p:cNvSpPr>
            <p:nvPr/>
          </p:nvSpPr>
          <p:spPr bwMode="auto">
            <a:xfrm>
              <a:off x="446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6" name="Freeform 6112"/>
            <p:cNvSpPr>
              <a:spLocks/>
            </p:cNvSpPr>
            <p:nvPr/>
          </p:nvSpPr>
          <p:spPr bwMode="auto">
            <a:xfrm>
              <a:off x="4895" y="24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77" name="Freeform 6113"/>
            <p:cNvSpPr>
              <a:spLocks/>
            </p:cNvSpPr>
            <p:nvPr/>
          </p:nvSpPr>
          <p:spPr bwMode="auto">
            <a:xfrm>
              <a:off x="5358"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78" name="Freeform 6114"/>
            <p:cNvSpPr>
              <a:spLocks/>
            </p:cNvSpPr>
            <p:nvPr/>
          </p:nvSpPr>
          <p:spPr bwMode="auto">
            <a:xfrm>
              <a:off x="5225" y="25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79" name="Freeform 6115"/>
            <p:cNvSpPr>
              <a:spLocks/>
            </p:cNvSpPr>
            <p:nvPr/>
          </p:nvSpPr>
          <p:spPr bwMode="auto">
            <a:xfrm>
              <a:off x="514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0" name="Freeform 6116"/>
            <p:cNvSpPr>
              <a:spLocks/>
            </p:cNvSpPr>
            <p:nvPr/>
          </p:nvSpPr>
          <p:spPr bwMode="auto">
            <a:xfrm>
              <a:off x="532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1" name="Freeform 6117"/>
            <p:cNvSpPr>
              <a:spLocks/>
            </p:cNvSpPr>
            <p:nvPr/>
          </p:nvSpPr>
          <p:spPr bwMode="auto">
            <a:xfrm>
              <a:off x="506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2" name="Freeform 6118"/>
            <p:cNvSpPr>
              <a:spLocks/>
            </p:cNvSpPr>
            <p:nvPr/>
          </p:nvSpPr>
          <p:spPr bwMode="auto">
            <a:xfrm>
              <a:off x="506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3" name="Freeform 6119"/>
            <p:cNvSpPr>
              <a:spLocks/>
            </p:cNvSpPr>
            <p:nvPr/>
          </p:nvSpPr>
          <p:spPr bwMode="auto">
            <a:xfrm>
              <a:off x="477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4" name="Freeform 6120"/>
            <p:cNvSpPr>
              <a:spLocks/>
            </p:cNvSpPr>
            <p:nvPr/>
          </p:nvSpPr>
          <p:spPr bwMode="auto">
            <a:xfrm>
              <a:off x="483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85" name="Freeform 6121"/>
            <p:cNvSpPr>
              <a:spLocks/>
            </p:cNvSpPr>
            <p:nvPr/>
          </p:nvSpPr>
          <p:spPr bwMode="auto">
            <a:xfrm>
              <a:off x="483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6" name="Freeform 6122"/>
            <p:cNvSpPr>
              <a:spLocks/>
            </p:cNvSpPr>
            <p:nvPr/>
          </p:nvSpPr>
          <p:spPr bwMode="auto">
            <a:xfrm>
              <a:off x="4732"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7" name="Freeform 6123"/>
            <p:cNvSpPr>
              <a:spLocks/>
            </p:cNvSpPr>
            <p:nvPr/>
          </p:nvSpPr>
          <p:spPr bwMode="auto">
            <a:xfrm>
              <a:off x="5103" y="12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88" name="Freeform 6124"/>
            <p:cNvSpPr>
              <a:spLocks/>
            </p:cNvSpPr>
            <p:nvPr/>
          </p:nvSpPr>
          <p:spPr bwMode="auto">
            <a:xfrm>
              <a:off x="4837" y="14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89" name="Freeform 6125"/>
            <p:cNvSpPr>
              <a:spLocks/>
            </p:cNvSpPr>
            <p:nvPr/>
          </p:nvSpPr>
          <p:spPr bwMode="auto">
            <a:xfrm>
              <a:off x="5149" y="10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0" name="Freeform 6126"/>
            <p:cNvSpPr>
              <a:spLocks/>
            </p:cNvSpPr>
            <p:nvPr/>
          </p:nvSpPr>
          <p:spPr bwMode="auto">
            <a:xfrm>
              <a:off x="4895"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91" name="Freeform 6127"/>
            <p:cNvSpPr>
              <a:spLocks/>
            </p:cNvSpPr>
            <p:nvPr/>
          </p:nvSpPr>
          <p:spPr bwMode="auto">
            <a:xfrm>
              <a:off x="4750"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2" name="Freeform 6128"/>
            <p:cNvSpPr>
              <a:spLocks/>
            </p:cNvSpPr>
            <p:nvPr/>
          </p:nvSpPr>
          <p:spPr bwMode="auto">
            <a:xfrm>
              <a:off x="4947"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93" name="Freeform 6129"/>
            <p:cNvSpPr>
              <a:spLocks/>
            </p:cNvSpPr>
            <p:nvPr/>
          </p:nvSpPr>
          <p:spPr bwMode="auto">
            <a:xfrm>
              <a:off x="4947" y="18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94" name="Freeform 6130"/>
            <p:cNvSpPr>
              <a:spLocks/>
            </p:cNvSpPr>
            <p:nvPr/>
          </p:nvSpPr>
          <p:spPr bwMode="auto">
            <a:xfrm>
              <a:off x="4837" y="1888"/>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595" name="Freeform 6131"/>
            <p:cNvSpPr>
              <a:spLocks/>
            </p:cNvSpPr>
            <p:nvPr/>
          </p:nvSpPr>
          <p:spPr bwMode="auto">
            <a:xfrm>
              <a:off x="4987"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6" name="Freeform 6132"/>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7" name="Freeform 6133"/>
            <p:cNvSpPr>
              <a:spLocks/>
            </p:cNvSpPr>
            <p:nvPr/>
          </p:nvSpPr>
          <p:spPr bwMode="auto">
            <a:xfrm>
              <a:off x="5358"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8" name="Freeform 6134"/>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599" name="Freeform 6135"/>
            <p:cNvSpPr>
              <a:spLocks/>
            </p:cNvSpPr>
            <p:nvPr/>
          </p:nvSpPr>
          <p:spPr bwMode="auto">
            <a:xfrm>
              <a:off x="5358" y="14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0" name="Freeform 6136"/>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1" name="Freeform 6137"/>
            <p:cNvSpPr>
              <a:spLocks/>
            </p:cNvSpPr>
            <p:nvPr/>
          </p:nvSpPr>
          <p:spPr bwMode="auto">
            <a:xfrm>
              <a:off x="479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2" name="Freeform 6138"/>
            <p:cNvSpPr>
              <a:spLocks/>
            </p:cNvSpPr>
            <p:nvPr/>
          </p:nvSpPr>
          <p:spPr bwMode="auto">
            <a:xfrm>
              <a:off x="4900"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3" name="Freeform 6139"/>
            <p:cNvSpPr>
              <a:spLocks/>
            </p:cNvSpPr>
            <p:nvPr/>
          </p:nvSpPr>
          <p:spPr bwMode="auto">
            <a:xfrm>
              <a:off x="3950"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4" name="Freeform 6140"/>
            <p:cNvSpPr>
              <a:spLocks/>
            </p:cNvSpPr>
            <p:nvPr/>
          </p:nvSpPr>
          <p:spPr bwMode="auto">
            <a:xfrm>
              <a:off x="4808"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05" name="Freeform 6141"/>
            <p:cNvSpPr>
              <a:spLocks/>
            </p:cNvSpPr>
            <p:nvPr/>
          </p:nvSpPr>
          <p:spPr bwMode="auto">
            <a:xfrm>
              <a:off x="5358" y="12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6" name="Freeform 6142"/>
            <p:cNvSpPr>
              <a:spLocks/>
            </p:cNvSpPr>
            <p:nvPr/>
          </p:nvSpPr>
          <p:spPr bwMode="auto">
            <a:xfrm>
              <a:off x="5358"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7" name="Freeform 6143"/>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8" name="Freeform 6144"/>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09" name="Freeform 6145"/>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0" name="Freeform 6146"/>
            <p:cNvSpPr>
              <a:spLocks/>
            </p:cNvSpPr>
            <p:nvPr/>
          </p:nvSpPr>
          <p:spPr bwMode="auto">
            <a:xfrm>
              <a:off x="4628"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1" name="Freeform 6147"/>
            <p:cNvSpPr>
              <a:spLocks/>
            </p:cNvSpPr>
            <p:nvPr/>
          </p:nvSpPr>
          <p:spPr bwMode="auto">
            <a:xfrm>
              <a:off x="5178"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2" name="Freeform 6148"/>
            <p:cNvSpPr>
              <a:spLocks/>
            </p:cNvSpPr>
            <p:nvPr/>
          </p:nvSpPr>
          <p:spPr bwMode="auto">
            <a:xfrm>
              <a:off x="4831"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3" name="Freeform 6149"/>
            <p:cNvSpPr>
              <a:spLocks/>
            </p:cNvSpPr>
            <p:nvPr/>
          </p:nvSpPr>
          <p:spPr bwMode="auto">
            <a:xfrm>
              <a:off x="4721"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4" name="Freeform 6150"/>
            <p:cNvSpPr>
              <a:spLocks/>
            </p:cNvSpPr>
            <p:nvPr/>
          </p:nvSpPr>
          <p:spPr bwMode="auto">
            <a:xfrm>
              <a:off x="4356"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5" name="Freeform 6151"/>
            <p:cNvSpPr>
              <a:spLocks/>
            </p:cNvSpPr>
            <p:nvPr/>
          </p:nvSpPr>
          <p:spPr bwMode="auto">
            <a:xfrm>
              <a:off x="4842" y="12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6" name="Freeform 6152"/>
            <p:cNvSpPr>
              <a:spLocks/>
            </p:cNvSpPr>
            <p:nvPr/>
          </p:nvSpPr>
          <p:spPr bwMode="auto">
            <a:xfrm>
              <a:off x="4425"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7" name="Freeform 6153"/>
            <p:cNvSpPr>
              <a:spLocks/>
            </p:cNvSpPr>
            <p:nvPr/>
          </p:nvSpPr>
          <p:spPr bwMode="auto">
            <a:xfrm>
              <a:off x="4489"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8" name="Freeform 6154"/>
            <p:cNvSpPr>
              <a:spLocks/>
            </p:cNvSpPr>
            <p:nvPr/>
          </p:nvSpPr>
          <p:spPr bwMode="auto">
            <a:xfrm>
              <a:off x="4008"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19" name="Freeform 6155"/>
            <p:cNvSpPr>
              <a:spLocks/>
            </p:cNvSpPr>
            <p:nvPr/>
          </p:nvSpPr>
          <p:spPr bwMode="auto">
            <a:xfrm>
              <a:off x="4113" y="24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20" name="Freeform 6156"/>
            <p:cNvSpPr>
              <a:spLocks/>
            </p:cNvSpPr>
            <p:nvPr/>
          </p:nvSpPr>
          <p:spPr bwMode="auto">
            <a:xfrm>
              <a:off x="4703"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1" name="Freeform 6157"/>
            <p:cNvSpPr>
              <a:spLocks/>
            </p:cNvSpPr>
            <p:nvPr/>
          </p:nvSpPr>
          <p:spPr bwMode="auto">
            <a:xfrm>
              <a:off x="4767"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2" name="Freeform 6158"/>
            <p:cNvSpPr>
              <a:spLocks/>
            </p:cNvSpPr>
            <p:nvPr/>
          </p:nvSpPr>
          <p:spPr bwMode="auto">
            <a:xfrm>
              <a:off x="4113" y="127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23" name="Freeform 6159"/>
            <p:cNvSpPr>
              <a:spLocks/>
            </p:cNvSpPr>
            <p:nvPr/>
          </p:nvSpPr>
          <p:spPr bwMode="auto">
            <a:xfrm>
              <a:off x="4408" y="10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4" name="Freeform 6160"/>
            <p:cNvSpPr>
              <a:spLocks/>
            </p:cNvSpPr>
            <p:nvPr/>
          </p:nvSpPr>
          <p:spPr bwMode="auto">
            <a:xfrm>
              <a:off x="4449" y="10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25" name="Freeform 6161"/>
            <p:cNvSpPr>
              <a:spLocks/>
            </p:cNvSpPr>
            <p:nvPr/>
          </p:nvSpPr>
          <p:spPr bwMode="auto">
            <a:xfrm>
              <a:off x="3638"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6" name="Freeform 6162"/>
            <p:cNvSpPr>
              <a:spLocks/>
            </p:cNvSpPr>
            <p:nvPr/>
          </p:nvSpPr>
          <p:spPr bwMode="auto">
            <a:xfrm>
              <a:off x="4142"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27" name="Freeform 6163"/>
            <p:cNvSpPr>
              <a:spLocks/>
            </p:cNvSpPr>
            <p:nvPr/>
          </p:nvSpPr>
          <p:spPr bwMode="auto">
            <a:xfrm>
              <a:off x="4124"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8" name="Freeform 6164"/>
            <p:cNvSpPr>
              <a:spLocks/>
            </p:cNvSpPr>
            <p:nvPr/>
          </p:nvSpPr>
          <p:spPr bwMode="auto">
            <a:xfrm>
              <a:off x="4118"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29" name="Freeform 6165"/>
            <p:cNvSpPr>
              <a:spLocks/>
            </p:cNvSpPr>
            <p:nvPr/>
          </p:nvSpPr>
          <p:spPr bwMode="auto">
            <a:xfrm>
              <a:off x="4269"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0" name="Freeform 6166"/>
            <p:cNvSpPr>
              <a:spLocks/>
            </p:cNvSpPr>
            <p:nvPr/>
          </p:nvSpPr>
          <p:spPr bwMode="auto">
            <a:xfrm>
              <a:off x="4588" y="131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31" name="Freeform 6167"/>
            <p:cNvSpPr>
              <a:spLocks/>
            </p:cNvSpPr>
            <p:nvPr/>
          </p:nvSpPr>
          <p:spPr bwMode="auto">
            <a:xfrm>
              <a:off x="3406"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2" name="Freeform 6168"/>
            <p:cNvSpPr>
              <a:spLocks/>
            </p:cNvSpPr>
            <p:nvPr/>
          </p:nvSpPr>
          <p:spPr bwMode="auto">
            <a:xfrm>
              <a:off x="3539" y="16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3" name="Freeform 6169"/>
            <p:cNvSpPr>
              <a:spLocks/>
            </p:cNvSpPr>
            <p:nvPr/>
          </p:nvSpPr>
          <p:spPr bwMode="auto">
            <a:xfrm>
              <a:off x="3186"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4" name="Freeform 6170"/>
            <p:cNvSpPr>
              <a:spLocks/>
            </p:cNvSpPr>
            <p:nvPr/>
          </p:nvSpPr>
          <p:spPr bwMode="auto">
            <a:xfrm>
              <a:off x="2902"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5" name="Freeform 6171"/>
            <p:cNvSpPr>
              <a:spLocks/>
            </p:cNvSpPr>
            <p:nvPr/>
          </p:nvSpPr>
          <p:spPr bwMode="auto">
            <a:xfrm>
              <a:off x="3006" y="23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6" name="Freeform 6172"/>
            <p:cNvSpPr>
              <a:spLocks/>
            </p:cNvSpPr>
            <p:nvPr/>
          </p:nvSpPr>
          <p:spPr bwMode="auto">
            <a:xfrm>
              <a:off x="3742" y="14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7" name="Freeform 6173"/>
            <p:cNvSpPr>
              <a:spLocks/>
            </p:cNvSpPr>
            <p:nvPr/>
          </p:nvSpPr>
          <p:spPr bwMode="auto">
            <a:xfrm>
              <a:off x="4205" y="10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8" name="Freeform 6174"/>
            <p:cNvSpPr>
              <a:spLocks/>
            </p:cNvSpPr>
            <p:nvPr/>
          </p:nvSpPr>
          <p:spPr bwMode="auto">
            <a:xfrm>
              <a:off x="3765"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39" name="Freeform 6175"/>
            <p:cNvSpPr>
              <a:spLocks/>
            </p:cNvSpPr>
            <p:nvPr/>
          </p:nvSpPr>
          <p:spPr bwMode="auto">
            <a:xfrm>
              <a:off x="3800"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0" name="Freeform 6176"/>
            <p:cNvSpPr>
              <a:spLocks/>
            </p:cNvSpPr>
            <p:nvPr/>
          </p:nvSpPr>
          <p:spPr bwMode="auto">
            <a:xfrm>
              <a:off x="3962"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1" name="Freeform 6177"/>
            <p:cNvSpPr>
              <a:spLocks/>
            </p:cNvSpPr>
            <p:nvPr/>
          </p:nvSpPr>
          <p:spPr bwMode="auto">
            <a:xfrm>
              <a:off x="4234"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2" name="Freeform 6178"/>
            <p:cNvSpPr>
              <a:spLocks/>
            </p:cNvSpPr>
            <p:nvPr/>
          </p:nvSpPr>
          <p:spPr bwMode="auto">
            <a:xfrm>
              <a:off x="4084" y="19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43" name="Freeform 6179"/>
            <p:cNvSpPr>
              <a:spLocks/>
            </p:cNvSpPr>
            <p:nvPr/>
          </p:nvSpPr>
          <p:spPr bwMode="auto">
            <a:xfrm>
              <a:off x="4703"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4" name="Freeform 6180"/>
            <p:cNvSpPr>
              <a:spLocks/>
            </p:cNvSpPr>
            <p:nvPr/>
          </p:nvSpPr>
          <p:spPr bwMode="auto">
            <a:xfrm>
              <a:off x="4147"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5" name="Freeform 6181"/>
            <p:cNvSpPr>
              <a:spLocks/>
            </p:cNvSpPr>
            <p:nvPr/>
          </p:nvSpPr>
          <p:spPr bwMode="auto">
            <a:xfrm>
              <a:off x="4454" y="12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6" name="Freeform 6182"/>
            <p:cNvSpPr>
              <a:spLocks/>
            </p:cNvSpPr>
            <p:nvPr/>
          </p:nvSpPr>
          <p:spPr bwMode="auto">
            <a:xfrm>
              <a:off x="407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7" name="Freeform 6183"/>
            <p:cNvSpPr>
              <a:spLocks/>
            </p:cNvSpPr>
            <p:nvPr/>
          </p:nvSpPr>
          <p:spPr bwMode="auto">
            <a:xfrm>
              <a:off x="4275"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8" name="Freeform 6184"/>
            <p:cNvSpPr>
              <a:spLocks/>
            </p:cNvSpPr>
            <p:nvPr/>
          </p:nvSpPr>
          <p:spPr bwMode="auto">
            <a:xfrm>
              <a:off x="3742"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49" name="Freeform 6185"/>
            <p:cNvSpPr>
              <a:spLocks/>
            </p:cNvSpPr>
            <p:nvPr/>
          </p:nvSpPr>
          <p:spPr bwMode="auto">
            <a:xfrm>
              <a:off x="3568"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0" name="Freeform 6186"/>
            <p:cNvSpPr>
              <a:spLocks/>
            </p:cNvSpPr>
            <p:nvPr/>
          </p:nvSpPr>
          <p:spPr bwMode="auto">
            <a:xfrm>
              <a:off x="3835"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51" name="Freeform 6187"/>
            <p:cNvSpPr>
              <a:spLocks/>
            </p:cNvSpPr>
            <p:nvPr/>
          </p:nvSpPr>
          <p:spPr bwMode="auto">
            <a:xfrm>
              <a:off x="4489" y="14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2" name="Freeform 6188"/>
            <p:cNvSpPr>
              <a:spLocks/>
            </p:cNvSpPr>
            <p:nvPr/>
          </p:nvSpPr>
          <p:spPr bwMode="auto">
            <a:xfrm>
              <a:off x="4014"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3" name="Freeform 6189"/>
            <p:cNvSpPr>
              <a:spLocks/>
            </p:cNvSpPr>
            <p:nvPr/>
          </p:nvSpPr>
          <p:spPr bwMode="auto">
            <a:xfrm>
              <a:off x="3974"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54" name="Freeform 6190"/>
            <p:cNvSpPr>
              <a:spLocks/>
            </p:cNvSpPr>
            <p:nvPr/>
          </p:nvSpPr>
          <p:spPr bwMode="auto">
            <a:xfrm>
              <a:off x="4205"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5" name="Freeform 6191"/>
            <p:cNvSpPr>
              <a:spLocks/>
            </p:cNvSpPr>
            <p:nvPr/>
          </p:nvSpPr>
          <p:spPr bwMode="auto">
            <a:xfrm>
              <a:off x="3985"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6" name="Freeform 6192"/>
            <p:cNvSpPr>
              <a:spLocks/>
            </p:cNvSpPr>
            <p:nvPr/>
          </p:nvSpPr>
          <p:spPr bwMode="auto">
            <a:xfrm>
              <a:off x="3991"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7" name="Freeform 6193"/>
            <p:cNvSpPr>
              <a:spLocks/>
            </p:cNvSpPr>
            <p:nvPr/>
          </p:nvSpPr>
          <p:spPr bwMode="auto">
            <a:xfrm>
              <a:off x="4634"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8" name="Freeform 6194"/>
            <p:cNvSpPr>
              <a:spLocks/>
            </p:cNvSpPr>
            <p:nvPr/>
          </p:nvSpPr>
          <p:spPr bwMode="auto">
            <a:xfrm>
              <a:off x="4813"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59" name="Freeform 6195"/>
            <p:cNvSpPr>
              <a:spLocks/>
            </p:cNvSpPr>
            <p:nvPr/>
          </p:nvSpPr>
          <p:spPr bwMode="auto">
            <a:xfrm>
              <a:off x="5051"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0" name="Freeform 6196"/>
            <p:cNvSpPr>
              <a:spLocks/>
            </p:cNvSpPr>
            <p:nvPr/>
          </p:nvSpPr>
          <p:spPr bwMode="auto">
            <a:xfrm>
              <a:off x="5167" y="113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1" name="Freeform 6197"/>
            <p:cNvSpPr>
              <a:spLocks/>
            </p:cNvSpPr>
            <p:nvPr/>
          </p:nvSpPr>
          <p:spPr bwMode="auto">
            <a:xfrm>
              <a:off x="4547" y="25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2" name="Freeform 6198"/>
            <p:cNvSpPr>
              <a:spLocks/>
            </p:cNvSpPr>
            <p:nvPr/>
          </p:nvSpPr>
          <p:spPr bwMode="auto">
            <a:xfrm>
              <a:off x="4472"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3" name="Freeform 6199"/>
            <p:cNvSpPr>
              <a:spLocks/>
            </p:cNvSpPr>
            <p:nvPr/>
          </p:nvSpPr>
          <p:spPr bwMode="auto">
            <a:xfrm>
              <a:off x="4425"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4" name="Freeform 6200"/>
            <p:cNvSpPr>
              <a:spLocks/>
            </p:cNvSpPr>
            <p:nvPr/>
          </p:nvSpPr>
          <p:spPr bwMode="auto">
            <a:xfrm>
              <a:off x="4501"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65" name="Freeform 6201"/>
            <p:cNvSpPr>
              <a:spLocks/>
            </p:cNvSpPr>
            <p:nvPr/>
          </p:nvSpPr>
          <p:spPr bwMode="auto">
            <a:xfrm>
              <a:off x="4495" y="25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6" name="Freeform 6202"/>
            <p:cNvSpPr>
              <a:spLocks/>
            </p:cNvSpPr>
            <p:nvPr/>
          </p:nvSpPr>
          <p:spPr bwMode="auto">
            <a:xfrm>
              <a:off x="4049" y="25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7" name="Freeform 6203"/>
            <p:cNvSpPr>
              <a:spLocks/>
            </p:cNvSpPr>
            <p:nvPr/>
          </p:nvSpPr>
          <p:spPr bwMode="auto">
            <a:xfrm>
              <a:off x="4941"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8" name="Freeform 6204"/>
            <p:cNvSpPr>
              <a:spLocks/>
            </p:cNvSpPr>
            <p:nvPr/>
          </p:nvSpPr>
          <p:spPr bwMode="auto">
            <a:xfrm>
              <a:off x="5126" y="25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69" name="Freeform 6205"/>
            <p:cNvSpPr>
              <a:spLocks/>
            </p:cNvSpPr>
            <p:nvPr/>
          </p:nvSpPr>
          <p:spPr bwMode="auto">
            <a:xfrm>
              <a:off x="5236"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0" name="Freeform 6206"/>
            <p:cNvSpPr>
              <a:spLocks/>
            </p:cNvSpPr>
            <p:nvPr/>
          </p:nvSpPr>
          <p:spPr bwMode="auto">
            <a:xfrm>
              <a:off x="5358"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1" name="Freeform 6207"/>
            <p:cNvSpPr>
              <a:spLocks/>
            </p:cNvSpPr>
            <p:nvPr/>
          </p:nvSpPr>
          <p:spPr bwMode="auto">
            <a:xfrm>
              <a:off x="5358" y="25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2" name="Freeform 6208"/>
            <p:cNvSpPr>
              <a:spLocks/>
            </p:cNvSpPr>
            <p:nvPr/>
          </p:nvSpPr>
          <p:spPr bwMode="auto">
            <a:xfrm>
              <a:off x="5358" y="25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3" name="Freeform 6209"/>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4" name="Freeform 6210"/>
            <p:cNvSpPr>
              <a:spLocks/>
            </p:cNvSpPr>
            <p:nvPr/>
          </p:nvSpPr>
          <p:spPr bwMode="auto">
            <a:xfrm>
              <a:off x="524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5" name="Freeform 6211"/>
            <p:cNvSpPr>
              <a:spLocks/>
            </p:cNvSpPr>
            <p:nvPr/>
          </p:nvSpPr>
          <p:spPr bwMode="auto">
            <a:xfrm>
              <a:off x="518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6" name="Freeform 6212"/>
            <p:cNvSpPr>
              <a:spLocks/>
            </p:cNvSpPr>
            <p:nvPr/>
          </p:nvSpPr>
          <p:spPr bwMode="auto">
            <a:xfrm>
              <a:off x="497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77" name="Freeform 6213"/>
            <p:cNvSpPr>
              <a:spLocks/>
            </p:cNvSpPr>
            <p:nvPr/>
          </p:nvSpPr>
          <p:spPr bwMode="auto">
            <a:xfrm>
              <a:off x="473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78" name="Freeform 6214"/>
            <p:cNvSpPr>
              <a:spLocks/>
            </p:cNvSpPr>
            <p:nvPr/>
          </p:nvSpPr>
          <p:spPr bwMode="auto">
            <a:xfrm>
              <a:off x="4669"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79" name="Freeform 6215"/>
            <p:cNvSpPr>
              <a:spLocks/>
            </p:cNvSpPr>
            <p:nvPr/>
          </p:nvSpPr>
          <p:spPr bwMode="auto">
            <a:xfrm>
              <a:off x="469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0" name="Freeform 6216"/>
            <p:cNvSpPr>
              <a:spLocks/>
            </p:cNvSpPr>
            <p:nvPr/>
          </p:nvSpPr>
          <p:spPr bwMode="auto">
            <a:xfrm>
              <a:off x="4883"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1" name="Freeform 6217"/>
            <p:cNvSpPr>
              <a:spLocks/>
            </p:cNvSpPr>
            <p:nvPr/>
          </p:nvSpPr>
          <p:spPr bwMode="auto">
            <a:xfrm>
              <a:off x="5346" y="12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2" name="Freeform 6218"/>
            <p:cNvSpPr>
              <a:spLocks/>
            </p:cNvSpPr>
            <p:nvPr/>
          </p:nvSpPr>
          <p:spPr bwMode="auto">
            <a:xfrm>
              <a:off x="4987" y="14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3" name="Freeform 6219"/>
            <p:cNvSpPr>
              <a:spLocks/>
            </p:cNvSpPr>
            <p:nvPr/>
          </p:nvSpPr>
          <p:spPr bwMode="auto">
            <a:xfrm>
              <a:off x="5277" y="10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4" name="Freeform 6220"/>
            <p:cNvSpPr>
              <a:spLocks/>
            </p:cNvSpPr>
            <p:nvPr/>
          </p:nvSpPr>
          <p:spPr bwMode="auto">
            <a:xfrm>
              <a:off x="524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5" name="Freeform 6221"/>
            <p:cNvSpPr>
              <a:spLocks/>
            </p:cNvSpPr>
            <p:nvPr/>
          </p:nvSpPr>
          <p:spPr bwMode="auto">
            <a:xfrm>
              <a:off x="5062"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6" name="Freeform 6222"/>
            <p:cNvSpPr>
              <a:spLocks/>
            </p:cNvSpPr>
            <p:nvPr/>
          </p:nvSpPr>
          <p:spPr bwMode="auto">
            <a:xfrm>
              <a:off x="5358"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7" name="Freeform 6223"/>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8" name="Freeform 6224"/>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89" name="Freeform 6225"/>
            <p:cNvSpPr>
              <a:spLocks/>
            </p:cNvSpPr>
            <p:nvPr/>
          </p:nvSpPr>
          <p:spPr bwMode="auto">
            <a:xfrm>
              <a:off x="5358"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0" name="Freeform 6226"/>
            <p:cNvSpPr>
              <a:spLocks/>
            </p:cNvSpPr>
            <p:nvPr/>
          </p:nvSpPr>
          <p:spPr bwMode="auto">
            <a:xfrm>
              <a:off x="5358"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1" name="Freeform 6227"/>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2" name="Freeform 6228"/>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3" name="Freeform 6229"/>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4" name="Freeform 6230"/>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5" name="Freeform 6231"/>
            <p:cNvSpPr>
              <a:spLocks/>
            </p:cNvSpPr>
            <p:nvPr/>
          </p:nvSpPr>
          <p:spPr bwMode="auto">
            <a:xfrm>
              <a:off x="468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6" name="Freeform 6232"/>
            <p:cNvSpPr>
              <a:spLocks/>
            </p:cNvSpPr>
            <p:nvPr/>
          </p:nvSpPr>
          <p:spPr bwMode="auto">
            <a:xfrm>
              <a:off x="5225" y="167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97" name="Freeform 6233"/>
            <p:cNvSpPr>
              <a:spLocks/>
            </p:cNvSpPr>
            <p:nvPr/>
          </p:nvSpPr>
          <p:spPr bwMode="auto">
            <a:xfrm>
              <a:off x="4628" y="26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698" name="Freeform 6234"/>
            <p:cNvSpPr>
              <a:spLocks/>
            </p:cNvSpPr>
            <p:nvPr/>
          </p:nvSpPr>
          <p:spPr bwMode="auto">
            <a:xfrm>
              <a:off x="4866"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699" name="Freeform 6235"/>
            <p:cNvSpPr>
              <a:spLocks/>
            </p:cNvSpPr>
            <p:nvPr/>
          </p:nvSpPr>
          <p:spPr bwMode="auto">
            <a:xfrm>
              <a:off x="5358"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0" name="Freeform 6236"/>
            <p:cNvSpPr>
              <a:spLocks/>
            </p:cNvSpPr>
            <p:nvPr/>
          </p:nvSpPr>
          <p:spPr bwMode="auto">
            <a:xfrm>
              <a:off x="5207"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1" name="Freeform 6237"/>
            <p:cNvSpPr>
              <a:spLocks/>
            </p:cNvSpPr>
            <p:nvPr/>
          </p:nvSpPr>
          <p:spPr bwMode="auto">
            <a:xfrm>
              <a:off x="5184"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2" name="Freeform 6238"/>
            <p:cNvSpPr>
              <a:spLocks/>
            </p:cNvSpPr>
            <p:nvPr/>
          </p:nvSpPr>
          <p:spPr bwMode="auto">
            <a:xfrm>
              <a:off x="4698" y="20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03" name="Freeform 6239"/>
            <p:cNvSpPr>
              <a:spLocks/>
            </p:cNvSpPr>
            <p:nvPr/>
          </p:nvSpPr>
          <p:spPr bwMode="auto">
            <a:xfrm>
              <a:off x="4570"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4" name="Freeform 6240"/>
            <p:cNvSpPr>
              <a:spLocks/>
            </p:cNvSpPr>
            <p:nvPr/>
          </p:nvSpPr>
          <p:spPr bwMode="auto">
            <a:xfrm>
              <a:off x="3922"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05" name="Freeform 6241"/>
            <p:cNvSpPr>
              <a:spLocks/>
            </p:cNvSpPr>
            <p:nvPr/>
          </p:nvSpPr>
          <p:spPr bwMode="auto">
            <a:xfrm>
              <a:off x="4356"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6" name="Freeform 6242"/>
            <p:cNvSpPr>
              <a:spLocks/>
            </p:cNvSpPr>
            <p:nvPr/>
          </p:nvSpPr>
          <p:spPr bwMode="auto">
            <a:xfrm>
              <a:off x="4599"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7" name="Freeform 6243"/>
            <p:cNvSpPr>
              <a:spLocks/>
            </p:cNvSpPr>
            <p:nvPr/>
          </p:nvSpPr>
          <p:spPr bwMode="auto">
            <a:xfrm>
              <a:off x="5045"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8" name="Freeform 6244"/>
            <p:cNvSpPr>
              <a:spLocks/>
            </p:cNvSpPr>
            <p:nvPr/>
          </p:nvSpPr>
          <p:spPr bwMode="auto">
            <a:xfrm>
              <a:off x="5068"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09" name="Freeform 6245"/>
            <p:cNvSpPr>
              <a:spLocks/>
            </p:cNvSpPr>
            <p:nvPr/>
          </p:nvSpPr>
          <p:spPr bwMode="auto">
            <a:xfrm>
              <a:off x="5358"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0" name="Freeform 6246"/>
            <p:cNvSpPr>
              <a:spLocks/>
            </p:cNvSpPr>
            <p:nvPr/>
          </p:nvSpPr>
          <p:spPr bwMode="auto">
            <a:xfrm>
              <a:off x="4518"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1" name="Freeform 6247"/>
            <p:cNvSpPr>
              <a:spLocks/>
            </p:cNvSpPr>
            <p:nvPr/>
          </p:nvSpPr>
          <p:spPr bwMode="auto">
            <a:xfrm>
              <a:off x="4582"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2" name="Freeform 6248"/>
            <p:cNvSpPr>
              <a:spLocks/>
            </p:cNvSpPr>
            <p:nvPr/>
          </p:nvSpPr>
          <p:spPr bwMode="auto">
            <a:xfrm>
              <a:off x="4107" y="23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3" name="Freeform 6249"/>
            <p:cNvSpPr>
              <a:spLocks/>
            </p:cNvSpPr>
            <p:nvPr/>
          </p:nvSpPr>
          <p:spPr bwMode="auto">
            <a:xfrm>
              <a:off x="4478" y="23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14" name="Freeform 6250"/>
            <p:cNvSpPr>
              <a:spLocks/>
            </p:cNvSpPr>
            <p:nvPr/>
          </p:nvSpPr>
          <p:spPr bwMode="auto">
            <a:xfrm>
              <a:off x="5149" y="15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5" name="Freeform 6251"/>
            <p:cNvSpPr>
              <a:spLocks/>
            </p:cNvSpPr>
            <p:nvPr/>
          </p:nvSpPr>
          <p:spPr bwMode="auto">
            <a:xfrm>
              <a:off x="5230" y="11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6" name="Freeform 6252"/>
            <p:cNvSpPr>
              <a:spLocks/>
            </p:cNvSpPr>
            <p:nvPr/>
          </p:nvSpPr>
          <p:spPr bwMode="auto">
            <a:xfrm>
              <a:off x="4993"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7" name="Freeform 6253"/>
            <p:cNvSpPr>
              <a:spLocks/>
            </p:cNvSpPr>
            <p:nvPr/>
          </p:nvSpPr>
          <p:spPr bwMode="auto">
            <a:xfrm>
              <a:off x="5080"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8" name="Freeform 6254"/>
            <p:cNvSpPr>
              <a:spLocks/>
            </p:cNvSpPr>
            <p:nvPr/>
          </p:nvSpPr>
          <p:spPr bwMode="auto">
            <a:xfrm>
              <a:off x="4877"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19" name="Freeform 6255"/>
            <p:cNvSpPr>
              <a:spLocks/>
            </p:cNvSpPr>
            <p:nvPr/>
          </p:nvSpPr>
          <p:spPr bwMode="auto">
            <a:xfrm>
              <a:off x="4640" y="19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20" name="Freeform 6256"/>
            <p:cNvSpPr>
              <a:spLocks/>
            </p:cNvSpPr>
            <p:nvPr/>
          </p:nvSpPr>
          <p:spPr bwMode="auto">
            <a:xfrm>
              <a:off x="4611" y="18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1" name="Freeform 6257"/>
            <p:cNvSpPr>
              <a:spLocks/>
            </p:cNvSpPr>
            <p:nvPr/>
          </p:nvSpPr>
          <p:spPr bwMode="auto">
            <a:xfrm>
              <a:off x="5300"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2" name="Freeform 6258"/>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3" name="Freeform 6259"/>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4" name="Freeform 6260"/>
            <p:cNvSpPr>
              <a:spLocks/>
            </p:cNvSpPr>
            <p:nvPr/>
          </p:nvSpPr>
          <p:spPr bwMode="auto">
            <a:xfrm>
              <a:off x="5173"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25" name="Freeform 6261"/>
            <p:cNvSpPr>
              <a:spLocks/>
            </p:cNvSpPr>
            <p:nvPr/>
          </p:nvSpPr>
          <p:spPr bwMode="auto">
            <a:xfrm>
              <a:off x="5109"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6" name="Freeform 6262"/>
            <p:cNvSpPr>
              <a:spLocks/>
            </p:cNvSpPr>
            <p:nvPr/>
          </p:nvSpPr>
          <p:spPr bwMode="auto">
            <a:xfrm>
              <a:off x="5225" y="16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27" name="Freeform 6263"/>
            <p:cNvSpPr>
              <a:spLocks/>
            </p:cNvSpPr>
            <p:nvPr/>
          </p:nvSpPr>
          <p:spPr bwMode="auto">
            <a:xfrm>
              <a:off x="4929" y="24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8" name="Freeform 6264"/>
            <p:cNvSpPr>
              <a:spLocks/>
            </p:cNvSpPr>
            <p:nvPr/>
          </p:nvSpPr>
          <p:spPr bwMode="auto">
            <a:xfrm>
              <a:off x="515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29" name="Freeform 6265"/>
            <p:cNvSpPr>
              <a:spLocks/>
            </p:cNvSpPr>
            <p:nvPr/>
          </p:nvSpPr>
          <p:spPr bwMode="auto">
            <a:xfrm>
              <a:off x="5358" y="134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0" name="Freeform 6266"/>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1" name="Freeform 6267"/>
            <p:cNvSpPr>
              <a:spLocks/>
            </p:cNvSpPr>
            <p:nvPr/>
          </p:nvSpPr>
          <p:spPr bwMode="auto">
            <a:xfrm>
              <a:off x="5358" y="18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2" name="Freeform 6268"/>
            <p:cNvSpPr>
              <a:spLocks/>
            </p:cNvSpPr>
            <p:nvPr/>
          </p:nvSpPr>
          <p:spPr bwMode="auto">
            <a:xfrm>
              <a:off x="5103"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3" name="Freeform 6269"/>
            <p:cNvSpPr>
              <a:spLocks/>
            </p:cNvSpPr>
            <p:nvPr/>
          </p:nvSpPr>
          <p:spPr bwMode="auto">
            <a:xfrm>
              <a:off x="5242"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4" name="Freeform 6270"/>
            <p:cNvSpPr>
              <a:spLocks/>
            </p:cNvSpPr>
            <p:nvPr/>
          </p:nvSpPr>
          <p:spPr bwMode="auto">
            <a:xfrm>
              <a:off x="4750"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5" name="Freeform 6271"/>
            <p:cNvSpPr>
              <a:spLocks/>
            </p:cNvSpPr>
            <p:nvPr/>
          </p:nvSpPr>
          <p:spPr bwMode="auto">
            <a:xfrm>
              <a:off x="4999"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6" name="Freeform 6272"/>
            <p:cNvSpPr>
              <a:spLocks/>
            </p:cNvSpPr>
            <p:nvPr/>
          </p:nvSpPr>
          <p:spPr bwMode="auto">
            <a:xfrm>
              <a:off x="4489"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7" name="Freeform 627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8" name="Freeform 6274"/>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39" name="Freeform 6275"/>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0" name="Freeform 6276"/>
            <p:cNvSpPr>
              <a:spLocks/>
            </p:cNvSpPr>
            <p:nvPr/>
          </p:nvSpPr>
          <p:spPr bwMode="auto">
            <a:xfrm>
              <a:off x="5034"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41" name="Freeform 6277"/>
            <p:cNvSpPr>
              <a:spLocks/>
            </p:cNvSpPr>
            <p:nvPr/>
          </p:nvSpPr>
          <p:spPr bwMode="auto">
            <a:xfrm>
              <a:off x="5010" y="16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2" name="Freeform 6278"/>
            <p:cNvSpPr>
              <a:spLocks/>
            </p:cNvSpPr>
            <p:nvPr/>
          </p:nvSpPr>
          <p:spPr bwMode="auto">
            <a:xfrm>
              <a:off x="4593"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3" name="Freeform 6279"/>
            <p:cNvSpPr>
              <a:spLocks/>
            </p:cNvSpPr>
            <p:nvPr/>
          </p:nvSpPr>
          <p:spPr bwMode="auto">
            <a:xfrm>
              <a:off x="4605" y="22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4" name="Freeform 6280"/>
            <p:cNvSpPr>
              <a:spLocks/>
            </p:cNvSpPr>
            <p:nvPr/>
          </p:nvSpPr>
          <p:spPr bwMode="auto">
            <a:xfrm>
              <a:off x="5323" y="14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5" name="Freeform 6281"/>
            <p:cNvSpPr>
              <a:spLocks/>
            </p:cNvSpPr>
            <p:nvPr/>
          </p:nvSpPr>
          <p:spPr bwMode="auto">
            <a:xfrm>
              <a:off x="535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6" name="Freeform 6282"/>
            <p:cNvSpPr>
              <a:spLocks/>
            </p:cNvSpPr>
            <p:nvPr/>
          </p:nvSpPr>
          <p:spPr bwMode="auto">
            <a:xfrm>
              <a:off x="5358"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7" name="Freeform 6283"/>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8" name="Freeform 6284"/>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49" name="Freeform 6285"/>
            <p:cNvSpPr>
              <a:spLocks/>
            </p:cNvSpPr>
            <p:nvPr/>
          </p:nvSpPr>
          <p:spPr bwMode="auto">
            <a:xfrm>
              <a:off x="535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0" name="Freeform 6286"/>
            <p:cNvSpPr>
              <a:spLocks/>
            </p:cNvSpPr>
            <p:nvPr/>
          </p:nvSpPr>
          <p:spPr bwMode="auto">
            <a:xfrm>
              <a:off x="4981"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1" name="Freeform 6287"/>
            <p:cNvSpPr>
              <a:spLocks/>
            </p:cNvSpPr>
            <p:nvPr/>
          </p:nvSpPr>
          <p:spPr bwMode="auto">
            <a:xfrm>
              <a:off x="5034"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52" name="Freeform 6288"/>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3" name="Freeform 6289"/>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4" name="Freeform 6290"/>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5" name="Freeform 6291"/>
            <p:cNvSpPr>
              <a:spLocks/>
            </p:cNvSpPr>
            <p:nvPr/>
          </p:nvSpPr>
          <p:spPr bwMode="auto">
            <a:xfrm>
              <a:off x="5230" y="25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6" name="Freeform 6292"/>
            <p:cNvSpPr>
              <a:spLocks/>
            </p:cNvSpPr>
            <p:nvPr/>
          </p:nvSpPr>
          <p:spPr bwMode="auto">
            <a:xfrm>
              <a:off x="5358" y="26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7" name="Freeform 6293"/>
            <p:cNvSpPr>
              <a:spLocks/>
            </p:cNvSpPr>
            <p:nvPr/>
          </p:nvSpPr>
          <p:spPr bwMode="auto">
            <a:xfrm>
              <a:off x="5126"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58" name="Freeform 6294"/>
            <p:cNvSpPr>
              <a:spLocks/>
            </p:cNvSpPr>
            <p:nvPr/>
          </p:nvSpPr>
          <p:spPr bwMode="auto">
            <a:xfrm>
              <a:off x="4559" y="25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59" name="Freeform 6295"/>
            <p:cNvSpPr>
              <a:spLocks/>
            </p:cNvSpPr>
            <p:nvPr/>
          </p:nvSpPr>
          <p:spPr bwMode="auto">
            <a:xfrm>
              <a:off x="4576"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0" name="Freeform 6296"/>
            <p:cNvSpPr>
              <a:spLocks/>
            </p:cNvSpPr>
            <p:nvPr/>
          </p:nvSpPr>
          <p:spPr bwMode="auto">
            <a:xfrm>
              <a:off x="4651"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1" name="Freeform 6297"/>
            <p:cNvSpPr>
              <a:spLocks/>
            </p:cNvSpPr>
            <p:nvPr/>
          </p:nvSpPr>
          <p:spPr bwMode="auto">
            <a:xfrm>
              <a:off x="5259"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2" name="Freeform 6298"/>
            <p:cNvSpPr>
              <a:spLocks/>
            </p:cNvSpPr>
            <p:nvPr/>
          </p:nvSpPr>
          <p:spPr bwMode="auto">
            <a:xfrm>
              <a:off x="5358" y="25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3" name="Freeform 6299"/>
            <p:cNvSpPr>
              <a:spLocks/>
            </p:cNvSpPr>
            <p:nvPr/>
          </p:nvSpPr>
          <p:spPr bwMode="auto">
            <a:xfrm>
              <a:off x="4970" y="25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4" name="Freeform 6300"/>
            <p:cNvSpPr>
              <a:spLocks/>
            </p:cNvSpPr>
            <p:nvPr/>
          </p:nvSpPr>
          <p:spPr bwMode="auto">
            <a:xfrm>
              <a:off x="5352"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5" name="Freeform 6301"/>
            <p:cNvSpPr>
              <a:spLocks/>
            </p:cNvSpPr>
            <p:nvPr/>
          </p:nvSpPr>
          <p:spPr bwMode="auto">
            <a:xfrm>
              <a:off x="4709" y="25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6" name="Freeform 6302"/>
            <p:cNvSpPr>
              <a:spLocks/>
            </p:cNvSpPr>
            <p:nvPr/>
          </p:nvSpPr>
          <p:spPr bwMode="auto">
            <a:xfrm>
              <a:off x="4935"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7" name="Freeform 6303"/>
            <p:cNvSpPr>
              <a:spLocks/>
            </p:cNvSpPr>
            <p:nvPr/>
          </p:nvSpPr>
          <p:spPr bwMode="auto">
            <a:xfrm>
              <a:off x="520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8" name="Freeform 6304"/>
            <p:cNvSpPr>
              <a:spLocks/>
            </p:cNvSpPr>
            <p:nvPr/>
          </p:nvSpPr>
          <p:spPr bwMode="auto">
            <a:xfrm>
              <a:off x="45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69" name="Freeform 6305"/>
            <p:cNvSpPr>
              <a:spLocks/>
            </p:cNvSpPr>
            <p:nvPr/>
          </p:nvSpPr>
          <p:spPr bwMode="auto">
            <a:xfrm>
              <a:off x="519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70" name="Freeform 6306"/>
            <p:cNvSpPr>
              <a:spLocks/>
            </p:cNvSpPr>
            <p:nvPr/>
          </p:nvSpPr>
          <p:spPr bwMode="auto">
            <a:xfrm>
              <a:off x="504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1" name="Freeform 6307"/>
            <p:cNvSpPr>
              <a:spLocks/>
            </p:cNvSpPr>
            <p:nvPr/>
          </p:nvSpPr>
          <p:spPr bwMode="auto">
            <a:xfrm>
              <a:off x="5358"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2" name="Freeform 6308"/>
            <p:cNvSpPr>
              <a:spLocks/>
            </p:cNvSpPr>
            <p:nvPr/>
          </p:nvSpPr>
          <p:spPr bwMode="auto">
            <a:xfrm>
              <a:off x="5358" y="12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3" name="Freeform 6309"/>
            <p:cNvSpPr>
              <a:spLocks/>
            </p:cNvSpPr>
            <p:nvPr/>
          </p:nvSpPr>
          <p:spPr bwMode="auto">
            <a:xfrm>
              <a:off x="5323" y="15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4" name="Freeform 6310"/>
            <p:cNvSpPr>
              <a:spLocks/>
            </p:cNvSpPr>
            <p:nvPr/>
          </p:nvSpPr>
          <p:spPr bwMode="auto">
            <a:xfrm>
              <a:off x="5010"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5" name="Freeform 6311"/>
            <p:cNvSpPr>
              <a:spLocks/>
            </p:cNvSpPr>
            <p:nvPr/>
          </p:nvSpPr>
          <p:spPr bwMode="auto">
            <a:xfrm>
              <a:off x="5358"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6" name="Freeform 6312"/>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7" name="Freeform 6313"/>
            <p:cNvSpPr>
              <a:spLocks/>
            </p:cNvSpPr>
            <p:nvPr/>
          </p:nvSpPr>
          <p:spPr bwMode="auto">
            <a:xfrm>
              <a:off x="5358"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8" name="Freeform 6314"/>
            <p:cNvSpPr>
              <a:spLocks/>
            </p:cNvSpPr>
            <p:nvPr/>
          </p:nvSpPr>
          <p:spPr bwMode="auto">
            <a:xfrm>
              <a:off x="5259"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79" name="Freeform 6315"/>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80" name="Freeform 6316"/>
            <p:cNvSpPr>
              <a:spLocks/>
            </p:cNvSpPr>
            <p:nvPr/>
          </p:nvSpPr>
          <p:spPr bwMode="auto">
            <a:xfrm>
              <a:off x="5173"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81" name="Freeform 6317"/>
            <p:cNvSpPr>
              <a:spLocks/>
            </p:cNvSpPr>
            <p:nvPr/>
          </p:nvSpPr>
          <p:spPr bwMode="auto">
            <a:xfrm>
              <a:off x="5225" y="17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82" name="Freeform 6318"/>
            <p:cNvSpPr>
              <a:spLocks/>
            </p:cNvSpPr>
            <p:nvPr/>
          </p:nvSpPr>
          <p:spPr bwMode="auto">
            <a:xfrm>
              <a:off x="535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83" name="Freeform 6319"/>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84" name="Freeform 6320"/>
            <p:cNvSpPr>
              <a:spLocks/>
            </p:cNvSpPr>
            <p:nvPr/>
          </p:nvSpPr>
          <p:spPr bwMode="auto">
            <a:xfrm>
              <a:off x="5167"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85" name="Freeform 6321"/>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86" name="Freeform 6322"/>
            <p:cNvSpPr>
              <a:spLocks/>
            </p:cNvSpPr>
            <p:nvPr/>
          </p:nvSpPr>
          <p:spPr bwMode="auto">
            <a:xfrm>
              <a:off x="4976"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87" name="Freeform 6323"/>
            <p:cNvSpPr>
              <a:spLocks/>
            </p:cNvSpPr>
            <p:nvPr/>
          </p:nvSpPr>
          <p:spPr bwMode="auto">
            <a:xfrm>
              <a:off x="5283" y="16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88" name="Freeform 6324"/>
            <p:cNvSpPr>
              <a:spLocks/>
            </p:cNvSpPr>
            <p:nvPr/>
          </p:nvSpPr>
          <p:spPr bwMode="auto">
            <a:xfrm>
              <a:off x="5005" y="24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789" name="Freeform 6325"/>
            <p:cNvSpPr>
              <a:spLocks/>
            </p:cNvSpPr>
            <p:nvPr/>
          </p:nvSpPr>
          <p:spPr bwMode="auto">
            <a:xfrm>
              <a:off x="515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0" name="Freeform 6326"/>
            <p:cNvSpPr>
              <a:spLocks/>
            </p:cNvSpPr>
            <p:nvPr/>
          </p:nvSpPr>
          <p:spPr bwMode="auto">
            <a:xfrm>
              <a:off x="5358" y="9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1" name="Freeform 6327"/>
            <p:cNvSpPr>
              <a:spLocks/>
            </p:cNvSpPr>
            <p:nvPr/>
          </p:nvSpPr>
          <p:spPr bwMode="auto">
            <a:xfrm>
              <a:off x="5358"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2" name="Freeform 6328"/>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3" name="Freeform 6329"/>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4" name="Freeform 6330"/>
            <p:cNvSpPr>
              <a:spLocks/>
            </p:cNvSpPr>
            <p:nvPr/>
          </p:nvSpPr>
          <p:spPr bwMode="auto">
            <a:xfrm>
              <a:off x="5358"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5" name="Freeform 6331"/>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6" name="Freeform 6332"/>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7" name="Freeform 6333"/>
            <p:cNvSpPr>
              <a:spLocks/>
            </p:cNvSpPr>
            <p:nvPr/>
          </p:nvSpPr>
          <p:spPr bwMode="auto">
            <a:xfrm>
              <a:off x="5358" y="14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8" name="Freeform 6334"/>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799" name="Freeform 6335"/>
            <p:cNvSpPr>
              <a:spLocks/>
            </p:cNvSpPr>
            <p:nvPr/>
          </p:nvSpPr>
          <p:spPr bwMode="auto">
            <a:xfrm>
              <a:off x="5358" y="15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0" name="Freeform 6336"/>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1" name="Freeform 6337"/>
            <p:cNvSpPr>
              <a:spLocks/>
            </p:cNvSpPr>
            <p:nvPr/>
          </p:nvSpPr>
          <p:spPr bwMode="auto">
            <a:xfrm>
              <a:off x="4848"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2" name="Freeform 6338"/>
            <p:cNvSpPr>
              <a:spLocks/>
            </p:cNvSpPr>
            <p:nvPr/>
          </p:nvSpPr>
          <p:spPr bwMode="auto">
            <a:xfrm>
              <a:off x="4854" y="16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3" name="Freeform 6339"/>
            <p:cNvSpPr>
              <a:spLocks/>
            </p:cNvSpPr>
            <p:nvPr/>
          </p:nvSpPr>
          <p:spPr bwMode="auto">
            <a:xfrm>
              <a:off x="4663" y="224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4" name="Freeform 6340"/>
            <p:cNvSpPr>
              <a:spLocks/>
            </p:cNvSpPr>
            <p:nvPr/>
          </p:nvSpPr>
          <p:spPr bwMode="auto">
            <a:xfrm>
              <a:off x="4756" y="224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05" name="Freeform 6341"/>
            <p:cNvSpPr>
              <a:spLocks/>
            </p:cNvSpPr>
            <p:nvPr/>
          </p:nvSpPr>
          <p:spPr bwMode="auto">
            <a:xfrm>
              <a:off x="5358" y="11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6" name="Freeform 6342"/>
            <p:cNvSpPr>
              <a:spLocks/>
            </p:cNvSpPr>
            <p:nvPr/>
          </p:nvSpPr>
          <p:spPr bwMode="auto">
            <a:xfrm>
              <a:off x="5358" y="18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7" name="Freeform 6343"/>
            <p:cNvSpPr>
              <a:spLocks/>
            </p:cNvSpPr>
            <p:nvPr/>
          </p:nvSpPr>
          <p:spPr bwMode="auto">
            <a:xfrm>
              <a:off x="5149"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8" name="Freeform 6344"/>
            <p:cNvSpPr>
              <a:spLocks/>
            </p:cNvSpPr>
            <p:nvPr/>
          </p:nvSpPr>
          <p:spPr bwMode="auto">
            <a:xfrm>
              <a:off x="5329"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09" name="Freeform 6345"/>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0" name="Freeform 6346"/>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1" name="Freeform 6347"/>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2" name="Freeform 6348"/>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3" name="Freeform 6349"/>
            <p:cNvSpPr>
              <a:spLocks/>
            </p:cNvSpPr>
            <p:nvPr/>
          </p:nvSpPr>
          <p:spPr bwMode="auto">
            <a:xfrm>
              <a:off x="5335" y="16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14" name="Freeform 6350"/>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5" name="Freeform 6351"/>
            <p:cNvSpPr>
              <a:spLocks/>
            </p:cNvSpPr>
            <p:nvPr/>
          </p:nvSpPr>
          <p:spPr bwMode="auto">
            <a:xfrm>
              <a:off x="5358"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6" name="Freeform 6352"/>
            <p:cNvSpPr>
              <a:spLocks/>
            </p:cNvSpPr>
            <p:nvPr/>
          </p:nvSpPr>
          <p:spPr bwMode="auto">
            <a:xfrm>
              <a:off x="4900"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7" name="Freeform 6353"/>
            <p:cNvSpPr>
              <a:spLocks/>
            </p:cNvSpPr>
            <p:nvPr/>
          </p:nvSpPr>
          <p:spPr bwMode="auto">
            <a:xfrm>
              <a:off x="4860"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18" name="Freeform 6354"/>
            <p:cNvSpPr>
              <a:spLocks/>
            </p:cNvSpPr>
            <p:nvPr/>
          </p:nvSpPr>
          <p:spPr bwMode="auto">
            <a:xfrm>
              <a:off x="4837"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19" name="Freeform 6355"/>
            <p:cNvSpPr>
              <a:spLocks/>
            </p:cNvSpPr>
            <p:nvPr/>
          </p:nvSpPr>
          <p:spPr bwMode="auto">
            <a:xfrm>
              <a:off x="474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0" name="Freeform 6356"/>
            <p:cNvSpPr>
              <a:spLocks/>
            </p:cNvSpPr>
            <p:nvPr/>
          </p:nvSpPr>
          <p:spPr bwMode="auto">
            <a:xfrm>
              <a:off x="4952" y="15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1" name="Freeform 6357"/>
            <p:cNvSpPr>
              <a:spLocks/>
            </p:cNvSpPr>
            <p:nvPr/>
          </p:nvSpPr>
          <p:spPr bwMode="auto">
            <a:xfrm>
              <a:off x="4454"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2" name="Freeform 6358"/>
            <p:cNvSpPr>
              <a:spLocks/>
            </p:cNvSpPr>
            <p:nvPr/>
          </p:nvSpPr>
          <p:spPr bwMode="auto">
            <a:xfrm>
              <a:off x="4640" y="20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23" name="Freeform 6359"/>
            <p:cNvSpPr>
              <a:spLocks/>
            </p:cNvSpPr>
            <p:nvPr/>
          </p:nvSpPr>
          <p:spPr bwMode="auto">
            <a:xfrm>
              <a:off x="4153"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4" name="Freeform 6360"/>
            <p:cNvSpPr>
              <a:spLocks/>
            </p:cNvSpPr>
            <p:nvPr/>
          </p:nvSpPr>
          <p:spPr bwMode="auto">
            <a:xfrm>
              <a:off x="399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5" name="Freeform 6361"/>
            <p:cNvSpPr>
              <a:spLocks/>
            </p:cNvSpPr>
            <p:nvPr/>
          </p:nvSpPr>
          <p:spPr bwMode="auto">
            <a:xfrm>
              <a:off x="4315"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6" name="Freeform 6362"/>
            <p:cNvSpPr>
              <a:spLocks/>
            </p:cNvSpPr>
            <p:nvPr/>
          </p:nvSpPr>
          <p:spPr bwMode="auto">
            <a:xfrm>
              <a:off x="4495"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7" name="Freeform 6363"/>
            <p:cNvSpPr>
              <a:spLocks/>
            </p:cNvSpPr>
            <p:nvPr/>
          </p:nvSpPr>
          <p:spPr bwMode="auto">
            <a:xfrm>
              <a:off x="4263"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8" name="Freeform 6364"/>
            <p:cNvSpPr>
              <a:spLocks/>
            </p:cNvSpPr>
            <p:nvPr/>
          </p:nvSpPr>
          <p:spPr bwMode="auto">
            <a:xfrm>
              <a:off x="4611" y="19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29" name="Freeform 6365"/>
            <p:cNvSpPr>
              <a:spLocks/>
            </p:cNvSpPr>
            <p:nvPr/>
          </p:nvSpPr>
          <p:spPr bwMode="auto">
            <a:xfrm>
              <a:off x="4617" y="19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30" name="Freeform 6366"/>
            <p:cNvSpPr>
              <a:spLocks/>
            </p:cNvSpPr>
            <p:nvPr/>
          </p:nvSpPr>
          <p:spPr bwMode="auto">
            <a:xfrm>
              <a:off x="4964" y="13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1" name="Freeform 6367"/>
            <p:cNvSpPr>
              <a:spLocks/>
            </p:cNvSpPr>
            <p:nvPr/>
          </p:nvSpPr>
          <p:spPr bwMode="auto">
            <a:xfrm>
              <a:off x="4049"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2" name="Freeform 6368"/>
            <p:cNvSpPr>
              <a:spLocks/>
            </p:cNvSpPr>
            <p:nvPr/>
          </p:nvSpPr>
          <p:spPr bwMode="auto">
            <a:xfrm>
              <a:off x="4512"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3" name="Freeform 6369"/>
            <p:cNvSpPr>
              <a:spLocks/>
            </p:cNvSpPr>
            <p:nvPr/>
          </p:nvSpPr>
          <p:spPr bwMode="auto">
            <a:xfrm>
              <a:off x="4159"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4" name="Freeform 6370"/>
            <p:cNvSpPr>
              <a:spLocks/>
            </p:cNvSpPr>
            <p:nvPr/>
          </p:nvSpPr>
          <p:spPr bwMode="auto">
            <a:xfrm>
              <a:off x="4339" y="23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35" name="Freeform 6371"/>
            <p:cNvSpPr>
              <a:spLocks/>
            </p:cNvSpPr>
            <p:nvPr/>
          </p:nvSpPr>
          <p:spPr bwMode="auto">
            <a:xfrm>
              <a:off x="4472"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6" name="Freeform 6372"/>
            <p:cNvSpPr>
              <a:spLocks/>
            </p:cNvSpPr>
            <p:nvPr/>
          </p:nvSpPr>
          <p:spPr bwMode="auto">
            <a:xfrm>
              <a:off x="4808" y="12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37" name="Freeform 6373"/>
            <p:cNvSpPr>
              <a:spLocks/>
            </p:cNvSpPr>
            <p:nvPr/>
          </p:nvSpPr>
          <p:spPr bwMode="auto">
            <a:xfrm>
              <a:off x="4593"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8" name="Freeform 6374"/>
            <p:cNvSpPr>
              <a:spLocks/>
            </p:cNvSpPr>
            <p:nvPr/>
          </p:nvSpPr>
          <p:spPr bwMode="auto">
            <a:xfrm>
              <a:off x="4124"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39" name="Freeform 6375"/>
            <p:cNvSpPr>
              <a:spLocks/>
            </p:cNvSpPr>
            <p:nvPr/>
          </p:nvSpPr>
          <p:spPr bwMode="auto">
            <a:xfrm>
              <a:off x="4061"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40" name="Freeform 6376"/>
            <p:cNvSpPr>
              <a:spLocks/>
            </p:cNvSpPr>
            <p:nvPr/>
          </p:nvSpPr>
          <p:spPr bwMode="auto">
            <a:xfrm>
              <a:off x="4391"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41" name="Freeform 6377"/>
            <p:cNvSpPr>
              <a:spLocks/>
            </p:cNvSpPr>
            <p:nvPr/>
          </p:nvSpPr>
          <p:spPr bwMode="auto">
            <a:xfrm>
              <a:off x="412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2" name="Freeform 6378"/>
            <p:cNvSpPr>
              <a:spLocks/>
            </p:cNvSpPr>
            <p:nvPr/>
          </p:nvSpPr>
          <p:spPr bwMode="auto">
            <a:xfrm>
              <a:off x="4200"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43" name="Freeform 6379"/>
            <p:cNvSpPr>
              <a:spLocks/>
            </p:cNvSpPr>
            <p:nvPr/>
          </p:nvSpPr>
          <p:spPr bwMode="auto">
            <a:xfrm>
              <a:off x="4304"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4" name="Freeform 6380"/>
            <p:cNvSpPr>
              <a:spLocks/>
            </p:cNvSpPr>
            <p:nvPr/>
          </p:nvSpPr>
          <p:spPr bwMode="auto">
            <a:xfrm>
              <a:off x="4524"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5" name="Freeform 6381"/>
            <p:cNvSpPr>
              <a:spLocks/>
            </p:cNvSpPr>
            <p:nvPr/>
          </p:nvSpPr>
          <p:spPr bwMode="auto">
            <a:xfrm>
              <a:off x="4900" y="13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6" name="Freeform 6382"/>
            <p:cNvSpPr>
              <a:spLocks/>
            </p:cNvSpPr>
            <p:nvPr/>
          </p:nvSpPr>
          <p:spPr bwMode="auto">
            <a:xfrm>
              <a:off x="5358"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7" name="Freeform 6383"/>
            <p:cNvSpPr>
              <a:spLocks/>
            </p:cNvSpPr>
            <p:nvPr/>
          </p:nvSpPr>
          <p:spPr bwMode="auto">
            <a:xfrm>
              <a:off x="5173" y="169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48" name="Freeform 6384"/>
            <p:cNvSpPr>
              <a:spLocks/>
            </p:cNvSpPr>
            <p:nvPr/>
          </p:nvSpPr>
          <p:spPr bwMode="auto">
            <a:xfrm>
              <a:off x="4593" y="283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49" name="Freeform 6385"/>
            <p:cNvSpPr>
              <a:spLocks/>
            </p:cNvSpPr>
            <p:nvPr/>
          </p:nvSpPr>
          <p:spPr bwMode="auto">
            <a:xfrm>
              <a:off x="4738" y="22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0" name="Freeform 6386"/>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1" name="Freeform 6387"/>
            <p:cNvSpPr>
              <a:spLocks/>
            </p:cNvSpPr>
            <p:nvPr/>
          </p:nvSpPr>
          <p:spPr bwMode="auto">
            <a:xfrm>
              <a:off x="5358" y="12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2" name="Freeform 6388"/>
            <p:cNvSpPr>
              <a:spLocks/>
            </p:cNvSpPr>
            <p:nvPr/>
          </p:nvSpPr>
          <p:spPr bwMode="auto">
            <a:xfrm>
              <a:off x="5358" y="12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3" name="Freeform 6389"/>
            <p:cNvSpPr>
              <a:spLocks/>
            </p:cNvSpPr>
            <p:nvPr/>
          </p:nvSpPr>
          <p:spPr bwMode="auto">
            <a:xfrm>
              <a:off x="5358" y="1154"/>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4" name="Freeform 6390"/>
            <p:cNvSpPr>
              <a:spLocks/>
            </p:cNvSpPr>
            <p:nvPr/>
          </p:nvSpPr>
          <p:spPr bwMode="auto">
            <a:xfrm>
              <a:off x="5358" y="10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5" name="Freeform 6391"/>
            <p:cNvSpPr>
              <a:spLocks/>
            </p:cNvSpPr>
            <p:nvPr/>
          </p:nvSpPr>
          <p:spPr bwMode="auto">
            <a:xfrm>
              <a:off x="5358"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6" name="Freeform 6392"/>
            <p:cNvSpPr>
              <a:spLocks/>
            </p:cNvSpPr>
            <p:nvPr/>
          </p:nvSpPr>
          <p:spPr bwMode="auto">
            <a:xfrm>
              <a:off x="5358" y="10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7" name="Freeform 6393"/>
            <p:cNvSpPr>
              <a:spLocks/>
            </p:cNvSpPr>
            <p:nvPr/>
          </p:nvSpPr>
          <p:spPr bwMode="auto">
            <a:xfrm>
              <a:off x="4981" y="13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8" name="Freeform 6394"/>
            <p:cNvSpPr>
              <a:spLocks/>
            </p:cNvSpPr>
            <p:nvPr/>
          </p:nvSpPr>
          <p:spPr bwMode="auto">
            <a:xfrm>
              <a:off x="5358" y="10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59" name="Freeform 6395"/>
            <p:cNvSpPr>
              <a:spLocks/>
            </p:cNvSpPr>
            <p:nvPr/>
          </p:nvSpPr>
          <p:spPr bwMode="auto">
            <a:xfrm>
              <a:off x="5358"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0" name="Freeform 6396"/>
            <p:cNvSpPr>
              <a:spLocks/>
            </p:cNvSpPr>
            <p:nvPr/>
          </p:nvSpPr>
          <p:spPr bwMode="auto">
            <a:xfrm>
              <a:off x="5329"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1" name="Freeform 6397"/>
            <p:cNvSpPr>
              <a:spLocks/>
            </p:cNvSpPr>
            <p:nvPr/>
          </p:nvSpPr>
          <p:spPr bwMode="auto">
            <a:xfrm>
              <a:off x="5352"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2" name="Freeform 6398"/>
            <p:cNvSpPr>
              <a:spLocks/>
            </p:cNvSpPr>
            <p:nvPr/>
          </p:nvSpPr>
          <p:spPr bwMode="auto">
            <a:xfrm>
              <a:off x="5358" y="266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3" name="Freeform 6399"/>
            <p:cNvSpPr>
              <a:spLocks/>
            </p:cNvSpPr>
            <p:nvPr/>
          </p:nvSpPr>
          <p:spPr bwMode="auto">
            <a:xfrm>
              <a:off x="5277" y="26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4" name="Freeform 6400"/>
            <p:cNvSpPr>
              <a:spLocks/>
            </p:cNvSpPr>
            <p:nvPr/>
          </p:nvSpPr>
          <p:spPr bwMode="auto">
            <a:xfrm>
              <a:off x="5213"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5" name="Freeform 6401"/>
            <p:cNvSpPr>
              <a:spLocks/>
            </p:cNvSpPr>
            <p:nvPr/>
          </p:nvSpPr>
          <p:spPr bwMode="auto">
            <a:xfrm>
              <a:off x="5358" y="263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6" name="Freeform 6402"/>
            <p:cNvSpPr>
              <a:spLocks/>
            </p:cNvSpPr>
            <p:nvPr/>
          </p:nvSpPr>
          <p:spPr bwMode="auto">
            <a:xfrm>
              <a:off x="5358"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7" name="Freeform 6403"/>
            <p:cNvSpPr>
              <a:spLocks/>
            </p:cNvSpPr>
            <p:nvPr/>
          </p:nvSpPr>
          <p:spPr bwMode="auto">
            <a:xfrm>
              <a:off x="5358" y="114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8" name="Freeform 6404"/>
            <p:cNvSpPr>
              <a:spLocks/>
            </p:cNvSpPr>
            <p:nvPr/>
          </p:nvSpPr>
          <p:spPr bwMode="auto">
            <a:xfrm>
              <a:off x="5358" y="1339"/>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69" name="Freeform 6405"/>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0" name="Freeform 6406"/>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1" name="Freeform 6407"/>
            <p:cNvSpPr>
              <a:spLocks/>
            </p:cNvSpPr>
            <p:nvPr/>
          </p:nvSpPr>
          <p:spPr bwMode="auto">
            <a:xfrm>
              <a:off x="5358" y="18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2" name="Freeform 6408"/>
            <p:cNvSpPr>
              <a:spLocks/>
            </p:cNvSpPr>
            <p:nvPr/>
          </p:nvSpPr>
          <p:spPr bwMode="auto">
            <a:xfrm>
              <a:off x="5358" y="18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3" name="Freeform 6409"/>
            <p:cNvSpPr>
              <a:spLocks/>
            </p:cNvSpPr>
            <p:nvPr/>
          </p:nvSpPr>
          <p:spPr bwMode="auto">
            <a:xfrm>
              <a:off x="5358"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4" name="Freeform 6410"/>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5" name="Freeform 6411"/>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6" name="Freeform 6412"/>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7" name="Freeform 6413"/>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8" name="Freeform 6414"/>
            <p:cNvSpPr>
              <a:spLocks/>
            </p:cNvSpPr>
            <p:nvPr/>
          </p:nvSpPr>
          <p:spPr bwMode="auto">
            <a:xfrm>
              <a:off x="5213"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79" name="Freeform 6415"/>
            <p:cNvSpPr>
              <a:spLocks/>
            </p:cNvSpPr>
            <p:nvPr/>
          </p:nvSpPr>
          <p:spPr bwMode="auto">
            <a:xfrm>
              <a:off x="5335" y="16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880" name="Freeform 6416"/>
            <p:cNvSpPr>
              <a:spLocks/>
            </p:cNvSpPr>
            <p:nvPr/>
          </p:nvSpPr>
          <p:spPr bwMode="auto">
            <a:xfrm>
              <a:off x="5358" y="12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1" name="Freeform 6417"/>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2" name="Freeform 6418"/>
            <p:cNvSpPr>
              <a:spLocks/>
            </p:cNvSpPr>
            <p:nvPr/>
          </p:nvSpPr>
          <p:spPr bwMode="auto">
            <a:xfrm>
              <a:off x="5358" y="25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3" name="Freeform 6419"/>
            <p:cNvSpPr>
              <a:spLocks/>
            </p:cNvSpPr>
            <p:nvPr/>
          </p:nvSpPr>
          <p:spPr bwMode="auto">
            <a:xfrm>
              <a:off x="5358" y="25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4" name="Freeform 6420"/>
            <p:cNvSpPr>
              <a:spLocks/>
            </p:cNvSpPr>
            <p:nvPr/>
          </p:nvSpPr>
          <p:spPr bwMode="auto">
            <a:xfrm>
              <a:off x="5022"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5" name="Freeform 6421"/>
            <p:cNvSpPr>
              <a:spLocks/>
            </p:cNvSpPr>
            <p:nvPr/>
          </p:nvSpPr>
          <p:spPr bwMode="auto">
            <a:xfrm>
              <a:off x="5358" y="25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6" name="Freeform 6422"/>
            <p:cNvSpPr>
              <a:spLocks/>
            </p:cNvSpPr>
            <p:nvPr/>
          </p:nvSpPr>
          <p:spPr bwMode="auto">
            <a:xfrm>
              <a:off x="5259"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7" name="Freeform 6423"/>
            <p:cNvSpPr>
              <a:spLocks/>
            </p:cNvSpPr>
            <p:nvPr/>
          </p:nvSpPr>
          <p:spPr bwMode="auto">
            <a:xfrm>
              <a:off x="5358" y="25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8" name="Freeform 6424"/>
            <p:cNvSpPr>
              <a:spLocks/>
            </p:cNvSpPr>
            <p:nvPr/>
          </p:nvSpPr>
          <p:spPr bwMode="auto">
            <a:xfrm>
              <a:off x="5358" y="9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89" name="Freeform 6425"/>
            <p:cNvSpPr>
              <a:spLocks/>
            </p:cNvSpPr>
            <p:nvPr/>
          </p:nvSpPr>
          <p:spPr bwMode="auto">
            <a:xfrm>
              <a:off x="5358"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0" name="Freeform 6426"/>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1" name="Freeform 6427"/>
            <p:cNvSpPr>
              <a:spLocks/>
            </p:cNvSpPr>
            <p:nvPr/>
          </p:nvSpPr>
          <p:spPr bwMode="auto">
            <a:xfrm>
              <a:off x="512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2" name="Freeform 6428"/>
            <p:cNvSpPr>
              <a:spLocks/>
            </p:cNvSpPr>
            <p:nvPr/>
          </p:nvSpPr>
          <p:spPr bwMode="auto">
            <a:xfrm>
              <a:off x="5358"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3" name="Freeform 6429"/>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4" name="Freeform 6430"/>
            <p:cNvSpPr>
              <a:spLocks/>
            </p:cNvSpPr>
            <p:nvPr/>
          </p:nvSpPr>
          <p:spPr bwMode="auto">
            <a:xfrm>
              <a:off x="5358" y="14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5" name="Freeform 6431"/>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6" name="Freeform 6432"/>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7" name="Freeform 6433"/>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8" name="Freeform 6434"/>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899" name="Freeform 6435"/>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0" name="Freeform 6436"/>
            <p:cNvSpPr>
              <a:spLocks/>
            </p:cNvSpPr>
            <p:nvPr/>
          </p:nvSpPr>
          <p:spPr bwMode="auto">
            <a:xfrm>
              <a:off x="5358" y="14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1" name="Freeform 6437"/>
            <p:cNvSpPr>
              <a:spLocks/>
            </p:cNvSpPr>
            <p:nvPr/>
          </p:nvSpPr>
          <p:spPr bwMode="auto">
            <a:xfrm>
              <a:off x="5358" y="15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2" name="Freeform 6438"/>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3" name="Freeform 6439"/>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4" name="Freeform 6440"/>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5" name="Freeform 6441"/>
            <p:cNvSpPr>
              <a:spLocks/>
            </p:cNvSpPr>
            <p:nvPr/>
          </p:nvSpPr>
          <p:spPr bwMode="auto">
            <a:xfrm>
              <a:off x="5358" y="23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6" name="Freeform 6442"/>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7" name="Freeform 6443"/>
            <p:cNvSpPr>
              <a:spLocks/>
            </p:cNvSpPr>
            <p:nvPr/>
          </p:nvSpPr>
          <p:spPr bwMode="auto">
            <a:xfrm>
              <a:off x="5358" y="2073"/>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8" name="Freeform 6444"/>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09" name="Freeform 6445"/>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0" name="Freeform 6446"/>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1" name="Freeform 6447"/>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2" name="Freeform 6448"/>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3" name="Freeform 6449"/>
            <p:cNvSpPr>
              <a:spLocks/>
            </p:cNvSpPr>
            <p:nvPr/>
          </p:nvSpPr>
          <p:spPr bwMode="auto">
            <a:xfrm>
              <a:off x="4541"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4" name="Freeform 6450"/>
            <p:cNvSpPr>
              <a:spLocks/>
            </p:cNvSpPr>
            <p:nvPr/>
          </p:nvSpPr>
          <p:spPr bwMode="auto">
            <a:xfrm>
              <a:off x="4842"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5" name="Freeform 6451"/>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6" name="Freeform 6452"/>
            <p:cNvSpPr>
              <a:spLocks/>
            </p:cNvSpPr>
            <p:nvPr/>
          </p:nvSpPr>
          <p:spPr bwMode="auto">
            <a:xfrm>
              <a:off x="4779" y="18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17" name="Freeform 6453"/>
            <p:cNvSpPr>
              <a:spLocks/>
            </p:cNvSpPr>
            <p:nvPr/>
          </p:nvSpPr>
          <p:spPr bwMode="auto">
            <a:xfrm>
              <a:off x="5358" y="10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8" name="Freeform 6454"/>
            <p:cNvSpPr>
              <a:spLocks/>
            </p:cNvSpPr>
            <p:nvPr/>
          </p:nvSpPr>
          <p:spPr bwMode="auto">
            <a:xfrm>
              <a:off x="5358"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19" name="Freeform 6455"/>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0" name="Freeform 6456"/>
            <p:cNvSpPr>
              <a:spLocks/>
            </p:cNvSpPr>
            <p:nvPr/>
          </p:nvSpPr>
          <p:spPr bwMode="auto">
            <a:xfrm>
              <a:off x="5149" y="22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1" name="Freeform 6457"/>
            <p:cNvSpPr>
              <a:spLocks/>
            </p:cNvSpPr>
            <p:nvPr/>
          </p:nvSpPr>
          <p:spPr bwMode="auto">
            <a:xfrm>
              <a:off x="5225"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22" name="Freeform 6458"/>
            <p:cNvSpPr>
              <a:spLocks/>
            </p:cNvSpPr>
            <p:nvPr/>
          </p:nvSpPr>
          <p:spPr bwMode="auto">
            <a:xfrm>
              <a:off x="5358" y="10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3" name="Freeform 6459"/>
            <p:cNvSpPr>
              <a:spLocks/>
            </p:cNvSpPr>
            <p:nvPr/>
          </p:nvSpPr>
          <p:spPr bwMode="auto">
            <a:xfrm>
              <a:off x="5358"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4" name="Freeform 6460"/>
            <p:cNvSpPr>
              <a:spLocks/>
            </p:cNvSpPr>
            <p:nvPr/>
          </p:nvSpPr>
          <p:spPr bwMode="auto">
            <a:xfrm>
              <a:off x="5283" y="1888"/>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25" name="Freeform 6461"/>
            <p:cNvSpPr>
              <a:spLocks/>
            </p:cNvSpPr>
            <p:nvPr/>
          </p:nvSpPr>
          <p:spPr bwMode="auto">
            <a:xfrm>
              <a:off x="4918"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26" name="Freeform 6462"/>
            <p:cNvSpPr>
              <a:spLocks/>
            </p:cNvSpPr>
            <p:nvPr/>
          </p:nvSpPr>
          <p:spPr bwMode="auto">
            <a:xfrm>
              <a:off x="4877"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7" name="Freeform 6463"/>
            <p:cNvSpPr>
              <a:spLocks/>
            </p:cNvSpPr>
            <p:nvPr/>
          </p:nvSpPr>
          <p:spPr bwMode="auto">
            <a:xfrm>
              <a:off x="4831"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8" name="Freeform 6464"/>
            <p:cNvSpPr>
              <a:spLocks/>
            </p:cNvSpPr>
            <p:nvPr/>
          </p:nvSpPr>
          <p:spPr bwMode="auto">
            <a:xfrm>
              <a:off x="5126"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29" name="Freeform 6465"/>
            <p:cNvSpPr>
              <a:spLocks/>
            </p:cNvSpPr>
            <p:nvPr/>
          </p:nvSpPr>
          <p:spPr bwMode="auto">
            <a:xfrm>
              <a:off x="4738"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0" name="Freeform 6466"/>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1" name="Freeform 6467"/>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2" name="Freeform 6468"/>
            <p:cNvSpPr>
              <a:spLocks/>
            </p:cNvSpPr>
            <p:nvPr/>
          </p:nvSpPr>
          <p:spPr bwMode="auto">
            <a:xfrm>
              <a:off x="512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3" name="Freeform 6469"/>
            <p:cNvSpPr>
              <a:spLocks/>
            </p:cNvSpPr>
            <p:nvPr/>
          </p:nvSpPr>
          <p:spPr bwMode="auto">
            <a:xfrm>
              <a:off x="4686"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4" name="Freeform 6470"/>
            <p:cNvSpPr>
              <a:spLocks/>
            </p:cNvSpPr>
            <p:nvPr/>
          </p:nvSpPr>
          <p:spPr bwMode="auto">
            <a:xfrm>
              <a:off x="5196" y="25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35" name="Freeform 6471"/>
            <p:cNvSpPr>
              <a:spLocks/>
            </p:cNvSpPr>
            <p:nvPr/>
          </p:nvSpPr>
          <p:spPr bwMode="auto">
            <a:xfrm>
              <a:off x="4732"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6" name="Freeform 6472"/>
            <p:cNvSpPr>
              <a:spLocks/>
            </p:cNvSpPr>
            <p:nvPr/>
          </p:nvSpPr>
          <p:spPr bwMode="auto">
            <a:xfrm>
              <a:off x="4611" y="25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7" name="Freeform 6473"/>
            <p:cNvSpPr>
              <a:spLocks/>
            </p:cNvSpPr>
            <p:nvPr/>
          </p:nvSpPr>
          <p:spPr bwMode="auto">
            <a:xfrm>
              <a:off x="3800" y="25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8" name="Freeform 6474"/>
            <p:cNvSpPr>
              <a:spLocks/>
            </p:cNvSpPr>
            <p:nvPr/>
          </p:nvSpPr>
          <p:spPr bwMode="auto">
            <a:xfrm>
              <a:off x="4518"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39" name="Freeform 6475"/>
            <p:cNvSpPr>
              <a:spLocks/>
            </p:cNvSpPr>
            <p:nvPr/>
          </p:nvSpPr>
          <p:spPr bwMode="auto">
            <a:xfrm>
              <a:off x="5213"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0" name="Freeform 6476"/>
            <p:cNvSpPr>
              <a:spLocks/>
            </p:cNvSpPr>
            <p:nvPr/>
          </p:nvSpPr>
          <p:spPr bwMode="auto">
            <a:xfrm>
              <a:off x="5358"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1" name="Freeform 6477"/>
            <p:cNvSpPr>
              <a:spLocks/>
            </p:cNvSpPr>
            <p:nvPr/>
          </p:nvSpPr>
          <p:spPr bwMode="auto">
            <a:xfrm>
              <a:off x="5358" y="25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2" name="Freeform 6478"/>
            <p:cNvSpPr>
              <a:spLocks/>
            </p:cNvSpPr>
            <p:nvPr/>
          </p:nvSpPr>
          <p:spPr bwMode="auto">
            <a:xfrm>
              <a:off x="5358"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3" name="Freeform 6479"/>
            <p:cNvSpPr>
              <a:spLocks/>
            </p:cNvSpPr>
            <p:nvPr/>
          </p:nvSpPr>
          <p:spPr bwMode="auto">
            <a:xfrm>
              <a:off x="5358" y="24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4" name="Freeform 6480"/>
            <p:cNvSpPr>
              <a:spLocks/>
            </p:cNvSpPr>
            <p:nvPr/>
          </p:nvSpPr>
          <p:spPr bwMode="auto">
            <a:xfrm>
              <a:off x="5358"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5" name="Freeform 6481"/>
            <p:cNvSpPr>
              <a:spLocks/>
            </p:cNvSpPr>
            <p:nvPr/>
          </p:nvSpPr>
          <p:spPr bwMode="auto">
            <a:xfrm>
              <a:off x="509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6" name="Freeform 6482"/>
            <p:cNvSpPr>
              <a:spLocks/>
            </p:cNvSpPr>
            <p:nvPr/>
          </p:nvSpPr>
          <p:spPr bwMode="auto">
            <a:xfrm>
              <a:off x="509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7" name="Freeform 6483"/>
            <p:cNvSpPr>
              <a:spLocks/>
            </p:cNvSpPr>
            <p:nvPr/>
          </p:nvSpPr>
          <p:spPr bwMode="auto">
            <a:xfrm>
              <a:off x="519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48" name="Freeform 6484"/>
            <p:cNvSpPr>
              <a:spLocks/>
            </p:cNvSpPr>
            <p:nvPr/>
          </p:nvSpPr>
          <p:spPr bwMode="auto">
            <a:xfrm>
              <a:off x="499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49" name="Freeform 6485"/>
            <p:cNvSpPr>
              <a:spLocks/>
            </p:cNvSpPr>
            <p:nvPr/>
          </p:nvSpPr>
          <p:spPr bwMode="auto">
            <a:xfrm>
              <a:off x="516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0" name="Freeform 6486"/>
            <p:cNvSpPr>
              <a:spLocks/>
            </p:cNvSpPr>
            <p:nvPr/>
          </p:nvSpPr>
          <p:spPr bwMode="auto">
            <a:xfrm>
              <a:off x="505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51" name="Freeform 6487"/>
            <p:cNvSpPr>
              <a:spLocks/>
            </p:cNvSpPr>
            <p:nvPr/>
          </p:nvSpPr>
          <p:spPr bwMode="auto">
            <a:xfrm>
              <a:off x="491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2" name="Freeform 6488"/>
            <p:cNvSpPr>
              <a:spLocks/>
            </p:cNvSpPr>
            <p:nvPr/>
          </p:nvSpPr>
          <p:spPr bwMode="auto">
            <a:xfrm>
              <a:off x="491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3" name="Freeform 6489"/>
            <p:cNvSpPr>
              <a:spLocks/>
            </p:cNvSpPr>
            <p:nvPr/>
          </p:nvSpPr>
          <p:spPr bwMode="auto">
            <a:xfrm>
              <a:off x="4819"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4" name="Freeform 6490"/>
            <p:cNvSpPr>
              <a:spLocks/>
            </p:cNvSpPr>
            <p:nvPr/>
          </p:nvSpPr>
          <p:spPr bwMode="auto">
            <a:xfrm>
              <a:off x="5317"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5" name="Freeform 6491"/>
            <p:cNvSpPr>
              <a:spLocks/>
            </p:cNvSpPr>
            <p:nvPr/>
          </p:nvSpPr>
          <p:spPr bwMode="auto">
            <a:xfrm>
              <a:off x="4935" y="14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6" name="Freeform 6492"/>
            <p:cNvSpPr>
              <a:spLocks/>
            </p:cNvSpPr>
            <p:nvPr/>
          </p:nvSpPr>
          <p:spPr bwMode="auto">
            <a:xfrm>
              <a:off x="4773"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7" name="Freeform 6493"/>
            <p:cNvSpPr>
              <a:spLocks/>
            </p:cNvSpPr>
            <p:nvPr/>
          </p:nvSpPr>
          <p:spPr bwMode="auto">
            <a:xfrm>
              <a:off x="4900"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8" name="Freeform 6494"/>
            <p:cNvSpPr>
              <a:spLocks/>
            </p:cNvSpPr>
            <p:nvPr/>
          </p:nvSpPr>
          <p:spPr bwMode="auto">
            <a:xfrm>
              <a:off x="535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59" name="Freeform 6495"/>
            <p:cNvSpPr>
              <a:spLocks/>
            </p:cNvSpPr>
            <p:nvPr/>
          </p:nvSpPr>
          <p:spPr bwMode="auto">
            <a:xfrm>
              <a:off x="5346"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0" name="Freeform 6496"/>
            <p:cNvSpPr>
              <a:spLocks/>
            </p:cNvSpPr>
            <p:nvPr/>
          </p:nvSpPr>
          <p:spPr bwMode="auto">
            <a:xfrm>
              <a:off x="5039"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1" name="Freeform 6497"/>
            <p:cNvSpPr>
              <a:spLocks/>
            </p:cNvSpPr>
            <p:nvPr/>
          </p:nvSpPr>
          <p:spPr bwMode="auto">
            <a:xfrm>
              <a:off x="5109"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2" name="Freeform 6498"/>
            <p:cNvSpPr>
              <a:spLocks/>
            </p:cNvSpPr>
            <p:nvPr/>
          </p:nvSpPr>
          <p:spPr bwMode="auto">
            <a:xfrm>
              <a:off x="4999"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3" name="Freeform 6499"/>
            <p:cNvSpPr>
              <a:spLocks/>
            </p:cNvSpPr>
            <p:nvPr/>
          </p:nvSpPr>
          <p:spPr bwMode="auto">
            <a:xfrm>
              <a:off x="5034"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64" name="Freeform 6500"/>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5" name="Freeform 6501"/>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6" name="Freeform 6502"/>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7" name="Freeform 6503"/>
            <p:cNvSpPr>
              <a:spLocks/>
            </p:cNvSpPr>
            <p:nvPr/>
          </p:nvSpPr>
          <p:spPr bwMode="auto">
            <a:xfrm>
              <a:off x="5225" y="10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68" name="Freeform 6504"/>
            <p:cNvSpPr>
              <a:spLocks/>
            </p:cNvSpPr>
            <p:nvPr/>
          </p:nvSpPr>
          <p:spPr bwMode="auto">
            <a:xfrm>
              <a:off x="3464"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69" name="Freeform 6505"/>
            <p:cNvSpPr>
              <a:spLocks/>
            </p:cNvSpPr>
            <p:nvPr/>
          </p:nvSpPr>
          <p:spPr bwMode="auto">
            <a:xfrm>
              <a:off x="3389" y="16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70" name="Freeform 6506"/>
            <p:cNvSpPr>
              <a:spLocks/>
            </p:cNvSpPr>
            <p:nvPr/>
          </p:nvSpPr>
          <p:spPr bwMode="auto">
            <a:xfrm>
              <a:off x="2844"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1" name="Freeform 6507"/>
            <p:cNvSpPr>
              <a:spLocks/>
            </p:cNvSpPr>
            <p:nvPr/>
          </p:nvSpPr>
          <p:spPr bwMode="auto">
            <a:xfrm>
              <a:off x="2549" y="264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2" name="Freeform 6508"/>
            <p:cNvSpPr>
              <a:spLocks/>
            </p:cNvSpPr>
            <p:nvPr/>
          </p:nvSpPr>
          <p:spPr bwMode="auto">
            <a:xfrm>
              <a:off x="2966" y="23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3" name="Freeform 6509"/>
            <p:cNvSpPr>
              <a:spLocks/>
            </p:cNvSpPr>
            <p:nvPr/>
          </p:nvSpPr>
          <p:spPr bwMode="auto">
            <a:xfrm>
              <a:off x="3528" y="16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74" name="Freeform 6510"/>
            <p:cNvSpPr>
              <a:spLocks/>
            </p:cNvSpPr>
            <p:nvPr/>
          </p:nvSpPr>
          <p:spPr bwMode="auto">
            <a:xfrm>
              <a:off x="4061" y="11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75" name="Freeform 6511"/>
            <p:cNvSpPr>
              <a:spLocks/>
            </p:cNvSpPr>
            <p:nvPr/>
          </p:nvSpPr>
          <p:spPr bwMode="auto">
            <a:xfrm>
              <a:off x="3354"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6" name="Freeform 6512"/>
            <p:cNvSpPr>
              <a:spLocks/>
            </p:cNvSpPr>
            <p:nvPr/>
          </p:nvSpPr>
          <p:spPr bwMode="auto">
            <a:xfrm>
              <a:off x="3522"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7" name="Freeform 6513"/>
            <p:cNvSpPr>
              <a:spLocks/>
            </p:cNvSpPr>
            <p:nvPr/>
          </p:nvSpPr>
          <p:spPr bwMode="auto">
            <a:xfrm>
              <a:off x="3696"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78" name="Freeform 6514"/>
            <p:cNvSpPr>
              <a:spLocks/>
            </p:cNvSpPr>
            <p:nvPr/>
          </p:nvSpPr>
          <p:spPr bwMode="auto">
            <a:xfrm>
              <a:off x="3800"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79" name="Freeform 6515"/>
            <p:cNvSpPr>
              <a:spLocks/>
            </p:cNvSpPr>
            <p:nvPr/>
          </p:nvSpPr>
          <p:spPr bwMode="auto">
            <a:xfrm>
              <a:off x="3898"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0" name="Freeform 6516"/>
            <p:cNvSpPr>
              <a:spLocks/>
            </p:cNvSpPr>
            <p:nvPr/>
          </p:nvSpPr>
          <p:spPr bwMode="auto">
            <a:xfrm>
              <a:off x="4032" y="19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81" name="Freeform 6517"/>
            <p:cNvSpPr>
              <a:spLocks/>
            </p:cNvSpPr>
            <p:nvPr/>
          </p:nvSpPr>
          <p:spPr bwMode="auto">
            <a:xfrm>
              <a:off x="4414"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2" name="Freeform 6518"/>
            <p:cNvSpPr>
              <a:spLocks/>
            </p:cNvSpPr>
            <p:nvPr/>
          </p:nvSpPr>
          <p:spPr bwMode="auto">
            <a:xfrm>
              <a:off x="4993" y="11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3" name="Freeform 6519"/>
            <p:cNvSpPr>
              <a:spLocks/>
            </p:cNvSpPr>
            <p:nvPr/>
          </p:nvSpPr>
          <p:spPr bwMode="auto">
            <a:xfrm>
              <a:off x="4443"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4" name="Freeform 6520"/>
            <p:cNvSpPr>
              <a:spLocks/>
            </p:cNvSpPr>
            <p:nvPr/>
          </p:nvSpPr>
          <p:spPr bwMode="auto">
            <a:xfrm>
              <a:off x="4732" y="16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5" name="Freeform 6521"/>
            <p:cNvSpPr>
              <a:spLocks/>
            </p:cNvSpPr>
            <p:nvPr/>
          </p:nvSpPr>
          <p:spPr bwMode="auto">
            <a:xfrm>
              <a:off x="4217"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6" name="Freeform 6522"/>
            <p:cNvSpPr>
              <a:spLocks/>
            </p:cNvSpPr>
            <p:nvPr/>
          </p:nvSpPr>
          <p:spPr bwMode="auto">
            <a:xfrm>
              <a:off x="4182" y="23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7" name="Freeform 6523"/>
            <p:cNvSpPr>
              <a:spLocks/>
            </p:cNvSpPr>
            <p:nvPr/>
          </p:nvSpPr>
          <p:spPr bwMode="auto">
            <a:xfrm>
              <a:off x="4553" y="18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88" name="Freeform 6524"/>
            <p:cNvSpPr>
              <a:spLocks/>
            </p:cNvSpPr>
            <p:nvPr/>
          </p:nvSpPr>
          <p:spPr bwMode="auto">
            <a:xfrm>
              <a:off x="4640" y="133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89" name="Freeform 6525"/>
            <p:cNvSpPr>
              <a:spLocks/>
            </p:cNvSpPr>
            <p:nvPr/>
          </p:nvSpPr>
          <p:spPr bwMode="auto">
            <a:xfrm>
              <a:off x="4008"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0" name="Freeform 6526"/>
            <p:cNvSpPr>
              <a:spLocks/>
            </p:cNvSpPr>
            <p:nvPr/>
          </p:nvSpPr>
          <p:spPr bwMode="auto">
            <a:xfrm>
              <a:off x="4142"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8991" name="Freeform 6527"/>
            <p:cNvSpPr>
              <a:spLocks/>
            </p:cNvSpPr>
            <p:nvPr/>
          </p:nvSpPr>
          <p:spPr bwMode="auto">
            <a:xfrm>
              <a:off x="4431"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2" name="Freeform 6528"/>
            <p:cNvSpPr>
              <a:spLocks/>
            </p:cNvSpPr>
            <p:nvPr/>
          </p:nvSpPr>
          <p:spPr bwMode="auto">
            <a:xfrm>
              <a:off x="4686"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3" name="Freeform 6529"/>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4" name="Freeform 6530"/>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5" name="Freeform 6531"/>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6" name="Freeform 6532"/>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7" name="Freeform 6533"/>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8" name="Freeform 6534"/>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8999" name="Freeform 6535"/>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0" name="Freeform 6536"/>
            <p:cNvSpPr>
              <a:spLocks/>
            </p:cNvSpPr>
            <p:nvPr/>
          </p:nvSpPr>
          <p:spPr bwMode="auto">
            <a:xfrm>
              <a:off x="5109" y="24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1" name="Freeform 6537"/>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2" name="Freeform 6538"/>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3" name="Freeform 6539"/>
            <p:cNvSpPr>
              <a:spLocks/>
            </p:cNvSpPr>
            <p:nvPr/>
          </p:nvSpPr>
          <p:spPr bwMode="auto">
            <a:xfrm>
              <a:off x="535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4" name="Freeform 6540"/>
            <p:cNvSpPr>
              <a:spLocks/>
            </p:cNvSpPr>
            <p:nvPr/>
          </p:nvSpPr>
          <p:spPr bwMode="auto">
            <a:xfrm>
              <a:off x="5358"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5" name="Freeform 6541"/>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6" name="Freeform 6542"/>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7" name="Freeform 6543"/>
            <p:cNvSpPr>
              <a:spLocks/>
            </p:cNvSpPr>
            <p:nvPr/>
          </p:nvSpPr>
          <p:spPr bwMode="auto">
            <a:xfrm>
              <a:off x="5340"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8" name="Freeform 6544"/>
            <p:cNvSpPr>
              <a:spLocks/>
            </p:cNvSpPr>
            <p:nvPr/>
          </p:nvSpPr>
          <p:spPr bwMode="auto">
            <a:xfrm>
              <a:off x="5329"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09" name="Freeform 6545"/>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0" name="Freeform 6546"/>
            <p:cNvSpPr>
              <a:spLocks/>
            </p:cNvSpPr>
            <p:nvPr/>
          </p:nvSpPr>
          <p:spPr bwMode="auto">
            <a:xfrm>
              <a:off x="5201"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1" name="Freeform 6547"/>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2" name="Freeform 6548"/>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3" name="Freeform 6549"/>
            <p:cNvSpPr>
              <a:spLocks/>
            </p:cNvSpPr>
            <p:nvPr/>
          </p:nvSpPr>
          <p:spPr bwMode="auto">
            <a:xfrm>
              <a:off x="5248"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4" name="Freeform 6550"/>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5" name="Freeform 6551"/>
            <p:cNvSpPr>
              <a:spLocks/>
            </p:cNvSpPr>
            <p:nvPr/>
          </p:nvSpPr>
          <p:spPr bwMode="auto">
            <a:xfrm>
              <a:off x="5358" y="22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6" name="Freeform 6552"/>
            <p:cNvSpPr>
              <a:spLocks/>
            </p:cNvSpPr>
            <p:nvPr/>
          </p:nvSpPr>
          <p:spPr bwMode="auto">
            <a:xfrm>
              <a:off x="5271"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7" name="Freeform 6553"/>
            <p:cNvSpPr>
              <a:spLocks/>
            </p:cNvSpPr>
            <p:nvPr/>
          </p:nvSpPr>
          <p:spPr bwMode="auto">
            <a:xfrm>
              <a:off x="5358"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8" name="Freeform 6554"/>
            <p:cNvSpPr>
              <a:spLocks/>
            </p:cNvSpPr>
            <p:nvPr/>
          </p:nvSpPr>
          <p:spPr bwMode="auto">
            <a:xfrm>
              <a:off x="5358"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19" name="Freeform 6555"/>
            <p:cNvSpPr>
              <a:spLocks/>
            </p:cNvSpPr>
            <p:nvPr/>
          </p:nvSpPr>
          <p:spPr bwMode="auto">
            <a:xfrm>
              <a:off x="5057"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020" name="Freeform 6556"/>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1" name="Freeform 6557"/>
            <p:cNvSpPr>
              <a:spLocks/>
            </p:cNvSpPr>
            <p:nvPr/>
          </p:nvSpPr>
          <p:spPr bwMode="auto">
            <a:xfrm>
              <a:off x="5039"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2" name="Freeform 6558"/>
            <p:cNvSpPr>
              <a:spLocks/>
            </p:cNvSpPr>
            <p:nvPr/>
          </p:nvSpPr>
          <p:spPr bwMode="auto">
            <a:xfrm>
              <a:off x="5132"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3" name="Freeform 6559"/>
            <p:cNvSpPr>
              <a:spLocks/>
            </p:cNvSpPr>
            <p:nvPr/>
          </p:nvSpPr>
          <p:spPr bwMode="auto">
            <a:xfrm>
              <a:off x="5051"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4" name="Freeform 6560"/>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5" name="Freeform 6561"/>
            <p:cNvSpPr>
              <a:spLocks/>
            </p:cNvSpPr>
            <p:nvPr/>
          </p:nvSpPr>
          <p:spPr bwMode="auto">
            <a:xfrm>
              <a:off x="5178"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6" name="Freeform 6562"/>
            <p:cNvSpPr>
              <a:spLocks/>
            </p:cNvSpPr>
            <p:nvPr/>
          </p:nvSpPr>
          <p:spPr bwMode="auto">
            <a:xfrm>
              <a:off x="5329"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7" name="Freeform 6563"/>
            <p:cNvSpPr>
              <a:spLocks/>
            </p:cNvSpPr>
            <p:nvPr/>
          </p:nvSpPr>
          <p:spPr bwMode="auto">
            <a:xfrm>
              <a:off x="5358" y="97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28" name="Freeform 6564"/>
            <p:cNvSpPr>
              <a:spLocks/>
            </p:cNvSpPr>
            <p:nvPr/>
          </p:nvSpPr>
          <p:spPr bwMode="auto">
            <a:xfrm>
              <a:off x="4895" y="25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029" name="Freeform 6565"/>
            <p:cNvSpPr>
              <a:spLocks/>
            </p:cNvSpPr>
            <p:nvPr/>
          </p:nvSpPr>
          <p:spPr bwMode="auto">
            <a:xfrm>
              <a:off x="5358"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0" name="Freeform 6566"/>
            <p:cNvSpPr>
              <a:spLocks/>
            </p:cNvSpPr>
            <p:nvPr/>
          </p:nvSpPr>
          <p:spPr bwMode="auto">
            <a:xfrm>
              <a:off x="5358"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1" name="Freeform 6567"/>
            <p:cNvSpPr>
              <a:spLocks/>
            </p:cNvSpPr>
            <p:nvPr/>
          </p:nvSpPr>
          <p:spPr bwMode="auto">
            <a:xfrm>
              <a:off x="5207"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2" name="Freeform 6568"/>
            <p:cNvSpPr>
              <a:spLocks/>
            </p:cNvSpPr>
            <p:nvPr/>
          </p:nvSpPr>
          <p:spPr bwMode="auto">
            <a:xfrm>
              <a:off x="5358" y="25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3" name="Freeform 6569"/>
            <p:cNvSpPr>
              <a:spLocks/>
            </p:cNvSpPr>
            <p:nvPr/>
          </p:nvSpPr>
          <p:spPr bwMode="auto">
            <a:xfrm>
              <a:off x="5300"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4" name="Freeform 6570"/>
            <p:cNvSpPr>
              <a:spLocks/>
            </p:cNvSpPr>
            <p:nvPr/>
          </p:nvSpPr>
          <p:spPr bwMode="auto">
            <a:xfrm>
              <a:off x="5358"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5" name="Freeform 6571"/>
            <p:cNvSpPr>
              <a:spLocks/>
            </p:cNvSpPr>
            <p:nvPr/>
          </p:nvSpPr>
          <p:spPr bwMode="auto">
            <a:xfrm>
              <a:off x="5323"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6" name="Freeform 6572"/>
            <p:cNvSpPr>
              <a:spLocks/>
            </p:cNvSpPr>
            <p:nvPr/>
          </p:nvSpPr>
          <p:spPr bwMode="auto">
            <a:xfrm>
              <a:off x="4987"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7" name="Freeform 6573"/>
            <p:cNvSpPr>
              <a:spLocks/>
            </p:cNvSpPr>
            <p:nvPr/>
          </p:nvSpPr>
          <p:spPr bwMode="auto">
            <a:xfrm>
              <a:off x="5358"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8" name="Freeform 6574"/>
            <p:cNvSpPr>
              <a:spLocks/>
            </p:cNvSpPr>
            <p:nvPr/>
          </p:nvSpPr>
          <p:spPr bwMode="auto">
            <a:xfrm>
              <a:off x="5358"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39" name="Freeform 6575"/>
            <p:cNvSpPr>
              <a:spLocks/>
            </p:cNvSpPr>
            <p:nvPr/>
          </p:nvSpPr>
          <p:spPr bwMode="auto">
            <a:xfrm>
              <a:off x="4987"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0" name="Freeform 6576"/>
            <p:cNvSpPr>
              <a:spLocks/>
            </p:cNvSpPr>
            <p:nvPr/>
          </p:nvSpPr>
          <p:spPr bwMode="auto">
            <a:xfrm>
              <a:off x="51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1" name="Freeform 657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2" name="Freeform 6578"/>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3" name="Freeform 6579"/>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4" name="Freeform 6580"/>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5" name="Freeform 6581"/>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6" name="Freeform 6582"/>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7" name="Freeform 658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8" name="Freeform 6584"/>
            <p:cNvSpPr>
              <a:spLocks/>
            </p:cNvSpPr>
            <p:nvPr/>
          </p:nvSpPr>
          <p:spPr bwMode="auto">
            <a:xfrm>
              <a:off x="5358"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49" name="Freeform 6585"/>
            <p:cNvSpPr>
              <a:spLocks/>
            </p:cNvSpPr>
            <p:nvPr/>
          </p:nvSpPr>
          <p:spPr bwMode="auto">
            <a:xfrm>
              <a:off x="5358" y="12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0" name="Freeform 6586"/>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1" name="Freeform 6587"/>
            <p:cNvSpPr>
              <a:spLocks/>
            </p:cNvSpPr>
            <p:nvPr/>
          </p:nvSpPr>
          <p:spPr bwMode="auto">
            <a:xfrm>
              <a:off x="5358" y="20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2" name="Freeform 6588"/>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3" name="Freeform 6589"/>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4" name="Freeform 6590"/>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5" name="Freeform 6591"/>
            <p:cNvSpPr>
              <a:spLocks/>
            </p:cNvSpPr>
            <p:nvPr/>
          </p:nvSpPr>
          <p:spPr bwMode="auto">
            <a:xfrm>
              <a:off x="535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6" name="Freeform 6592"/>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7" name="Freeform 6593"/>
            <p:cNvSpPr>
              <a:spLocks/>
            </p:cNvSpPr>
            <p:nvPr/>
          </p:nvSpPr>
          <p:spPr bwMode="auto">
            <a:xfrm>
              <a:off x="5358" y="14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8" name="Freeform 6594"/>
            <p:cNvSpPr>
              <a:spLocks/>
            </p:cNvSpPr>
            <p:nvPr/>
          </p:nvSpPr>
          <p:spPr bwMode="auto">
            <a:xfrm>
              <a:off x="5358"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59" name="Freeform 6595"/>
            <p:cNvSpPr>
              <a:spLocks/>
            </p:cNvSpPr>
            <p:nvPr/>
          </p:nvSpPr>
          <p:spPr bwMode="auto">
            <a:xfrm>
              <a:off x="5358" y="12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0" name="Freeform 6596"/>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1" name="Freeform 6597"/>
            <p:cNvSpPr>
              <a:spLocks/>
            </p:cNvSpPr>
            <p:nvPr/>
          </p:nvSpPr>
          <p:spPr bwMode="auto">
            <a:xfrm>
              <a:off x="5358" y="12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2" name="Freeform 6598"/>
            <p:cNvSpPr>
              <a:spLocks/>
            </p:cNvSpPr>
            <p:nvPr/>
          </p:nvSpPr>
          <p:spPr bwMode="auto">
            <a:xfrm>
              <a:off x="5242"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3" name="Freeform 6599"/>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4" name="Freeform 6600"/>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5" name="Freeform 6601"/>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6" name="Freeform 6602"/>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7" name="Freeform 6603"/>
            <p:cNvSpPr>
              <a:spLocks/>
            </p:cNvSpPr>
            <p:nvPr/>
          </p:nvSpPr>
          <p:spPr bwMode="auto">
            <a:xfrm>
              <a:off x="5358" y="18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8" name="Freeform 6604"/>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69" name="Freeform 6605"/>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0" name="Freeform 6606"/>
            <p:cNvSpPr>
              <a:spLocks/>
            </p:cNvSpPr>
            <p:nvPr/>
          </p:nvSpPr>
          <p:spPr bwMode="auto">
            <a:xfrm>
              <a:off x="5358" y="134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1" name="Freeform 6607"/>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2" name="Freeform 6608"/>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3" name="Freeform 6609"/>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4" name="Freeform 6610"/>
            <p:cNvSpPr>
              <a:spLocks/>
            </p:cNvSpPr>
            <p:nvPr/>
          </p:nvSpPr>
          <p:spPr bwMode="auto">
            <a:xfrm>
              <a:off x="5358" y="12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5" name="Freeform 6611"/>
            <p:cNvSpPr>
              <a:spLocks/>
            </p:cNvSpPr>
            <p:nvPr/>
          </p:nvSpPr>
          <p:spPr bwMode="auto">
            <a:xfrm>
              <a:off x="5358" y="11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6" name="Freeform 6612"/>
            <p:cNvSpPr>
              <a:spLocks/>
            </p:cNvSpPr>
            <p:nvPr/>
          </p:nvSpPr>
          <p:spPr bwMode="auto">
            <a:xfrm>
              <a:off x="5358" y="11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7" name="Freeform 6613"/>
            <p:cNvSpPr>
              <a:spLocks/>
            </p:cNvSpPr>
            <p:nvPr/>
          </p:nvSpPr>
          <p:spPr bwMode="auto">
            <a:xfrm>
              <a:off x="5358"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8" name="Freeform 6614"/>
            <p:cNvSpPr>
              <a:spLocks/>
            </p:cNvSpPr>
            <p:nvPr/>
          </p:nvSpPr>
          <p:spPr bwMode="auto">
            <a:xfrm>
              <a:off x="5358"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79" name="Freeform 6615"/>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0" name="Freeform 6616"/>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1" name="Freeform 6617"/>
            <p:cNvSpPr>
              <a:spLocks/>
            </p:cNvSpPr>
            <p:nvPr/>
          </p:nvSpPr>
          <p:spPr bwMode="auto">
            <a:xfrm>
              <a:off x="5358"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2" name="Freeform 6618"/>
            <p:cNvSpPr>
              <a:spLocks/>
            </p:cNvSpPr>
            <p:nvPr/>
          </p:nvSpPr>
          <p:spPr bwMode="auto">
            <a:xfrm>
              <a:off x="5358"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3" name="Freeform 6619"/>
            <p:cNvSpPr>
              <a:spLocks/>
            </p:cNvSpPr>
            <p:nvPr/>
          </p:nvSpPr>
          <p:spPr bwMode="auto">
            <a:xfrm>
              <a:off x="535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4" name="Freeform 6620"/>
            <p:cNvSpPr>
              <a:spLocks/>
            </p:cNvSpPr>
            <p:nvPr/>
          </p:nvSpPr>
          <p:spPr bwMode="auto">
            <a:xfrm>
              <a:off x="5358"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5" name="Freeform 6621"/>
            <p:cNvSpPr>
              <a:spLocks/>
            </p:cNvSpPr>
            <p:nvPr/>
          </p:nvSpPr>
          <p:spPr bwMode="auto">
            <a:xfrm>
              <a:off x="5277" y="18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6" name="Freeform 6622"/>
            <p:cNvSpPr>
              <a:spLocks/>
            </p:cNvSpPr>
            <p:nvPr/>
          </p:nvSpPr>
          <p:spPr bwMode="auto">
            <a:xfrm>
              <a:off x="5051" y="18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7" name="Freeform 6623"/>
            <p:cNvSpPr>
              <a:spLocks/>
            </p:cNvSpPr>
            <p:nvPr/>
          </p:nvSpPr>
          <p:spPr bwMode="auto">
            <a:xfrm>
              <a:off x="5144" y="17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088" name="Freeform 6624"/>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89" name="Freeform 6625"/>
            <p:cNvSpPr>
              <a:spLocks/>
            </p:cNvSpPr>
            <p:nvPr/>
          </p:nvSpPr>
          <p:spPr bwMode="auto">
            <a:xfrm>
              <a:off x="5358" y="1339"/>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0" name="Freeform 6626"/>
            <p:cNvSpPr>
              <a:spLocks/>
            </p:cNvSpPr>
            <p:nvPr/>
          </p:nvSpPr>
          <p:spPr bwMode="auto">
            <a:xfrm>
              <a:off x="5358" y="133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1" name="Freeform 6627"/>
            <p:cNvSpPr>
              <a:spLocks/>
            </p:cNvSpPr>
            <p:nvPr/>
          </p:nvSpPr>
          <p:spPr bwMode="auto">
            <a:xfrm>
              <a:off x="5358" y="13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2" name="Freeform 6628"/>
            <p:cNvSpPr>
              <a:spLocks/>
            </p:cNvSpPr>
            <p:nvPr/>
          </p:nvSpPr>
          <p:spPr bwMode="auto">
            <a:xfrm>
              <a:off x="5358"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3" name="Freeform 6629"/>
            <p:cNvSpPr>
              <a:spLocks/>
            </p:cNvSpPr>
            <p:nvPr/>
          </p:nvSpPr>
          <p:spPr bwMode="auto">
            <a:xfrm>
              <a:off x="493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4" name="Freeform 6630"/>
            <p:cNvSpPr>
              <a:spLocks/>
            </p:cNvSpPr>
            <p:nvPr/>
          </p:nvSpPr>
          <p:spPr bwMode="auto">
            <a:xfrm>
              <a:off x="4999"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5" name="Freeform 6631"/>
            <p:cNvSpPr>
              <a:spLocks/>
            </p:cNvSpPr>
            <p:nvPr/>
          </p:nvSpPr>
          <p:spPr bwMode="auto">
            <a:xfrm>
              <a:off x="5126"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6" name="Freeform 6632"/>
            <p:cNvSpPr>
              <a:spLocks/>
            </p:cNvSpPr>
            <p:nvPr/>
          </p:nvSpPr>
          <p:spPr bwMode="auto">
            <a:xfrm>
              <a:off x="5039"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7" name="Freeform 6633"/>
            <p:cNvSpPr>
              <a:spLocks/>
            </p:cNvSpPr>
            <p:nvPr/>
          </p:nvSpPr>
          <p:spPr bwMode="auto">
            <a:xfrm>
              <a:off x="535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8" name="Freeform 6634"/>
            <p:cNvSpPr>
              <a:spLocks/>
            </p:cNvSpPr>
            <p:nvPr/>
          </p:nvSpPr>
          <p:spPr bwMode="auto">
            <a:xfrm>
              <a:off x="5074"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099" name="Freeform 6635"/>
            <p:cNvSpPr>
              <a:spLocks/>
            </p:cNvSpPr>
            <p:nvPr/>
          </p:nvSpPr>
          <p:spPr bwMode="auto">
            <a:xfrm>
              <a:off x="5219"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0" name="Freeform 6636"/>
            <p:cNvSpPr>
              <a:spLocks/>
            </p:cNvSpPr>
            <p:nvPr/>
          </p:nvSpPr>
          <p:spPr bwMode="auto">
            <a:xfrm>
              <a:off x="5358"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1" name="Freeform 6637"/>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2" name="Freeform 6638"/>
            <p:cNvSpPr>
              <a:spLocks/>
            </p:cNvSpPr>
            <p:nvPr/>
          </p:nvSpPr>
          <p:spPr bwMode="auto">
            <a:xfrm>
              <a:off x="535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3" name="Freeform 6639"/>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4" name="Freeform 6640"/>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5" name="Freeform 6641"/>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6" name="Freeform 6642"/>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7" name="Freeform 6643"/>
            <p:cNvSpPr>
              <a:spLocks/>
            </p:cNvSpPr>
            <p:nvPr/>
          </p:nvSpPr>
          <p:spPr bwMode="auto">
            <a:xfrm>
              <a:off x="5358"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8" name="Freeform 6644"/>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09" name="Freeform 6645"/>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0" name="Freeform 6646"/>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1" name="Freeform 6647"/>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2" name="Freeform 6648"/>
            <p:cNvSpPr>
              <a:spLocks/>
            </p:cNvSpPr>
            <p:nvPr/>
          </p:nvSpPr>
          <p:spPr bwMode="auto">
            <a:xfrm>
              <a:off x="5358" y="10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3" name="Freeform 6649"/>
            <p:cNvSpPr>
              <a:spLocks/>
            </p:cNvSpPr>
            <p:nvPr/>
          </p:nvSpPr>
          <p:spPr bwMode="auto">
            <a:xfrm>
              <a:off x="5097"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4" name="Freeform 6650"/>
            <p:cNvSpPr>
              <a:spLocks/>
            </p:cNvSpPr>
            <p:nvPr/>
          </p:nvSpPr>
          <p:spPr bwMode="auto">
            <a:xfrm>
              <a:off x="5358"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5" name="Freeform 6651"/>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6" name="Freeform 6652"/>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7" name="Freeform 6653"/>
            <p:cNvSpPr>
              <a:spLocks/>
            </p:cNvSpPr>
            <p:nvPr/>
          </p:nvSpPr>
          <p:spPr bwMode="auto">
            <a:xfrm>
              <a:off x="5358"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8" name="Freeform 6654"/>
            <p:cNvSpPr>
              <a:spLocks/>
            </p:cNvSpPr>
            <p:nvPr/>
          </p:nvSpPr>
          <p:spPr bwMode="auto">
            <a:xfrm>
              <a:off x="5358"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19" name="Freeform 6655"/>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0" name="Freeform 6656"/>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1" name="Freeform 6657"/>
            <p:cNvSpPr>
              <a:spLocks/>
            </p:cNvSpPr>
            <p:nvPr/>
          </p:nvSpPr>
          <p:spPr bwMode="auto">
            <a:xfrm>
              <a:off x="5358" y="13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2" name="Freeform 6658"/>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3" name="Freeform 6659"/>
            <p:cNvSpPr>
              <a:spLocks/>
            </p:cNvSpPr>
            <p:nvPr/>
          </p:nvSpPr>
          <p:spPr bwMode="auto">
            <a:xfrm>
              <a:off x="5358" y="25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4" name="Freeform 6660"/>
            <p:cNvSpPr>
              <a:spLocks/>
            </p:cNvSpPr>
            <p:nvPr/>
          </p:nvSpPr>
          <p:spPr bwMode="auto">
            <a:xfrm>
              <a:off x="5312"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25" name="Freeform 6661"/>
            <p:cNvSpPr>
              <a:spLocks/>
            </p:cNvSpPr>
            <p:nvPr/>
          </p:nvSpPr>
          <p:spPr bwMode="auto">
            <a:xfrm>
              <a:off x="5335"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26" name="Freeform 6662"/>
            <p:cNvSpPr>
              <a:spLocks/>
            </p:cNvSpPr>
            <p:nvPr/>
          </p:nvSpPr>
          <p:spPr bwMode="auto">
            <a:xfrm>
              <a:off x="4564"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7" name="Freeform 6663"/>
            <p:cNvSpPr>
              <a:spLocks/>
            </p:cNvSpPr>
            <p:nvPr/>
          </p:nvSpPr>
          <p:spPr bwMode="auto">
            <a:xfrm>
              <a:off x="5138" y="25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28" name="Freeform 6664"/>
            <p:cNvSpPr>
              <a:spLocks/>
            </p:cNvSpPr>
            <p:nvPr/>
          </p:nvSpPr>
          <p:spPr bwMode="auto">
            <a:xfrm>
              <a:off x="5057" y="25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29" name="Freeform 6665"/>
            <p:cNvSpPr>
              <a:spLocks/>
            </p:cNvSpPr>
            <p:nvPr/>
          </p:nvSpPr>
          <p:spPr bwMode="auto">
            <a:xfrm>
              <a:off x="446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0" name="Freeform 6666"/>
            <p:cNvSpPr>
              <a:spLocks/>
            </p:cNvSpPr>
            <p:nvPr/>
          </p:nvSpPr>
          <p:spPr bwMode="auto">
            <a:xfrm>
              <a:off x="437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1" name="Freeform 6667"/>
            <p:cNvSpPr>
              <a:spLocks/>
            </p:cNvSpPr>
            <p:nvPr/>
          </p:nvSpPr>
          <p:spPr bwMode="auto">
            <a:xfrm>
              <a:off x="4541"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2" name="Freeform 6668"/>
            <p:cNvSpPr>
              <a:spLocks/>
            </p:cNvSpPr>
            <p:nvPr/>
          </p:nvSpPr>
          <p:spPr bwMode="auto">
            <a:xfrm>
              <a:off x="4617" y="24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33" name="Freeform 6669"/>
            <p:cNvSpPr>
              <a:spLocks/>
            </p:cNvSpPr>
            <p:nvPr/>
          </p:nvSpPr>
          <p:spPr bwMode="auto">
            <a:xfrm>
              <a:off x="4703"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4" name="Freeform 6670"/>
            <p:cNvSpPr>
              <a:spLocks/>
            </p:cNvSpPr>
            <p:nvPr/>
          </p:nvSpPr>
          <p:spPr bwMode="auto">
            <a:xfrm>
              <a:off x="424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5" name="Freeform 6671"/>
            <p:cNvSpPr>
              <a:spLocks/>
            </p:cNvSpPr>
            <p:nvPr/>
          </p:nvSpPr>
          <p:spPr bwMode="auto">
            <a:xfrm>
              <a:off x="374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6" name="Freeform 6672"/>
            <p:cNvSpPr>
              <a:spLocks/>
            </p:cNvSpPr>
            <p:nvPr/>
          </p:nvSpPr>
          <p:spPr bwMode="auto">
            <a:xfrm>
              <a:off x="4599"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7" name="Freeform 6673"/>
            <p:cNvSpPr>
              <a:spLocks/>
            </p:cNvSpPr>
            <p:nvPr/>
          </p:nvSpPr>
          <p:spPr bwMode="auto">
            <a:xfrm>
              <a:off x="4981"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8" name="Freeform 6674"/>
            <p:cNvSpPr>
              <a:spLocks/>
            </p:cNvSpPr>
            <p:nvPr/>
          </p:nvSpPr>
          <p:spPr bwMode="auto">
            <a:xfrm>
              <a:off x="5358" y="24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39" name="Freeform 6675"/>
            <p:cNvSpPr>
              <a:spLocks/>
            </p:cNvSpPr>
            <p:nvPr/>
          </p:nvSpPr>
          <p:spPr bwMode="auto">
            <a:xfrm>
              <a:off x="503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40" name="Freeform 6676"/>
            <p:cNvSpPr>
              <a:spLocks/>
            </p:cNvSpPr>
            <p:nvPr/>
          </p:nvSpPr>
          <p:spPr bwMode="auto">
            <a:xfrm>
              <a:off x="4860" y="31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1" name="Freeform 6677"/>
            <p:cNvSpPr>
              <a:spLocks/>
            </p:cNvSpPr>
            <p:nvPr/>
          </p:nvSpPr>
          <p:spPr bwMode="auto">
            <a:xfrm>
              <a:off x="4391" y="31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42" name="Freeform 6678"/>
            <p:cNvSpPr>
              <a:spLocks/>
            </p:cNvSpPr>
            <p:nvPr/>
          </p:nvSpPr>
          <p:spPr bwMode="auto">
            <a:xfrm>
              <a:off x="4130" y="3165"/>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3" name="Freeform 6679"/>
            <p:cNvSpPr>
              <a:spLocks/>
            </p:cNvSpPr>
            <p:nvPr/>
          </p:nvSpPr>
          <p:spPr bwMode="auto">
            <a:xfrm>
              <a:off x="3997" y="31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4" name="Freeform 6680"/>
            <p:cNvSpPr>
              <a:spLocks/>
            </p:cNvSpPr>
            <p:nvPr/>
          </p:nvSpPr>
          <p:spPr bwMode="auto">
            <a:xfrm>
              <a:off x="3788"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5" name="Freeform 6681"/>
            <p:cNvSpPr>
              <a:spLocks/>
            </p:cNvSpPr>
            <p:nvPr/>
          </p:nvSpPr>
          <p:spPr bwMode="auto">
            <a:xfrm>
              <a:off x="4483" y="319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6" name="Freeform 6682"/>
            <p:cNvSpPr>
              <a:spLocks/>
            </p:cNvSpPr>
            <p:nvPr/>
          </p:nvSpPr>
          <p:spPr bwMode="auto">
            <a:xfrm>
              <a:off x="465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7" name="Freeform 6683"/>
            <p:cNvSpPr>
              <a:spLocks/>
            </p:cNvSpPr>
            <p:nvPr/>
          </p:nvSpPr>
          <p:spPr bwMode="auto">
            <a:xfrm>
              <a:off x="44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8" name="Freeform 6684"/>
            <p:cNvSpPr>
              <a:spLocks/>
            </p:cNvSpPr>
            <p:nvPr/>
          </p:nvSpPr>
          <p:spPr bwMode="auto">
            <a:xfrm>
              <a:off x="397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49" name="Freeform 6685"/>
            <p:cNvSpPr>
              <a:spLocks/>
            </p:cNvSpPr>
            <p:nvPr/>
          </p:nvSpPr>
          <p:spPr bwMode="auto">
            <a:xfrm>
              <a:off x="40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0" name="Freeform 6686"/>
            <p:cNvSpPr>
              <a:spLocks/>
            </p:cNvSpPr>
            <p:nvPr/>
          </p:nvSpPr>
          <p:spPr bwMode="auto">
            <a:xfrm>
              <a:off x="4356"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1" name="Freeform 6687"/>
            <p:cNvSpPr>
              <a:spLocks/>
            </p:cNvSpPr>
            <p:nvPr/>
          </p:nvSpPr>
          <p:spPr bwMode="auto">
            <a:xfrm>
              <a:off x="4923"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2" name="Freeform 6688"/>
            <p:cNvSpPr>
              <a:spLocks/>
            </p:cNvSpPr>
            <p:nvPr/>
          </p:nvSpPr>
          <p:spPr bwMode="auto">
            <a:xfrm>
              <a:off x="4842"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3" name="Freeform 6689"/>
            <p:cNvSpPr>
              <a:spLocks/>
            </p:cNvSpPr>
            <p:nvPr/>
          </p:nvSpPr>
          <p:spPr bwMode="auto">
            <a:xfrm>
              <a:off x="4547"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4" name="Freeform 6690"/>
            <p:cNvSpPr>
              <a:spLocks/>
            </p:cNvSpPr>
            <p:nvPr/>
          </p:nvSpPr>
          <p:spPr bwMode="auto">
            <a:xfrm>
              <a:off x="4680"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5" name="Freeform 6691"/>
            <p:cNvSpPr>
              <a:spLocks/>
            </p:cNvSpPr>
            <p:nvPr/>
          </p:nvSpPr>
          <p:spPr bwMode="auto">
            <a:xfrm>
              <a:off x="4929"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6" name="Freeform 6692"/>
            <p:cNvSpPr>
              <a:spLocks/>
            </p:cNvSpPr>
            <p:nvPr/>
          </p:nvSpPr>
          <p:spPr bwMode="auto">
            <a:xfrm>
              <a:off x="4669" y="18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57" name="Freeform 6693"/>
            <p:cNvSpPr>
              <a:spLocks/>
            </p:cNvSpPr>
            <p:nvPr/>
          </p:nvSpPr>
          <p:spPr bwMode="auto">
            <a:xfrm>
              <a:off x="4790"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8" name="Freeform 6694"/>
            <p:cNvSpPr>
              <a:spLocks/>
            </p:cNvSpPr>
            <p:nvPr/>
          </p:nvSpPr>
          <p:spPr bwMode="auto">
            <a:xfrm>
              <a:off x="5022"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59" name="Freeform 6695"/>
            <p:cNvSpPr>
              <a:spLocks/>
            </p:cNvSpPr>
            <p:nvPr/>
          </p:nvSpPr>
          <p:spPr bwMode="auto">
            <a:xfrm>
              <a:off x="5010" y="17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0" name="Freeform 6696"/>
            <p:cNvSpPr>
              <a:spLocks/>
            </p:cNvSpPr>
            <p:nvPr/>
          </p:nvSpPr>
          <p:spPr bwMode="auto">
            <a:xfrm>
              <a:off x="5010" y="17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1" name="Freeform 6697"/>
            <p:cNvSpPr>
              <a:spLocks/>
            </p:cNvSpPr>
            <p:nvPr/>
          </p:nvSpPr>
          <p:spPr bwMode="auto">
            <a:xfrm>
              <a:off x="4912"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2" name="Freeform 6698"/>
            <p:cNvSpPr>
              <a:spLocks/>
            </p:cNvSpPr>
            <p:nvPr/>
          </p:nvSpPr>
          <p:spPr bwMode="auto">
            <a:xfrm>
              <a:off x="4941"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3" name="Freeform 6699"/>
            <p:cNvSpPr>
              <a:spLocks/>
            </p:cNvSpPr>
            <p:nvPr/>
          </p:nvSpPr>
          <p:spPr bwMode="auto">
            <a:xfrm>
              <a:off x="4651" y="17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4" name="Freeform 6700"/>
            <p:cNvSpPr>
              <a:spLocks/>
            </p:cNvSpPr>
            <p:nvPr/>
          </p:nvSpPr>
          <p:spPr bwMode="auto">
            <a:xfrm>
              <a:off x="4310"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65" name="Freeform 6701"/>
            <p:cNvSpPr>
              <a:spLocks/>
            </p:cNvSpPr>
            <p:nvPr/>
          </p:nvSpPr>
          <p:spPr bwMode="auto">
            <a:xfrm>
              <a:off x="4014"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6" name="Freeform 6702"/>
            <p:cNvSpPr>
              <a:spLocks/>
            </p:cNvSpPr>
            <p:nvPr/>
          </p:nvSpPr>
          <p:spPr bwMode="auto">
            <a:xfrm>
              <a:off x="4379" y="14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7" name="Freeform 6703"/>
            <p:cNvSpPr>
              <a:spLocks/>
            </p:cNvSpPr>
            <p:nvPr/>
          </p:nvSpPr>
          <p:spPr bwMode="auto">
            <a:xfrm>
              <a:off x="4159" y="16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8" name="Freeform 6704"/>
            <p:cNvSpPr>
              <a:spLocks/>
            </p:cNvSpPr>
            <p:nvPr/>
          </p:nvSpPr>
          <p:spPr bwMode="auto">
            <a:xfrm>
              <a:off x="4912" y="12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69" name="Freeform 6705"/>
            <p:cNvSpPr>
              <a:spLocks/>
            </p:cNvSpPr>
            <p:nvPr/>
          </p:nvSpPr>
          <p:spPr bwMode="auto">
            <a:xfrm>
              <a:off x="5051" y="12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0" name="Freeform 6706"/>
            <p:cNvSpPr>
              <a:spLocks/>
            </p:cNvSpPr>
            <p:nvPr/>
          </p:nvSpPr>
          <p:spPr bwMode="auto">
            <a:xfrm>
              <a:off x="4813"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1" name="Freeform 6707"/>
            <p:cNvSpPr>
              <a:spLocks/>
            </p:cNvSpPr>
            <p:nvPr/>
          </p:nvSpPr>
          <p:spPr bwMode="auto">
            <a:xfrm>
              <a:off x="4993"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2" name="Freeform 6708"/>
            <p:cNvSpPr>
              <a:spLocks/>
            </p:cNvSpPr>
            <p:nvPr/>
          </p:nvSpPr>
          <p:spPr bwMode="auto">
            <a:xfrm>
              <a:off x="5120"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3" name="Freeform 6709"/>
            <p:cNvSpPr>
              <a:spLocks/>
            </p:cNvSpPr>
            <p:nvPr/>
          </p:nvSpPr>
          <p:spPr bwMode="auto">
            <a:xfrm>
              <a:off x="5283" y="17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74" name="Freeform 6710"/>
            <p:cNvSpPr>
              <a:spLocks/>
            </p:cNvSpPr>
            <p:nvPr/>
          </p:nvSpPr>
          <p:spPr bwMode="auto">
            <a:xfrm>
              <a:off x="5213"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5" name="Freeform 6711"/>
            <p:cNvSpPr>
              <a:spLocks/>
            </p:cNvSpPr>
            <p:nvPr/>
          </p:nvSpPr>
          <p:spPr bwMode="auto">
            <a:xfrm>
              <a:off x="5051"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6" name="Freeform 6712"/>
            <p:cNvSpPr>
              <a:spLocks/>
            </p:cNvSpPr>
            <p:nvPr/>
          </p:nvSpPr>
          <p:spPr bwMode="auto">
            <a:xfrm>
              <a:off x="524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7" name="Freeform 6713"/>
            <p:cNvSpPr>
              <a:spLocks/>
            </p:cNvSpPr>
            <p:nvPr/>
          </p:nvSpPr>
          <p:spPr bwMode="auto">
            <a:xfrm>
              <a:off x="5346" y="16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8" name="Freeform 6714"/>
            <p:cNvSpPr>
              <a:spLocks/>
            </p:cNvSpPr>
            <p:nvPr/>
          </p:nvSpPr>
          <p:spPr bwMode="auto">
            <a:xfrm>
              <a:off x="5265" y="16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79" name="Freeform 6715"/>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0" name="Freeform 6716"/>
            <p:cNvSpPr>
              <a:spLocks/>
            </p:cNvSpPr>
            <p:nvPr/>
          </p:nvSpPr>
          <p:spPr bwMode="auto">
            <a:xfrm>
              <a:off x="4310"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81" name="Freeform 6717"/>
            <p:cNvSpPr>
              <a:spLocks/>
            </p:cNvSpPr>
            <p:nvPr/>
          </p:nvSpPr>
          <p:spPr bwMode="auto">
            <a:xfrm>
              <a:off x="4483" y="149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2" name="Freeform 6718"/>
            <p:cNvSpPr>
              <a:spLocks/>
            </p:cNvSpPr>
            <p:nvPr/>
          </p:nvSpPr>
          <p:spPr bwMode="auto">
            <a:xfrm>
              <a:off x="4344" y="1703"/>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3" name="Freeform 6719"/>
            <p:cNvSpPr>
              <a:spLocks/>
            </p:cNvSpPr>
            <p:nvPr/>
          </p:nvSpPr>
          <p:spPr bwMode="auto">
            <a:xfrm>
              <a:off x="4310" y="18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84" name="Freeform 6720"/>
            <p:cNvSpPr>
              <a:spLocks/>
            </p:cNvSpPr>
            <p:nvPr/>
          </p:nvSpPr>
          <p:spPr bwMode="auto">
            <a:xfrm>
              <a:off x="4831"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5" name="Freeform 6721"/>
            <p:cNvSpPr>
              <a:spLocks/>
            </p:cNvSpPr>
            <p:nvPr/>
          </p:nvSpPr>
          <p:spPr bwMode="auto">
            <a:xfrm>
              <a:off x="4993"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6" name="Freeform 6722"/>
            <p:cNvSpPr>
              <a:spLocks/>
            </p:cNvSpPr>
            <p:nvPr/>
          </p:nvSpPr>
          <p:spPr bwMode="auto">
            <a:xfrm>
              <a:off x="5062"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7" name="Freeform 6723"/>
            <p:cNvSpPr>
              <a:spLocks/>
            </p:cNvSpPr>
            <p:nvPr/>
          </p:nvSpPr>
          <p:spPr bwMode="auto">
            <a:xfrm>
              <a:off x="5213"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8" name="Freeform 6724"/>
            <p:cNvSpPr>
              <a:spLocks/>
            </p:cNvSpPr>
            <p:nvPr/>
          </p:nvSpPr>
          <p:spPr bwMode="auto">
            <a:xfrm>
              <a:off x="502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89" name="Freeform 6725"/>
            <p:cNvSpPr>
              <a:spLocks/>
            </p:cNvSpPr>
            <p:nvPr/>
          </p:nvSpPr>
          <p:spPr bwMode="auto">
            <a:xfrm>
              <a:off x="5178"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0" name="Freeform 6726"/>
            <p:cNvSpPr>
              <a:spLocks/>
            </p:cNvSpPr>
            <p:nvPr/>
          </p:nvSpPr>
          <p:spPr bwMode="auto">
            <a:xfrm>
              <a:off x="5184"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1" name="Freeform 6727"/>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2" name="Freeform 6728"/>
            <p:cNvSpPr>
              <a:spLocks/>
            </p:cNvSpPr>
            <p:nvPr/>
          </p:nvSpPr>
          <p:spPr bwMode="auto">
            <a:xfrm>
              <a:off x="5120"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3" name="Freeform 6729"/>
            <p:cNvSpPr>
              <a:spLocks/>
            </p:cNvSpPr>
            <p:nvPr/>
          </p:nvSpPr>
          <p:spPr bwMode="auto">
            <a:xfrm>
              <a:off x="5213"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4" name="Freeform 6730"/>
            <p:cNvSpPr>
              <a:spLocks/>
            </p:cNvSpPr>
            <p:nvPr/>
          </p:nvSpPr>
          <p:spPr bwMode="auto">
            <a:xfrm>
              <a:off x="535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5" name="Freeform 6731"/>
            <p:cNvSpPr>
              <a:spLocks/>
            </p:cNvSpPr>
            <p:nvPr/>
          </p:nvSpPr>
          <p:spPr bwMode="auto">
            <a:xfrm>
              <a:off x="4547"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6" name="Freeform 6732"/>
            <p:cNvSpPr>
              <a:spLocks/>
            </p:cNvSpPr>
            <p:nvPr/>
          </p:nvSpPr>
          <p:spPr bwMode="auto">
            <a:xfrm>
              <a:off x="4906"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7" name="Freeform 6733"/>
            <p:cNvSpPr>
              <a:spLocks/>
            </p:cNvSpPr>
            <p:nvPr/>
          </p:nvSpPr>
          <p:spPr bwMode="auto">
            <a:xfrm>
              <a:off x="4344"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198" name="Freeform 6734"/>
            <p:cNvSpPr>
              <a:spLocks/>
            </p:cNvSpPr>
            <p:nvPr/>
          </p:nvSpPr>
          <p:spPr bwMode="auto">
            <a:xfrm>
              <a:off x="4171"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199" name="Freeform 6735"/>
            <p:cNvSpPr>
              <a:spLocks/>
            </p:cNvSpPr>
            <p:nvPr/>
          </p:nvSpPr>
          <p:spPr bwMode="auto">
            <a:xfrm>
              <a:off x="4298"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0" name="Freeform 6736"/>
            <p:cNvSpPr>
              <a:spLocks/>
            </p:cNvSpPr>
            <p:nvPr/>
          </p:nvSpPr>
          <p:spPr bwMode="auto">
            <a:xfrm>
              <a:off x="4912" y="11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1" name="Freeform 6737"/>
            <p:cNvSpPr>
              <a:spLocks/>
            </p:cNvSpPr>
            <p:nvPr/>
          </p:nvSpPr>
          <p:spPr bwMode="auto">
            <a:xfrm>
              <a:off x="4367"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2" name="Freeform 6738"/>
            <p:cNvSpPr>
              <a:spLocks/>
            </p:cNvSpPr>
            <p:nvPr/>
          </p:nvSpPr>
          <p:spPr bwMode="auto">
            <a:xfrm>
              <a:off x="4414"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3" name="Freeform 6739"/>
            <p:cNvSpPr>
              <a:spLocks/>
            </p:cNvSpPr>
            <p:nvPr/>
          </p:nvSpPr>
          <p:spPr bwMode="auto">
            <a:xfrm>
              <a:off x="4518"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4" name="Freeform 6740"/>
            <p:cNvSpPr>
              <a:spLocks/>
            </p:cNvSpPr>
            <p:nvPr/>
          </p:nvSpPr>
          <p:spPr bwMode="auto">
            <a:xfrm>
              <a:off x="4599"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5" name="Freeform 6741"/>
            <p:cNvSpPr>
              <a:spLocks/>
            </p:cNvSpPr>
            <p:nvPr/>
          </p:nvSpPr>
          <p:spPr bwMode="auto">
            <a:xfrm>
              <a:off x="4802"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6" name="Freeform 6742"/>
            <p:cNvSpPr>
              <a:spLocks/>
            </p:cNvSpPr>
            <p:nvPr/>
          </p:nvSpPr>
          <p:spPr bwMode="auto">
            <a:xfrm>
              <a:off x="5271"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7" name="Freeform 6743"/>
            <p:cNvSpPr>
              <a:spLocks/>
            </p:cNvSpPr>
            <p:nvPr/>
          </p:nvSpPr>
          <p:spPr bwMode="auto">
            <a:xfrm>
              <a:off x="4802"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8" name="Freeform 6744"/>
            <p:cNvSpPr>
              <a:spLocks/>
            </p:cNvSpPr>
            <p:nvPr/>
          </p:nvSpPr>
          <p:spPr bwMode="auto">
            <a:xfrm>
              <a:off x="5329"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09" name="Freeform 6745"/>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0" name="Freeform 6746"/>
            <p:cNvSpPr>
              <a:spLocks/>
            </p:cNvSpPr>
            <p:nvPr/>
          </p:nvSpPr>
          <p:spPr bwMode="auto">
            <a:xfrm>
              <a:off x="4837" y="21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11" name="Freeform 6747"/>
            <p:cNvSpPr>
              <a:spLocks/>
            </p:cNvSpPr>
            <p:nvPr/>
          </p:nvSpPr>
          <p:spPr bwMode="auto">
            <a:xfrm>
              <a:off x="4976" y="15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12" name="Freeform 6748"/>
            <p:cNvSpPr>
              <a:spLocks/>
            </p:cNvSpPr>
            <p:nvPr/>
          </p:nvSpPr>
          <p:spPr bwMode="auto">
            <a:xfrm>
              <a:off x="4657"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3" name="Freeform 6749"/>
            <p:cNvSpPr>
              <a:spLocks/>
            </p:cNvSpPr>
            <p:nvPr/>
          </p:nvSpPr>
          <p:spPr bwMode="auto">
            <a:xfrm>
              <a:off x="4460"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4" name="Freeform 6750"/>
            <p:cNvSpPr>
              <a:spLocks/>
            </p:cNvSpPr>
            <p:nvPr/>
          </p:nvSpPr>
          <p:spPr bwMode="auto">
            <a:xfrm>
              <a:off x="4200"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15" name="Freeform 6751"/>
            <p:cNvSpPr>
              <a:spLocks/>
            </p:cNvSpPr>
            <p:nvPr/>
          </p:nvSpPr>
          <p:spPr bwMode="auto">
            <a:xfrm>
              <a:off x="4512" y="11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6" name="Freeform 6752"/>
            <p:cNvSpPr>
              <a:spLocks/>
            </p:cNvSpPr>
            <p:nvPr/>
          </p:nvSpPr>
          <p:spPr bwMode="auto">
            <a:xfrm>
              <a:off x="407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7" name="Freeform 6753"/>
            <p:cNvSpPr>
              <a:spLocks/>
            </p:cNvSpPr>
            <p:nvPr/>
          </p:nvSpPr>
          <p:spPr bwMode="auto">
            <a:xfrm>
              <a:off x="4223" y="20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18" name="Freeform 6754"/>
            <p:cNvSpPr>
              <a:spLocks/>
            </p:cNvSpPr>
            <p:nvPr/>
          </p:nvSpPr>
          <p:spPr bwMode="auto">
            <a:xfrm>
              <a:off x="4344"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19" name="Freeform 6755"/>
            <p:cNvSpPr>
              <a:spLocks/>
            </p:cNvSpPr>
            <p:nvPr/>
          </p:nvSpPr>
          <p:spPr bwMode="auto">
            <a:xfrm>
              <a:off x="4599"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0" name="Freeform 6756"/>
            <p:cNvSpPr>
              <a:spLocks/>
            </p:cNvSpPr>
            <p:nvPr/>
          </p:nvSpPr>
          <p:spPr bwMode="auto">
            <a:xfrm>
              <a:off x="4460"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1" name="Freeform 6757"/>
            <p:cNvSpPr>
              <a:spLocks/>
            </p:cNvSpPr>
            <p:nvPr/>
          </p:nvSpPr>
          <p:spPr bwMode="auto">
            <a:xfrm>
              <a:off x="4512"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2" name="Freeform 6758"/>
            <p:cNvSpPr>
              <a:spLocks/>
            </p:cNvSpPr>
            <p:nvPr/>
          </p:nvSpPr>
          <p:spPr bwMode="auto">
            <a:xfrm>
              <a:off x="4570"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3" name="Freeform 6759"/>
            <p:cNvSpPr>
              <a:spLocks/>
            </p:cNvSpPr>
            <p:nvPr/>
          </p:nvSpPr>
          <p:spPr bwMode="auto">
            <a:xfrm>
              <a:off x="4900"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4" name="Freeform 6760"/>
            <p:cNvSpPr>
              <a:spLocks/>
            </p:cNvSpPr>
            <p:nvPr/>
          </p:nvSpPr>
          <p:spPr bwMode="auto">
            <a:xfrm>
              <a:off x="5358"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5" name="Freeform 6761"/>
            <p:cNvSpPr>
              <a:spLocks/>
            </p:cNvSpPr>
            <p:nvPr/>
          </p:nvSpPr>
          <p:spPr bwMode="auto">
            <a:xfrm>
              <a:off x="4663"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6" name="Freeform 6762"/>
            <p:cNvSpPr>
              <a:spLocks/>
            </p:cNvSpPr>
            <p:nvPr/>
          </p:nvSpPr>
          <p:spPr bwMode="auto">
            <a:xfrm>
              <a:off x="3927"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7" name="Freeform 6763"/>
            <p:cNvSpPr>
              <a:spLocks/>
            </p:cNvSpPr>
            <p:nvPr/>
          </p:nvSpPr>
          <p:spPr bwMode="auto">
            <a:xfrm>
              <a:off x="4072"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8" name="Freeform 6764"/>
            <p:cNvSpPr>
              <a:spLocks/>
            </p:cNvSpPr>
            <p:nvPr/>
          </p:nvSpPr>
          <p:spPr bwMode="auto">
            <a:xfrm>
              <a:off x="4298"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29" name="Freeform 6765"/>
            <p:cNvSpPr>
              <a:spLocks/>
            </p:cNvSpPr>
            <p:nvPr/>
          </p:nvSpPr>
          <p:spPr bwMode="auto">
            <a:xfrm>
              <a:off x="4362" y="24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30" name="Freeform 6766"/>
            <p:cNvSpPr>
              <a:spLocks/>
            </p:cNvSpPr>
            <p:nvPr/>
          </p:nvSpPr>
          <p:spPr bwMode="auto">
            <a:xfrm>
              <a:off x="4744"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1" name="Freeform 676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2" name="Freeform 6768"/>
            <p:cNvSpPr>
              <a:spLocks/>
            </p:cNvSpPr>
            <p:nvPr/>
          </p:nvSpPr>
          <p:spPr bwMode="auto">
            <a:xfrm>
              <a:off x="525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33" name="Freeform 6769"/>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4" name="Freeform 6770"/>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5" name="Freeform 6771"/>
            <p:cNvSpPr>
              <a:spLocks/>
            </p:cNvSpPr>
            <p:nvPr/>
          </p:nvSpPr>
          <p:spPr bwMode="auto">
            <a:xfrm>
              <a:off x="514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36" name="Freeform 6772"/>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7" name="Freeform 677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8" name="Freeform 6774"/>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39" name="Freeform 6775"/>
            <p:cNvSpPr>
              <a:spLocks/>
            </p:cNvSpPr>
            <p:nvPr/>
          </p:nvSpPr>
          <p:spPr bwMode="auto">
            <a:xfrm>
              <a:off x="4808" y="244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40" name="Freeform 6776"/>
            <p:cNvSpPr>
              <a:spLocks/>
            </p:cNvSpPr>
            <p:nvPr/>
          </p:nvSpPr>
          <p:spPr bwMode="auto">
            <a:xfrm>
              <a:off x="4165"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1" name="Freeform 6777"/>
            <p:cNvSpPr>
              <a:spLocks/>
            </p:cNvSpPr>
            <p:nvPr/>
          </p:nvSpPr>
          <p:spPr bwMode="auto">
            <a:xfrm>
              <a:off x="4147"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2" name="Freeform 6778"/>
            <p:cNvSpPr>
              <a:spLocks/>
            </p:cNvSpPr>
            <p:nvPr/>
          </p:nvSpPr>
          <p:spPr bwMode="auto">
            <a:xfrm>
              <a:off x="408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3" name="Freeform 6779"/>
            <p:cNvSpPr>
              <a:spLocks/>
            </p:cNvSpPr>
            <p:nvPr/>
          </p:nvSpPr>
          <p:spPr bwMode="auto">
            <a:xfrm>
              <a:off x="432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4" name="Freeform 6780"/>
            <p:cNvSpPr>
              <a:spLocks/>
            </p:cNvSpPr>
            <p:nvPr/>
          </p:nvSpPr>
          <p:spPr bwMode="auto">
            <a:xfrm>
              <a:off x="5080" y="24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5" name="Freeform 6781"/>
            <p:cNvSpPr>
              <a:spLocks/>
            </p:cNvSpPr>
            <p:nvPr/>
          </p:nvSpPr>
          <p:spPr bwMode="auto">
            <a:xfrm>
              <a:off x="4385" y="244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6" name="Freeform 6782"/>
            <p:cNvSpPr>
              <a:spLocks/>
            </p:cNvSpPr>
            <p:nvPr/>
          </p:nvSpPr>
          <p:spPr bwMode="auto">
            <a:xfrm>
              <a:off x="5254" y="246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47" name="Freeform 678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8" name="Freeform 6784"/>
            <p:cNvSpPr>
              <a:spLocks/>
            </p:cNvSpPr>
            <p:nvPr/>
          </p:nvSpPr>
          <p:spPr bwMode="auto">
            <a:xfrm>
              <a:off x="5358" y="31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49" name="Freeform 6785"/>
            <p:cNvSpPr>
              <a:spLocks/>
            </p:cNvSpPr>
            <p:nvPr/>
          </p:nvSpPr>
          <p:spPr bwMode="auto">
            <a:xfrm>
              <a:off x="5358" y="31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0" name="Freeform 6786"/>
            <p:cNvSpPr>
              <a:spLocks/>
            </p:cNvSpPr>
            <p:nvPr/>
          </p:nvSpPr>
          <p:spPr bwMode="auto">
            <a:xfrm>
              <a:off x="5358" y="31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1" name="Freeform 678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2" name="Freeform 6788"/>
            <p:cNvSpPr>
              <a:spLocks/>
            </p:cNvSpPr>
            <p:nvPr/>
          </p:nvSpPr>
          <p:spPr bwMode="auto">
            <a:xfrm>
              <a:off x="519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53" name="Freeform 6789"/>
            <p:cNvSpPr>
              <a:spLocks/>
            </p:cNvSpPr>
            <p:nvPr/>
          </p:nvSpPr>
          <p:spPr bwMode="auto">
            <a:xfrm>
              <a:off x="525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4" name="Freeform 6790"/>
            <p:cNvSpPr>
              <a:spLocks/>
            </p:cNvSpPr>
            <p:nvPr/>
          </p:nvSpPr>
          <p:spPr bwMode="auto">
            <a:xfrm>
              <a:off x="510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5" name="Freeform 6791"/>
            <p:cNvSpPr>
              <a:spLocks/>
            </p:cNvSpPr>
            <p:nvPr/>
          </p:nvSpPr>
          <p:spPr bwMode="auto">
            <a:xfrm>
              <a:off x="512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6" name="Freeform 6792"/>
            <p:cNvSpPr>
              <a:spLocks/>
            </p:cNvSpPr>
            <p:nvPr/>
          </p:nvSpPr>
          <p:spPr bwMode="auto">
            <a:xfrm>
              <a:off x="528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257" name="Freeform 6793"/>
            <p:cNvSpPr>
              <a:spLocks/>
            </p:cNvSpPr>
            <p:nvPr/>
          </p:nvSpPr>
          <p:spPr bwMode="auto">
            <a:xfrm>
              <a:off x="5340"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8" name="Freeform 6794"/>
            <p:cNvSpPr>
              <a:spLocks/>
            </p:cNvSpPr>
            <p:nvPr/>
          </p:nvSpPr>
          <p:spPr bwMode="auto">
            <a:xfrm>
              <a:off x="5358" y="11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59" name="Freeform 6795"/>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0" name="Freeform 6796"/>
            <p:cNvSpPr>
              <a:spLocks/>
            </p:cNvSpPr>
            <p:nvPr/>
          </p:nvSpPr>
          <p:spPr bwMode="auto">
            <a:xfrm>
              <a:off x="5178"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1" name="Freeform 6797"/>
            <p:cNvSpPr>
              <a:spLocks/>
            </p:cNvSpPr>
            <p:nvPr/>
          </p:nvSpPr>
          <p:spPr bwMode="auto">
            <a:xfrm>
              <a:off x="5091"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2" name="Freeform 6798"/>
            <p:cNvSpPr>
              <a:spLocks/>
            </p:cNvSpPr>
            <p:nvPr/>
          </p:nvSpPr>
          <p:spPr bwMode="auto">
            <a:xfrm>
              <a:off x="4813"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3" name="Freeform 6799"/>
            <p:cNvSpPr>
              <a:spLocks/>
            </p:cNvSpPr>
            <p:nvPr/>
          </p:nvSpPr>
          <p:spPr bwMode="auto">
            <a:xfrm>
              <a:off x="4483"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4" name="Freeform 6800"/>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5" name="Freeform 6801"/>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6" name="Freeform 6802"/>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7" name="Freeform 6803"/>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8" name="Freeform 6804"/>
            <p:cNvSpPr>
              <a:spLocks/>
            </p:cNvSpPr>
            <p:nvPr/>
          </p:nvSpPr>
          <p:spPr bwMode="auto">
            <a:xfrm>
              <a:off x="5358" y="15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69" name="Freeform 6805"/>
            <p:cNvSpPr>
              <a:spLocks/>
            </p:cNvSpPr>
            <p:nvPr/>
          </p:nvSpPr>
          <p:spPr bwMode="auto">
            <a:xfrm>
              <a:off x="4628"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0" name="Freeform 6806"/>
            <p:cNvSpPr>
              <a:spLocks/>
            </p:cNvSpPr>
            <p:nvPr/>
          </p:nvSpPr>
          <p:spPr bwMode="auto">
            <a:xfrm>
              <a:off x="4680"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1" name="Freeform 6807"/>
            <p:cNvSpPr>
              <a:spLocks/>
            </p:cNvSpPr>
            <p:nvPr/>
          </p:nvSpPr>
          <p:spPr bwMode="auto">
            <a:xfrm>
              <a:off x="5358"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2" name="Freeform 6808"/>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3" name="Freeform 6809"/>
            <p:cNvSpPr>
              <a:spLocks/>
            </p:cNvSpPr>
            <p:nvPr/>
          </p:nvSpPr>
          <p:spPr bwMode="auto">
            <a:xfrm>
              <a:off x="5358"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4" name="Freeform 6810"/>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5" name="Freeform 6811"/>
            <p:cNvSpPr>
              <a:spLocks/>
            </p:cNvSpPr>
            <p:nvPr/>
          </p:nvSpPr>
          <p:spPr bwMode="auto">
            <a:xfrm>
              <a:off x="5358"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6" name="Freeform 6812"/>
            <p:cNvSpPr>
              <a:spLocks/>
            </p:cNvSpPr>
            <p:nvPr/>
          </p:nvSpPr>
          <p:spPr bwMode="auto">
            <a:xfrm>
              <a:off x="5358"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7" name="Freeform 6813"/>
            <p:cNvSpPr>
              <a:spLocks/>
            </p:cNvSpPr>
            <p:nvPr/>
          </p:nvSpPr>
          <p:spPr bwMode="auto">
            <a:xfrm>
              <a:off x="5277"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8" name="Freeform 6814"/>
            <p:cNvSpPr>
              <a:spLocks/>
            </p:cNvSpPr>
            <p:nvPr/>
          </p:nvSpPr>
          <p:spPr bwMode="auto">
            <a:xfrm>
              <a:off x="4692"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79" name="Freeform 6815"/>
            <p:cNvSpPr>
              <a:spLocks/>
            </p:cNvSpPr>
            <p:nvPr/>
          </p:nvSpPr>
          <p:spPr bwMode="auto">
            <a:xfrm>
              <a:off x="4871"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0" name="Freeform 6816"/>
            <p:cNvSpPr>
              <a:spLocks/>
            </p:cNvSpPr>
            <p:nvPr/>
          </p:nvSpPr>
          <p:spPr bwMode="auto">
            <a:xfrm>
              <a:off x="4981"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1" name="Freeform 6817"/>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2" name="Freeform 6818"/>
            <p:cNvSpPr>
              <a:spLocks/>
            </p:cNvSpPr>
            <p:nvPr/>
          </p:nvSpPr>
          <p:spPr bwMode="auto">
            <a:xfrm>
              <a:off x="5358"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3" name="Freeform 6819"/>
            <p:cNvSpPr>
              <a:spLocks/>
            </p:cNvSpPr>
            <p:nvPr/>
          </p:nvSpPr>
          <p:spPr bwMode="auto">
            <a:xfrm>
              <a:off x="5358"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4" name="Freeform 6820"/>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5" name="Freeform 6821"/>
            <p:cNvSpPr>
              <a:spLocks/>
            </p:cNvSpPr>
            <p:nvPr/>
          </p:nvSpPr>
          <p:spPr bwMode="auto">
            <a:xfrm>
              <a:off x="5358" y="10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6" name="Freeform 6822"/>
            <p:cNvSpPr>
              <a:spLocks/>
            </p:cNvSpPr>
            <p:nvPr/>
          </p:nvSpPr>
          <p:spPr bwMode="auto">
            <a:xfrm>
              <a:off x="5358"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7" name="Freeform 6823"/>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8" name="Freeform 6824"/>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89" name="Freeform 6825"/>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0" name="Freeform 6826"/>
            <p:cNvSpPr>
              <a:spLocks/>
            </p:cNvSpPr>
            <p:nvPr/>
          </p:nvSpPr>
          <p:spPr bwMode="auto">
            <a:xfrm>
              <a:off x="5358"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1" name="Freeform 6827"/>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2" name="Freeform 6828"/>
            <p:cNvSpPr>
              <a:spLocks/>
            </p:cNvSpPr>
            <p:nvPr/>
          </p:nvSpPr>
          <p:spPr bwMode="auto">
            <a:xfrm>
              <a:off x="5358" y="18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3" name="Freeform 6829"/>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4" name="Freeform 6830"/>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5" name="Freeform 6831"/>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6" name="Freeform 6832"/>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7" name="Freeform 6833"/>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8" name="Freeform 6834"/>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299" name="Freeform 6835"/>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0" name="Freeform 6836"/>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1" name="Freeform 6837"/>
            <p:cNvSpPr>
              <a:spLocks/>
            </p:cNvSpPr>
            <p:nvPr/>
          </p:nvSpPr>
          <p:spPr bwMode="auto">
            <a:xfrm>
              <a:off x="5358"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2" name="Freeform 6838"/>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3" name="Freeform 6839"/>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4" name="Freeform 6840"/>
            <p:cNvSpPr>
              <a:spLocks/>
            </p:cNvSpPr>
            <p:nvPr/>
          </p:nvSpPr>
          <p:spPr bwMode="auto">
            <a:xfrm>
              <a:off x="5358"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5" name="Freeform 6841"/>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6" name="Freeform 6842"/>
            <p:cNvSpPr>
              <a:spLocks/>
            </p:cNvSpPr>
            <p:nvPr/>
          </p:nvSpPr>
          <p:spPr bwMode="auto">
            <a:xfrm>
              <a:off x="5358"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7" name="Freeform 6843"/>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8" name="Freeform 6844"/>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09" name="Freeform 6845"/>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0" name="Freeform 6846"/>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1" name="Freeform 6847"/>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2" name="Freeform 6848"/>
            <p:cNvSpPr>
              <a:spLocks/>
            </p:cNvSpPr>
            <p:nvPr/>
          </p:nvSpPr>
          <p:spPr bwMode="auto">
            <a:xfrm>
              <a:off x="5358" y="131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3" name="Freeform 6849"/>
            <p:cNvSpPr>
              <a:spLocks/>
            </p:cNvSpPr>
            <p:nvPr/>
          </p:nvSpPr>
          <p:spPr bwMode="auto">
            <a:xfrm>
              <a:off x="5358" y="134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4" name="Freeform 6850"/>
            <p:cNvSpPr>
              <a:spLocks/>
            </p:cNvSpPr>
            <p:nvPr/>
          </p:nvSpPr>
          <p:spPr bwMode="auto">
            <a:xfrm>
              <a:off x="5358" y="1339"/>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5" name="Freeform 6851"/>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6" name="Freeform 6852"/>
            <p:cNvSpPr>
              <a:spLocks/>
            </p:cNvSpPr>
            <p:nvPr/>
          </p:nvSpPr>
          <p:spPr bwMode="auto">
            <a:xfrm>
              <a:off x="5358"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7" name="Freeform 6853"/>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8" name="Freeform 6854"/>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19" name="Freeform 6855"/>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0" name="Freeform 6856"/>
            <p:cNvSpPr>
              <a:spLocks/>
            </p:cNvSpPr>
            <p:nvPr/>
          </p:nvSpPr>
          <p:spPr bwMode="auto">
            <a:xfrm>
              <a:off x="5358"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1" name="Freeform 6857"/>
            <p:cNvSpPr>
              <a:spLocks/>
            </p:cNvSpPr>
            <p:nvPr/>
          </p:nvSpPr>
          <p:spPr bwMode="auto">
            <a:xfrm>
              <a:off x="5358" y="20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2" name="Freeform 6858"/>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3" name="Freeform 6859"/>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4" name="Freeform 6860"/>
            <p:cNvSpPr>
              <a:spLocks/>
            </p:cNvSpPr>
            <p:nvPr/>
          </p:nvSpPr>
          <p:spPr bwMode="auto">
            <a:xfrm>
              <a:off x="535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5" name="Freeform 6861"/>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6" name="Freeform 6862"/>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7" name="Freeform 6863"/>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8" name="Freeform 6864"/>
            <p:cNvSpPr>
              <a:spLocks/>
            </p:cNvSpPr>
            <p:nvPr/>
          </p:nvSpPr>
          <p:spPr bwMode="auto">
            <a:xfrm>
              <a:off x="5358" y="1160"/>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29" name="Freeform 6865"/>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0" name="Freeform 6866"/>
            <p:cNvSpPr>
              <a:spLocks/>
            </p:cNvSpPr>
            <p:nvPr/>
          </p:nvSpPr>
          <p:spPr bwMode="auto">
            <a:xfrm>
              <a:off x="5358"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1" name="Freeform 6867"/>
            <p:cNvSpPr>
              <a:spLocks/>
            </p:cNvSpPr>
            <p:nvPr/>
          </p:nvSpPr>
          <p:spPr bwMode="auto">
            <a:xfrm>
              <a:off x="5358"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2" name="Freeform 6868"/>
            <p:cNvSpPr>
              <a:spLocks/>
            </p:cNvSpPr>
            <p:nvPr/>
          </p:nvSpPr>
          <p:spPr bwMode="auto">
            <a:xfrm>
              <a:off x="4535"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3" name="Freeform 6869"/>
            <p:cNvSpPr>
              <a:spLocks/>
            </p:cNvSpPr>
            <p:nvPr/>
          </p:nvSpPr>
          <p:spPr bwMode="auto">
            <a:xfrm>
              <a:off x="4929"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4" name="Freeform 6870"/>
            <p:cNvSpPr>
              <a:spLocks/>
            </p:cNvSpPr>
            <p:nvPr/>
          </p:nvSpPr>
          <p:spPr bwMode="auto">
            <a:xfrm>
              <a:off x="4582"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5" name="Freeform 6871"/>
            <p:cNvSpPr>
              <a:spLocks/>
            </p:cNvSpPr>
            <p:nvPr/>
          </p:nvSpPr>
          <p:spPr bwMode="auto">
            <a:xfrm>
              <a:off x="4784"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6" name="Freeform 6872"/>
            <p:cNvSpPr>
              <a:spLocks/>
            </p:cNvSpPr>
            <p:nvPr/>
          </p:nvSpPr>
          <p:spPr bwMode="auto">
            <a:xfrm>
              <a:off x="5236"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7" name="Freeform 6873"/>
            <p:cNvSpPr>
              <a:spLocks/>
            </p:cNvSpPr>
            <p:nvPr/>
          </p:nvSpPr>
          <p:spPr bwMode="auto">
            <a:xfrm>
              <a:off x="4883"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8" name="Freeform 6874"/>
            <p:cNvSpPr>
              <a:spLocks/>
            </p:cNvSpPr>
            <p:nvPr/>
          </p:nvSpPr>
          <p:spPr bwMode="auto">
            <a:xfrm>
              <a:off x="425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39" name="Freeform 6875"/>
            <p:cNvSpPr>
              <a:spLocks/>
            </p:cNvSpPr>
            <p:nvPr/>
          </p:nvSpPr>
          <p:spPr bwMode="auto">
            <a:xfrm>
              <a:off x="4182" y="31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0" name="Freeform 6876"/>
            <p:cNvSpPr>
              <a:spLocks/>
            </p:cNvSpPr>
            <p:nvPr/>
          </p:nvSpPr>
          <p:spPr bwMode="auto">
            <a:xfrm>
              <a:off x="3950" y="31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1" name="Freeform 6877"/>
            <p:cNvSpPr>
              <a:spLocks/>
            </p:cNvSpPr>
            <p:nvPr/>
          </p:nvSpPr>
          <p:spPr bwMode="auto">
            <a:xfrm>
              <a:off x="3927" y="2986"/>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2" name="Freeform 6878"/>
            <p:cNvSpPr>
              <a:spLocks/>
            </p:cNvSpPr>
            <p:nvPr/>
          </p:nvSpPr>
          <p:spPr bwMode="auto">
            <a:xfrm>
              <a:off x="3997" y="29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3" name="Freeform 6879"/>
            <p:cNvSpPr>
              <a:spLocks/>
            </p:cNvSpPr>
            <p:nvPr/>
          </p:nvSpPr>
          <p:spPr bwMode="auto">
            <a:xfrm>
              <a:off x="4008" y="31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4" name="Freeform 6880"/>
            <p:cNvSpPr>
              <a:spLocks/>
            </p:cNvSpPr>
            <p:nvPr/>
          </p:nvSpPr>
          <p:spPr bwMode="auto">
            <a:xfrm>
              <a:off x="3684" y="31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5" name="Freeform 6881"/>
            <p:cNvSpPr>
              <a:spLocks/>
            </p:cNvSpPr>
            <p:nvPr/>
          </p:nvSpPr>
          <p:spPr bwMode="auto">
            <a:xfrm>
              <a:off x="366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6" name="Freeform 6882"/>
            <p:cNvSpPr>
              <a:spLocks/>
            </p:cNvSpPr>
            <p:nvPr/>
          </p:nvSpPr>
          <p:spPr bwMode="auto">
            <a:xfrm>
              <a:off x="366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7" name="Freeform 6883"/>
            <p:cNvSpPr>
              <a:spLocks/>
            </p:cNvSpPr>
            <p:nvPr/>
          </p:nvSpPr>
          <p:spPr bwMode="auto">
            <a:xfrm>
              <a:off x="369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8" name="Freeform 6884"/>
            <p:cNvSpPr>
              <a:spLocks/>
            </p:cNvSpPr>
            <p:nvPr/>
          </p:nvSpPr>
          <p:spPr bwMode="auto">
            <a:xfrm>
              <a:off x="373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49" name="Freeform 6885"/>
            <p:cNvSpPr>
              <a:spLocks/>
            </p:cNvSpPr>
            <p:nvPr/>
          </p:nvSpPr>
          <p:spPr bwMode="auto">
            <a:xfrm>
              <a:off x="352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50" name="Freeform 6886"/>
            <p:cNvSpPr>
              <a:spLocks/>
            </p:cNvSpPr>
            <p:nvPr/>
          </p:nvSpPr>
          <p:spPr bwMode="auto">
            <a:xfrm>
              <a:off x="356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1" name="Freeform 6887"/>
            <p:cNvSpPr>
              <a:spLocks/>
            </p:cNvSpPr>
            <p:nvPr/>
          </p:nvSpPr>
          <p:spPr bwMode="auto">
            <a:xfrm>
              <a:off x="398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2" name="Freeform 6888"/>
            <p:cNvSpPr>
              <a:spLocks/>
            </p:cNvSpPr>
            <p:nvPr/>
          </p:nvSpPr>
          <p:spPr bwMode="auto">
            <a:xfrm>
              <a:off x="4866" y="244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53" name="Freeform 6889"/>
            <p:cNvSpPr>
              <a:spLocks/>
            </p:cNvSpPr>
            <p:nvPr/>
          </p:nvSpPr>
          <p:spPr bwMode="auto">
            <a:xfrm>
              <a:off x="4790"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4" name="Freeform 6890"/>
            <p:cNvSpPr>
              <a:spLocks/>
            </p:cNvSpPr>
            <p:nvPr/>
          </p:nvSpPr>
          <p:spPr bwMode="auto">
            <a:xfrm>
              <a:off x="4547" y="24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5" name="Freeform 6891"/>
            <p:cNvSpPr>
              <a:spLocks/>
            </p:cNvSpPr>
            <p:nvPr/>
          </p:nvSpPr>
          <p:spPr bwMode="auto">
            <a:xfrm>
              <a:off x="413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6" name="Freeform 6892"/>
            <p:cNvSpPr>
              <a:spLocks/>
            </p:cNvSpPr>
            <p:nvPr/>
          </p:nvSpPr>
          <p:spPr bwMode="auto">
            <a:xfrm>
              <a:off x="423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7" name="Freeform 6893"/>
            <p:cNvSpPr>
              <a:spLocks/>
            </p:cNvSpPr>
            <p:nvPr/>
          </p:nvSpPr>
          <p:spPr bwMode="auto">
            <a:xfrm>
              <a:off x="4617" y="244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58" name="Freeform 6894"/>
            <p:cNvSpPr>
              <a:spLocks/>
            </p:cNvSpPr>
            <p:nvPr/>
          </p:nvSpPr>
          <p:spPr bwMode="auto">
            <a:xfrm>
              <a:off x="4645" y="2431"/>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59" name="Freeform 6895"/>
            <p:cNvSpPr>
              <a:spLocks/>
            </p:cNvSpPr>
            <p:nvPr/>
          </p:nvSpPr>
          <p:spPr bwMode="auto">
            <a:xfrm>
              <a:off x="4918" y="24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60" name="Freeform 6896"/>
            <p:cNvSpPr>
              <a:spLocks/>
            </p:cNvSpPr>
            <p:nvPr/>
          </p:nvSpPr>
          <p:spPr bwMode="auto">
            <a:xfrm>
              <a:off x="4999" y="31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1" name="Freeform 6897"/>
            <p:cNvSpPr>
              <a:spLocks/>
            </p:cNvSpPr>
            <p:nvPr/>
          </p:nvSpPr>
          <p:spPr bwMode="auto">
            <a:xfrm>
              <a:off x="5086" y="28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62" name="Freeform 6898"/>
            <p:cNvSpPr>
              <a:spLocks/>
            </p:cNvSpPr>
            <p:nvPr/>
          </p:nvSpPr>
          <p:spPr bwMode="auto">
            <a:xfrm>
              <a:off x="5248" y="29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3" name="Freeform 6899"/>
            <p:cNvSpPr>
              <a:spLocks/>
            </p:cNvSpPr>
            <p:nvPr/>
          </p:nvSpPr>
          <p:spPr bwMode="auto">
            <a:xfrm>
              <a:off x="5028" y="305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4" name="Freeform 6900"/>
            <p:cNvSpPr>
              <a:spLocks/>
            </p:cNvSpPr>
            <p:nvPr/>
          </p:nvSpPr>
          <p:spPr bwMode="auto">
            <a:xfrm>
              <a:off x="4680" y="30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5" name="Freeform 6901"/>
            <p:cNvSpPr>
              <a:spLocks/>
            </p:cNvSpPr>
            <p:nvPr/>
          </p:nvSpPr>
          <p:spPr bwMode="auto">
            <a:xfrm>
              <a:off x="4645" y="31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6" name="Freeform 6902"/>
            <p:cNvSpPr>
              <a:spLocks/>
            </p:cNvSpPr>
            <p:nvPr/>
          </p:nvSpPr>
          <p:spPr bwMode="auto">
            <a:xfrm>
              <a:off x="464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7" name="Freeform 6903"/>
            <p:cNvSpPr>
              <a:spLocks/>
            </p:cNvSpPr>
            <p:nvPr/>
          </p:nvSpPr>
          <p:spPr bwMode="auto">
            <a:xfrm>
              <a:off x="444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8" name="Freeform 6904"/>
            <p:cNvSpPr>
              <a:spLocks/>
            </p:cNvSpPr>
            <p:nvPr/>
          </p:nvSpPr>
          <p:spPr bwMode="auto">
            <a:xfrm>
              <a:off x="460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69" name="Freeform 6905"/>
            <p:cNvSpPr>
              <a:spLocks/>
            </p:cNvSpPr>
            <p:nvPr/>
          </p:nvSpPr>
          <p:spPr bwMode="auto">
            <a:xfrm>
              <a:off x="4310"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70" name="Freeform 6906"/>
            <p:cNvSpPr>
              <a:spLocks/>
            </p:cNvSpPr>
            <p:nvPr/>
          </p:nvSpPr>
          <p:spPr bwMode="auto">
            <a:xfrm>
              <a:off x="450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71" name="Freeform 6907"/>
            <p:cNvSpPr>
              <a:spLocks/>
            </p:cNvSpPr>
            <p:nvPr/>
          </p:nvSpPr>
          <p:spPr bwMode="auto">
            <a:xfrm>
              <a:off x="4512"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2" name="Freeform 6908"/>
            <p:cNvSpPr>
              <a:spLocks/>
            </p:cNvSpPr>
            <p:nvPr/>
          </p:nvSpPr>
          <p:spPr bwMode="auto">
            <a:xfrm>
              <a:off x="4895" y="11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73" name="Freeform 6909"/>
            <p:cNvSpPr>
              <a:spLocks/>
            </p:cNvSpPr>
            <p:nvPr/>
          </p:nvSpPr>
          <p:spPr bwMode="auto">
            <a:xfrm>
              <a:off x="4831"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4" name="Freeform 6910"/>
            <p:cNvSpPr>
              <a:spLocks/>
            </p:cNvSpPr>
            <p:nvPr/>
          </p:nvSpPr>
          <p:spPr bwMode="auto">
            <a:xfrm>
              <a:off x="5097" y="9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5" name="Freeform 6911"/>
            <p:cNvSpPr>
              <a:spLocks/>
            </p:cNvSpPr>
            <p:nvPr/>
          </p:nvSpPr>
          <p:spPr bwMode="auto">
            <a:xfrm>
              <a:off x="4842"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6" name="Freeform 6912"/>
            <p:cNvSpPr>
              <a:spLocks/>
            </p:cNvSpPr>
            <p:nvPr/>
          </p:nvSpPr>
          <p:spPr bwMode="auto">
            <a:xfrm>
              <a:off x="4709"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7" name="Freeform 6913"/>
            <p:cNvSpPr>
              <a:spLocks/>
            </p:cNvSpPr>
            <p:nvPr/>
          </p:nvSpPr>
          <p:spPr bwMode="auto">
            <a:xfrm>
              <a:off x="4854"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8" name="Freeform 6914"/>
            <p:cNvSpPr>
              <a:spLocks/>
            </p:cNvSpPr>
            <p:nvPr/>
          </p:nvSpPr>
          <p:spPr bwMode="auto">
            <a:xfrm>
              <a:off x="4767"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79" name="Freeform 6915"/>
            <p:cNvSpPr>
              <a:spLocks/>
            </p:cNvSpPr>
            <p:nvPr/>
          </p:nvSpPr>
          <p:spPr bwMode="auto">
            <a:xfrm>
              <a:off x="4987"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0" name="Freeform 6916"/>
            <p:cNvSpPr>
              <a:spLocks/>
            </p:cNvSpPr>
            <p:nvPr/>
          </p:nvSpPr>
          <p:spPr bwMode="auto">
            <a:xfrm>
              <a:off x="4935"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1" name="Freeform 6917"/>
            <p:cNvSpPr>
              <a:spLocks/>
            </p:cNvSpPr>
            <p:nvPr/>
          </p:nvSpPr>
          <p:spPr bwMode="auto">
            <a:xfrm>
              <a:off x="4877"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2" name="Freeform 6918"/>
            <p:cNvSpPr>
              <a:spLocks/>
            </p:cNvSpPr>
            <p:nvPr/>
          </p:nvSpPr>
          <p:spPr bwMode="auto">
            <a:xfrm>
              <a:off x="5178"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3" name="Freeform 6919"/>
            <p:cNvSpPr>
              <a:spLocks/>
            </p:cNvSpPr>
            <p:nvPr/>
          </p:nvSpPr>
          <p:spPr bwMode="auto">
            <a:xfrm>
              <a:off x="5340" y="16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4" name="Freeform 6920"/>
            <p:cNvSpPr>
              <a:spLocks/>
            </p:cNvSpPr>
            <p:nvPr/>
          </p:nvSpPr>
          <p:spPr bwMode="auto">
            <a:xfrm>
              <a:off x="5010"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5" name="Freeform 6921"/>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6" name="Freeform 6922"/>
            <p:cNvSpPr>
              <a:spLocks/>
            </p:cNvSpPr>
            <p:nvPr/>
          </p:nvSpPr>
          <p:spPr bwMode="auto">
            <a:xfrm>
              <a:off x="4478"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87" name="Freeform 6923"/>
            <p:cNvSpPr>
              <a:spLocks/>
            </p:cNvSpPr>
            <p:nvPr/>
          </p:nvSpPr>
          <p:spPr bwMode="auto">
            <a:xfrm>
              <a:off x="4674" y="149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88" name="Freeform 6924"/>
            <p:cNvSpPr>
              <a:spLocks/>
            </p:cNvSpPr>
            <p:nvPr/>
          </p:nvSpPr>
          <p:spPr bwMode="auto">
            <a:xfrm>
              <a:off x="4640" y="1703"/>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89" name="Freeform 6925"/>
            <p:cNvSpPr>
              <a:spLocks/>
            </p:cNvSpPr>
            <p:nvPr/>
          </p:nvSpPr>
          <p:spPr bwMode="auto">
            <a:xfrm>
              <a:off x="4738"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0" name="Freeform 6926"/>
            <p:cNvSpPr>
              <a:spLocks/>
            </p:cNvSpPr>
            <p:nvPr/>
          </p:nvSpPr>
          <p:spPr bwMode="auto">
            <a:xfrm>
              <a:off x="4929" y="15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1" name="Freeform 6927"/>
            <p:cNvSpPr>
              <a:spLocks/>
            </p:cNvSpPr>
            <p:nvPr/>
          </p:nvSpPr>
          <p:spPr bwMode="auto">
            <a:xfrm>
              <a:off x="4588"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392" name="Freeform 6928"/>
            <p:cNvSpPr>
              <a:spLocks/>
            </p:cNvSpPr>
            <p:nvPr/>
          </p:nvSpPr>
          <p:spPr bwMode="auto">
            <a:xfrm>
              <a:off x="4680"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3" name="Freeform 6929"/>
            <p:cNvSpPr>
              <a:spLocks/>
            </p:cNvSpPr>
            <p:nvPr/>
          </p:nvSpPr>
          <p:spPr bwMode="auto">
            <a:xfrm>
              <a:off x="4993"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4" name="Freeform 6930"/>
            <p:cNvSpPr>
              <a:spLocks/>
            </p:cNvSpPr>
            <p:nvPr/>
          </p:nvSpPr>
          <p:spPr bwMode="auto">
            <a:xfrm>
              <a:off x="4900"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5" name="Freeform 6931"/>
            <p:cNvSpPr>
              <a:spLocks/>
            </p:cNvSpPr>
            <p:nvPr/>
          </p:nvSpPr>
          <p:spPr bwMode="auto">
            <a:xfrm>
              <a:off x="5068"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6" name="Freeform 6932"/>
            <p:cNvSpPr>
              <a:spLocks/>
            </p:cNvSpPr>
            <p:nvPr/>
          </p:nvSpPr>
          <p:spPr bwMode="auto">
            <a:xfrm>
              <a:off x="5271"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7" name="Freeform 6933"/>
            <p:cNvSpPr>
              <a:spLocks/>
            </p:cNvSpPr>
            <p:nvPr/>
          </p:nvSpPr>
          <p:spPr bwMode="auto">
            <a:xfrm>
              <a:off x="5068"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8" name="Freeform 6934"/>
            <p:cNvSpPr>
              <a:spLocks/>
            </p:cNvSpPr>
            <p:nvPr/>
          </p:nvSpPr>
          <p:spPr bwMode="auto">
            <a:xfrm>
              <a:off x="531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399" name="Freeform 6935"/>
            <p:cNvSpPr>
              <a:spLocks/>
            </p:cNvSpPr>
            <p:nvPr/>
          </p:nvSpPr>
          <p:spPr bwMode="auto">
            <a:xfrm>
              <a:off x="5230"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0" name="Freeform 6936"/>
            <p:cNvSpPr>
              <a:spLocks/>
            </p:cNvSpPr>
            <p:nvPr/>
          </p:nvSpPr>
          <p:spPr bwMode="auto">
            <a:xfrm>
              <a:off x="5190" y="10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1" name="Freeform 6937"/>
            <p:cNvSpPr>
              <a:spLocks/>
            </p:cNvSpPr>
            <p:nvPr/>
          </p:nvSpPr>
          <p:spPr bwMode="auto">
            <a:xfrm>
              <a:off x="3985"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2" name="Freeform 6938"/>
            <p:cNvSpPr>
              <a:spLocks/>
            </p:cNvSpPr>
            <p:nvPr/>
          </p:nvSpPr>
          <p:spPr bwMode="auto">
            <a:xfrm>
              <a:off x="4379"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3" name="Freeform 6939"/>
            <p:cNvSpPr>
              <a:spLocks/>
            </p:cNvSpPr>
            <p:nvPr/>
          </p:nvSpPr>
          <p:spPr bwMode="auto">
            <a:xfrm>
              <a:off x="4165"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4" name="Freeform 6940"/>
            <p:cNvSpPr>
              <a:spLocks/>
            </p:cNvSpPr>
            <p:nvPr/>
          </p:nvSpPr>
          <p:spPr bwMode="auto">
            <a:xfrm>
              <a:off x="4003" y="226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05" name="Freeform 6941"/>
            <p:cNvSpPr>
              <a:spLocks/>
            </p:cNvSpPr>
            <p:nvPr/>
          </p:nvSpPr>
          <p:spPr bwMode="auto">
            <a:xfrm>
              <a:off x="4234"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6" name="Freeform 6942"/>
            <p:cNvSpPr>
              <a:spLocks/>
            </p:cNvSpPr>
            <p:nvPr/>
          </p:nvSpPr>
          <p:spPr bwMode="auto">
            <a:xfrm>
              <a:off x="5016" y="9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7" name="Freeform 6943"/>
            <p:cNvSpPr>
              <a:spLocks/>
            </p:cNvSpPr>
            <p:nvPr/>
          </p:nvSpPr>
          <p:spPr bwMode="auto">
            <a:xfrm>
              <a:off x="4651"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8" name="Freeform 6944"/>
            <p:cNvSpPr>
              <a:spLocks/>
            </p:cNvSpPr>
            <p:nvPr/>
          </p:nvSpPr>
          <p:spPr bwMode="auto">
            <a:xfrm>
              <a:off x="4692"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09" name="Freeform 6945"/>
            <p:cNvSpPr>
              <a:spLocks/>
            </p:cNvSpPr>
            <p:nvPr/>
          </p:nvSpPr>
          <p:spPr bwMode="auto">
            <a:xfrm>
              <a:off x="4819"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0" name="Freeform 6946"/>
            <p:cNvSpPr>
              <a:spLocks/>
            </p:cNvSpPr>
            <p:nvPr/>
          </p:nvSpPr>
          <p:spPr bwMode="auto">
            <a:xfrm>
              <a:off x="4860"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1" name="Freeform 6947"/>
            <p:cNvSpPr>
              <a:spLocks/>
            </p:cNvSpPr>
            <p:nvPr/>
          </p:nvSpPr>
          <p:spPr bwMode="auto">
            <a:xfrm>
              <a:off x="4895"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12" name="Freeform 6948"/>
            <p:cNvSpPr>
              <a:spLocks/>
            </p:cNvSpPr>
            <p:nvPr/>
          </p:nvSpPr>
          <p:spPr bwMode="auto">
            <a:xfrm>
              <a:off x="4912"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3" name="Freeform 6949"/>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4" name="Freeform 6950"/>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5" name="Freeform 6951"/>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6" name="Freeform 6952"/>
            <p:cNvSpPr>
              <a:spLocks/>
            </p:cNvSpPr>
            <p:nvPr/>
          </p:nvSpPr>
          <p:spPr bwMode="auto">
            <a:xfrm>
              <a:off x="4246"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7" name="Freeform 6953"/>
            <p:cNvSpPr>
              <a:spLocks/>
            </p:cNvSpPr>
            <p:nvPr/>
          </p:nvSpPr>
          <p:spPr bwMode="auto">
            <a:xfrm>
              <a:off x="4541"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8" name="Freeform 6954"/>
            <p:cNvSpPr>
              <a:spLocks/>
            </p:cNvSpPr>
            <p:nvPr/>
          </p:nvSpPr>
          <p:spPr bwMode="auto">
            <a:xfrm>
              <a:off x="4454"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19" name="Freeform 6955"/>
            <p:cNvSpPr>
              <a:spLocks/>
            </p:cNvSpPr>
            <p:nvPr/>
          </p:nvSpPr>
          <p:spPr bwMode="auto">
            <a:xfrm>
              <a:off x="4147"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0" name="Freeform 6956"/>
            <p:cNvSpPr>
              <a:spLocks/>
            </p:cNvSpPr>
            <p:nvPr/>
          </p:nvSpPr>
          <p:spPr bwMode="auto">
            <a:xfrm>
              <a:off x="3186" y="23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1" name="Freeform 6957"/>
            <p:cNvSpPr>
              <a:spLocks/>
            </p:cNvSpPr>
            <p:nvPr/>
          </p:nvSpPr>
          <p:spPr bwMode="auto">
            <a:xfrm>
              <a:off x="4999" y="11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2" name="Freeform 6958"/>
            <p:cNvSpPr>
              <a:spLocks/>
            </p:cNvSpPr>
            <p:nvPr/>
          </p:nvSpPr>
          <p:spPr bwMode="auto">
            <a:xfrm>
              <a:off x="4524"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3" name="Freeform 6959"/>
            <p:cNvSpPr>
              <a:spLocks/>
            </p:cNvSpPr>
            <p:nvPr/>
          </p:nvSpPr>
          <p:spPr bwMode="auto">
            <a:xfrm>
              <a:off x="4147"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4" name="Freeform 6960"/>
            <p:cNvSpPr>
              <a:spLocks/>
            </p:cNvSpPr>
            <p:nvPr/>
          </p:nvSpPr>
          <p:spPr bwMode="auto">
            <a:xfrm>
              <a:off x="4176"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5" name="Freeform 6961"/>
            <p:cNvSpPr>
              <a:spLocks/>
            </p:cNvSpPr>
            <p:nvPr/>
          </p:nvSpPr>
          <p:spPr bwMode="auto">
            <a:xfrm>
              <a:off x="4414"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6" name="Freeform 6962"/>
            <p:cNvSpPr>
              <a:spLocks/>
            </p:cNvSpPr>
            <p:nvPr/>
          </p:nvSpPr>
          <p:spPr bwMode="auto">
            <a:xfrm>
              <a:off x="4362" y="18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27" name="Freeform 6963"/>
            <p:cNvSpPr>
              <a:spLocks/>
            </p:cNvSpPr>
            <p:nvPr/>
          </p:nvSpPr>
          <p:spPr bwMode="auto">
            <a:xfrm>
              <a:off x="4205"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8" name="Freeform 6964"/>
            <p:cNvSpPr>
              <a:spLocks/>
            </p:cNvSpPr>
            <p:nvPr/>
          </p:nvSpPr>
          <p:spPr bwMode="auto">
            <a:xfrm>
              <a:off x="4900"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29" name="Freeform 6965"/>
            <p:cNvSpPr>
              <a:spLocks/>
            </p:cNvSpPr>
            <p:nvPr/>
          </p:nvSpPr>
          <p:spPr bwMode="auto">
            <a:xfrm>
              <a:off x="4744"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0" name="Freeform 6966"/>
            <p:cNvSpPr>
              <a:spLocks/>
            </p:cNvSpPr>
            <p:nvPr/>
          </p:nvSpPr>
          <p:spPr bwMode="auto">
            <a:xfrm>
              <a:off x="4246"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1" name="Freeform 6967"/>
            <p:cNvSpPr>
              <a:spLocks/>
            </p:cNvSpPr>
            <p:nvPr/>
          </p:nvSpPr>
          <p:spPr bwMode="auto">
            <a:xfrm>
              <a:off x="3910"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2" name="Freeform 6968"/>
            <p:cNvSpPr>
              <a:spLocks/>
            </p:cNvSpPr>
            <p:nvPr/>
          </p:nvSpPr>
          <p:spPr bwMode="auto">
            <a:xfrm>
              <a:off x="4165"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3" name="Freeform 6969"/>
            <p:cNvSpPr>
              <a:spLocks/>
            </p:cNvSpPr>
            <p:nvPr/>
          </p:nvSpPr>
          <p:spPr bwMode="auto">
            <a:xfrm>
              <a:off x="3962"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4" name="Freeform 6970"/>
            <p:cNvSpPr>
              <a:spLocks/>
            </p:cNvSpPr>
            <p:nvPr/>
          </p:nvSpPr>
          <p:spPr bwMode="auto">
            <a:xfrm>
              <a:off x="3684"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5" name="Freeform 6971"/>
            <p:cNvSpPr>
              <a:spLocks/>
            </p:cNvSpPr>
            <p:nvPr/>
          </p:nvSpPr>
          <p:spPr bwMode="auto">
            <a:xfrm>
              <a:off x="4304"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6" name="Freeform 6972"/>
            <p:cNvSpPr>
              <a:spLocks/>
            </p:cNvSpPr>
            <p:nvPr/>
          </p:nvSpPr>
          <p:spPr bwMode="auto">
            <a:xfrm>
              <a:off x="5039" y="10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7" name="Freeform 6973"/>
            <p:cNvSpPr>
              <a:spLocks/>
            </p:cNvSpPr>
            <p:nvPr/>
          </p:nvSpPr>
          <p:spPr bwMode="auto">
            <a:xfrm>
              <a:off x="4547"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8" name="Freeform 6974"/>
            <p:cNvSpPr>
              <a:spLocks/>
            </p:cNvSpPr>
            <p:nvPr/>
          </p:nvSpPr>
          <p:spPr bwMode="auto">
            <a:xfrm>
              <a:off x="4512"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39" name="Freeform 6975"/>
            <p:cNvSpPr>
              <a:spLocks/>
            </p:cNvSpPr>
            <p:nvPr/>
          </p:nvSpPr>
          <p:spPr bwMode="auto">
            <a:xfrm>
              <a:off x="4478" y="19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40" name="Freeform 6976"/>
            <p:cNvSpPr>
              <a:spLocks/>
            </p:cNvSpPr>
            <p:nvPr/>
          </p:nvSpPr>
          <p:spPr bwMode="auto">
            <a:xfrm>
              <a:off x="4721"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1" name="Freeform 6977"/>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2" name="Freeform 6978"/>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3" name="Freeform 6979"/>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4" name="Freeform 6980"/>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5" name="Freeform 6981"/>
            <p:cNvSpPr>
              <a:spLocks/>
            </p:cNvSpPr>
            <p:nvPr/>
          </p:nvSpPr>
          <p:spPr bwMode="auto">
            <a:xfrm>
              <a:off x="5358"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6" name="Freeform 6982"/>
            <p:cNvSpPr>
              <a:spLocks/>
            </p:cNvSpPr>
            <p:nvPr/>
          </p:nvSpPr>
          <p:spPr bwMode="auto">
            <a:xfrm>
              <a:off x="5358"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7" name="Freeform 6983"/>
            <p:cNvSpPr>
              <a:spLocks/>
            </p:cNvSpPr>
            <p:nvPr/>
          </p:nvSpPr>
          <p:spPr bwMode="auto">
            <a:xfrm>
              <a:off x="5358" y="25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48" name="Freeform 6984"/>
            <p:cNvSpPr>
              <a:spLocks/>
            </p:cNvSpPr>
            <p:nvPr/>
          </p:nvSpPr>
          <p:spPr bwMode="auto">
            <a:xfrm>
              <a:off x="4779" y="25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49" name="Freeform 6985"/>
            <p:cNvSpPr>
              <a:spLocks/>
            </p:cNvSpPr>
            <p:nvPr/>
          </p:nvSpPr>
          <p:spPr bwMode="auto">
            <a:xfrm>
              <a:off x="4981" y="25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0" name="Freeform 6986"/>
            <p:cNvSpPr>
              <a:spLocks/>
            </p:cNvSpPr>
            <p:nvPr/>
          </p:nvSpPr>
          <p:spPr bwMode="auto">
            <a:xfrm>
              <a:off x="5329" y="25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1" name="Freeform 6987"/>
            <p:cNvSpPr>
              <a:spLocks/>
            </p:cNvSpPr>
            <p:nvPr/>
          </p:nvSpPr>
          <p:spPr bwMode="auto">
            <a:xfrm>
              <a:off x="5097" y="25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2" name="Freeform 6988"/>
            <p:cNvSpPr>
              <a:spLocks/>
            </p:cNvSpPr>
            <p:nvPr/>
          </p:nvSpPr>
          <p:spPr bwMode="auto">
            <a:xfrm>
              <a:off x="520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3" name="Freeform 6989"/>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4" name="Freeform 6990"/>
            <p:cNvSpPr>
              <a:spLocks/>
            </p:cNvSpPr>
            <p:nvPr/>
          </p:nvSpPr>
          <p:spPr bwMode="auto">
            <a:xfrm>
              <a:off x="523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5" name="Freeform 6991"/>
            <p:cNvSpPr>
              <a:spLocks/>
            </p:cNvSpPr>
            <p:nvPr/>
          </p:nvSpPr>
          <p:spPr bwMode="auto">
            <a:xfrm>
              <a:off x="490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6" name="Freeform 6992"/>
            <p:cNvSpPr>
              <a:spLocks/>
            </p:cNvSpPr>
            <p:nvPr/>
          </p:nvSpPr>
          <p:spPr bwMode="auto">
            <a:xfrm>
              <a:off x="500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57" name="Freeform 6993"/>
            <p:cNvSpPr>
              <a:spLocks/>
            </p:cNvSpPr>
            <p:nvPr/>
          </p:nvSpPr>
          <p:spPr bwMode="auto">
            <a:xfrm>
              <a:off x="51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8" name="Freeform 6994"/>
            <p:cNvSpPr>
              <a:spLocks/>
            </p:cNvSpPr>
            <p:nvPr/>
          </p:nvSpPr>
          <p:spPr bwMode="auto">
            <a:xfrm>
              <a:off x="499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59" name="Freeform 6995"/>
            <p:cNvSpPr>
              <a:spLocks/>
            </p:cNvSpPr>
            <p:nvPr/>
          </p:nvSpPr>
          <p:spPr bwMode="auto">
            <a:xfrm>
              <a:off x="512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0" name="Freeform 6996"/>
            <p:cNvSpPr>
              <a:spLocks/>
            </p:cNvSpPr>
            <p:nvPr/>
          </p:nvSpPr>
          <p:spPr bwMode="auto">
            <a:xfrm>
              <a:off x="516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1" name="Freeform 6997"/>
            <p:cNvSpPr>
              <a:spLocks/>
            </p:cNvSpPr>
            <p:nvPr/>
          </p:nvSpPr>
          <p:spPr bwMode="auto">
            <a:xfrm>
              <a:off x="5201"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2" name="Freeform 6998"/>
            <p:cNvSpPr>
              <a:spLocks/>
            </p:cNvSpPr>
            <p:nvPr/>
          </p:nvSpPr>
          <p:spPr bwMode="auto">
            <a:xfrm>
              <a:off x="5057" y="244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63" name="Freeform 6999"/>
            <p:cNvSpPr>
              <a:spLocks/>
            </p:cNvSpPr>
            <p:nvPr/>
          </p:nvSpPr>
          <p:spPr bwMode="auto">
            <a:xfrm>
              <a:off x="5190" y="24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4" name="Freeform 7000"/>
            <p:cNvSpPr>
              <a:spLocks/>
            </p:cNvSpPr>
            <p:nvPr/>
          </p:nvSpPr>
          <p:spPr bwMode="auto">
            <a:xfrm>
              <a:off x="492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5" name="Freeform 7001"/>
            <p:cNvSpPr>
              <a:spLocks/>
            </p:cNvSpPr>
            <p:nvPr/>
          </p:nvSpPr>
          <p:spPr bwMode="auto">
            <a:xfrm>
              <a:off x="503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66" name="Freeform 7002"/>
            <p:cNvSpPr>
              <a:spLocks/>
            </p:cNvSpPr>
            <p:nvPr/>
          </p:nvSpPr>
          <p:spPr bwMode="auto">
            <a:xfrm>
              <a:off x="5358" y="24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7" name="Freeform 7003"/>
            <p:cNvSpPr>
              <a:spLocks/>
            </p:cNvSpPr>
            <p:nvPr/>
          </p:nvSpPr>
          <p:spPr bwMode="auto">
            <a:xfrm>
              <a:off x="5358"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8" name="Freeform 7004"/>
            <p:cNvSpPr>
              <a:spLocks/>
            </p:cNvSpPr>
            <p:nvPr/>
          </p:nvSpPr>
          <p:spPr bwMode="auto">
            <a:xfrm>
              <a:off x="5358"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69" name="Freeform 7005"/>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0" name="Freeform 7006"/>
            <p:cNvSpPr>
              <a:spLocks/>
            </p:cNvSpPr>
            <p:nvPr/>
          </p:nvSpPr>
          <p:spPr bwMode="auto">
            <a:xfrm>
              <a:off x="518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1" name="Freeform 7007"/>
            <p:cNvSpPr>
              <a:spLocks/>
            </p:cNvSpPr>
            <p:nvPr/>
          </p:nvSpPr>
          <p:spPr bwMode="auto">
            <a:xfrm>
              <a:off x="519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72" name="Freeform 7008"/>
            <p:cNvSpPr>
              <a:spLocks/>
            </p:cNvSpPr>
            <p:nvPr/>
          </p:nvSpPr>
          <p:spPr bwMode="auto">
            <a:xfrm>
              <a:off x="516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3" name="Freeform 7009"/>
            <p:cNvSpPr>
              <a:spLocks/>
            </p:cNvSpPr>
            <p:nvPr/>
          </p:nvSpPr>
          <p:spPr bwMode="auto">
            <a:xfrm>
              <a:off x="490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4" name="Freeform 7010"/>
            <p:cNvSpPr>
              <a:spLocks/>
            </p:cNvSpPr>
            <p:nvPr/>
          </p:nvSpPr>
          <p:spPr bwMode="auto">
            <a:xfrm>
              <a:off x="469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5" name="Freeform 7011"/>
            <p:cNvSpPr>
              <a:spLocks/>
            </p:cNvSpPr>
            <p:nvPr/>
          </p:nvSpPr>
          <p:spPr bwMode="auto">
            <a:xfrm>
              <a:off x="4530"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76" name="Freeform 7012"/>
            <p:cNvSpPr>
              <a:spLocks/>
            </p:cNvSpPr>
            <p:nvPr/>
          </p:nvSpPr>
          <p:spPr bwMode="auto">
            <a:xfrm>
              <a:off x="431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7" name="Freeform 7013"/>
            <p:cNvSpPr>
              <a:spLocks/>
            </p:cNvSpPr>
            <p:nvPr/>
          </p:nvSpPr>
          <p:spPr bwMode="auto">
            <a:xfrm>
              <a:off x="479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8" name="Freeform 7014"/>
            <p:cNvSpPr>
              <a:spLocks/>
            </p:cNvSpPr>
            <p:nvPr/>
          </p:nvSpPr>
          <p:spPr bwMode="auto">
            <a:xfrm>
              <a:off x="5294"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79" name="Freeform 7015"/>
            <p:cNvSpPr>
              <a:spLocks/>
            </p:cNvSpPr>
            <p:nvPr/>
          </p:nvSpPr>
          <p:spPr bwMode="auto">
            <a:xfrm>
              <a:off x="4952"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0" name="Freeform 7016"/>
            <p:cNvSpPr>
              <a:spLocks/>
            </p:cNvSpPr>
            <p:nvPr/>
          </p:nvSpPr>
          <p:spPr bwMode="auto">
            <a:xfrm>
              <a:off x="5190" y="10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1" name="Freeform 7017"/>
            <p:cNvSpPr>
              <a:spLocks/>
            </p:cNvSpPr>
            <p:nvPr/>
          </p:nvSpPr>
          <p:spPr bwMode="auto">
            <a:xfrm>
              <a:off x="4854"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2" name="Freeform 7018"/>
            <p:cNvSpPr>
              <a:spLocks/>
            </p:cNvSpPr>
            <p:nvPr/>
          </p:nvSpPr>
          <p:spPr bwMode="auto">
            <a:xfrm>
              <a:off x="4877"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3" name="Freeform 7019"/>
            <p:cNvSpPr>
              <a:spLocks/>
            </p:cNvSpPr>
            <p:nvPr/>
          </p:nvSpPr>
          <p:spPr bwMode="auto">
            <a:xfrm>
              <a:off x="5039"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4" name="Freeform 7020"/>
            <p:cNvSpPr>
              <a:spLocks/>
            </p:cNvSpPr>
            <p:nvPr/>
          </p:nvSpPr>
          <p:spPr bwMode="auto">
            <a:xfrm>
              <a:off x="502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5" name="Freeform 7021"/>
            <p:cNvSpPr>
              <a:spLocks/>
            </p:cNvSpPr>
            <p:nvPr/>
          </p:nvSpPr>
          <p:spPr bwMode="auto">
            <a:xfrm>
              <a:off x="5109"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6" name="Freeform 7022"/>
            <p:cNvSpPr>
              <a:spLocks/>
            </p:cNvSpPr>
            <p:nvPr/>
          </p:nvSpPr>
          <p:spPr bwMode="auto">
            <a:xfrm>
              <a:off x="5167" y="18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7" name="Freeform 7023"/>
            <p:cNvSpPr>
              <a:spLocks/>
            </p:cNvSpPr>
            <p:nvPr/>
          </p:nvSpPr>
          <p:spPr bwMode="auto">
            <a:xfrm>
              <a:off x="5294"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8" name="Freeform 7024"/>
            <p:cNvSpPr>
              <a:spLocks/>
            </p:cNvSpPr>
            <p:nvPr/>
          </p:nvSpPr>
          <p:spPr bwMode="auto">
            <a:xfrm>
              <a:off x="5323" y="17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89" name="Freeform 7025"/>
            <p:cNvSpPr>
              <a:spLocks/>
            </p:cNvSpPr>
            <p:nvPr/>
          </p:nvSpPr>
          <p:spPr bwMode="auto">
            <a:xfrm>
              <a:off x="5277"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0" name="Freeform 7026"/>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1" name="Freeform 7027"/>
            <p:cNvSpPr>
              <a:spLocks/>
            </p:cNvSpPr>
            <p:nvPr/>
          </p:nvSpPr>
          <p:spPr bwMode="auto">
            <a:xfrm>
              <a:off x="5358"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2" name="Freeform 7028"/>
            <p:cNvSpPr>
              <a:spLocks/>
            </p:cNvSpPr>
            <p:nvPr/>
          </p:nvSpPr>
          <p:spPr bwMode="auto">
            <a:xfrm>
              <a:off x="5329"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3" name="Freeform 7029"/>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4" name="Freeform 7030"/>
            <p:cNvSpPr>
              <a:spLocks/>
            </p:cNvSpPr>
            <p:nvPr/>
          </p:nvSpPr>
          <p:spPr bwMode="auto">
            <a:xfrm>
              <a:off x="5173" y="21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95" name="Freeform 7031"/>
            <p:cNvSpPr>
              <a:spLocks/>
            </p:cNvSpPr>
            <p:nvPr/>
          </p:nvSpPr>
          <p:spPr bwMode="auto">
            <a:xfrm>
              <a:off x="5254"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496" name="Freeform 7032"/>
            <p:cNvSpPr>
              <a:spLocks/>
            </p:cNvSpPr>
            <p:nvPr/>
          </p:nvSpPr>
          <p:spPr bwMode="auto">
            <a:xfrm>
              <a:off x="5358" y="10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7" name="Freeform 7033"/>
            <p:cNvSpPr>
              <a:spLocks/>
            </p:cNvSpPr>
            <p:nvPr/>
          </p:nvSpPr>
          <p:spPr bwMode="auto">
            <a:xfrm>
              <a:off x="5358"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8" name="Freeform 7034"/>
            <p:cNvSpPr>
              <a:spLocks/>
            </p:cNvSpPr>
            <p:nvPr/>
          </p:nvSpPr>
          <p:spPr bwMode="auto">
            <a:xfrm>
              <a:off x="535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499" name="Freeform 7035"/>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0" name="Freeform 7036"/>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1" name="Freeform 7037"/>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2" name="Freeform 7038"/>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3" name="Freeform 7039"/>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4" name="Freeform 7040"/>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5" name="Freeform 7041"/>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6" name="Freeform 7042"/>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7" name="Freeform 7043"/>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8" name="Freeform 7044"/>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09" name="Freeform 7045"/>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0" name="Freeform 7046"/>
            <p:cNvSpPr>
              <a:spLocks/>
            </p:cNvSpPr>
            <p:nvPr/>
          </p:nvSpPr>
          <p:spPr bwMode="auto">
            <a:xfrm>
              <a:off x="5358"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1" name="Freeform 7047"/>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2" name="Freeform 7048"/>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3" name="Freeform 7049"/>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4" name="Freeform 7050"/>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5" name="Freeform 7051"/>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6" name="Freeform 7052"/>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7" name="Freeform 7053"/>
            <p:cNvSpPr>
              <a:spLocks/>
            </p:cNvSpPr>
            <p:nvPr/>
          </p:nvSpPr>
          <p:spPr bwMode="auto">
            <a:xfrm>
              <a:off x="535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8" name="Freeform 7054"/>
            <p:cNvSpPr>
              <a:spLocks/>
            </p:cNvSpPr>
            <p:nvPr/>
          </p:nvSpPr>
          <p:spPr bwMode="auto">
            <a:xfrm>
              <a:off x="5358"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19" name="Freeform 7055"/>
            <p:cNvSpPr>
              <a:spLocks/>
            </p:cNvSpPr>
            <p:nvPr/>
          </p:nvSpPr>
          <p:spPr bwMode="auto">
            <a:xfrm>
              <a:off x="5358" y="12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0" name="Freeform 7056"/>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1" name="Freeform 7057"/>
            <p:cNvSpPr>
              <a:spLocks/>
            </p:cNvSpPr>
            <p:nvPr/>
          </p:nvSpPr>
          <p:spPr bwMode="auto">
            <a:xfrm>
              <a:off x="5358"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2" name="Freeform 7058"/>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3" name="Freeform 7059"/>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4" name="Freeform 7060"/>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5" name="Freeform 7061"/>
            <p:cNvSpPr>
              <a:spLocks/>
            </p:cNvSpPr>
            <p:nvPr/>
          </p:nvSpPr>
          <p:spPr bwMode="auto">
            <a:xfrm>
              <a:off x="5358" y="18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6" name="Freeform 7062"/>
            <p:cNvSpPr>
              <a:spLocks/>
            </p:cNvSpPr>
            <p:nvPr/>
          </p:nvSpPr>
          <p:spPr bwMode="auto">
            <a:xfrm>
              <a:off x="5358" y="9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7" name="Freeform 7063"/>
            <p:cNvSpPr>
              <a:spLocks/>
            </p:cNvSpPr>
            <p:nvPr/>
          </p:nvSpPr>
          <p:spPr bwMode="auto">
            <a:xfrm>
              <a:off x="5312"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28" name="Freeform 7064"/>
            <p:cNvSpPr>
              <a:spLocks/>
            </p:cNvSpPr>
            <p:nvPr/>
          </p:nvSpPr>
          <p:spPr bwMode="auto">
            <a:xfrm>
              <a:off x="5242"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29" name="Freeform 7065"/>
            <p:cNvSpPr>
              <a:spLocks/>
            </p:cNvSpPr>
            <p:nvPr/>
          </p:nvSpPr>
          <p:spPr bwMode="auto">
            <a:xfrm>
              <a:off x="5149"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0" name="Freeform 7066"/>
            <p:cNvSpPr>
              <a:spLocks/>
            </p:cNvSpPr>
            <p:nvPr/>
          </p:nvSpPr>
          <p:spPr bwMode="auto">
            <a:xfrm>
              <a:off x="5207"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1" name="Freeform 7067"/>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2" name="Freeform 7068"/>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3" name="Freeform 7069"/>
            <p:cNvSpPr>
              <a:spLocks/>
            </p:cNvSpPr>
            <p:nvPr/>
          </p:nvSpPr>
          <p:spPr bwMode="auto">
            <a:xfrm>
              <a:off x="5358" y="134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4" name="Freeform 7070"/>
            <p:cNvSpPr>
              <a:spLocks/>
            </p:cNvSpPr>
            <p:nvPr/>
          </p:nvSpPr>
          <p:spPr bwMode="auto">
            <a:xfrm>
              <a:off x="5358" y="12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5" name="Freeform 7071"/>
            <p:cNvSpPr>
              <a:spLocks/>
            </p:cNvSpPr>
            <p:nvPr/>
          </p:nvSpPr>
          <p:spPr bwMode="auto">
            <a:xfrm>
              <a:off x="5358" y="12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6" name="Freeform 7072"/>
            <p:cNvSpPr>
              <a:spLocks/>
            </p:cNvSpPr>
            <p:nvPr/>
          </p:nvSpPr>
          <p:spPr bwMode="auto">
            <a:xfrm>
              <a:off x="5358"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7" name="Freeform 7073"/>
            <p:cNvSpPr>
              <a:spLocks/>
            </p:cNvSpPr>
            <p:nvPr/>
          </p:nvSpPr>
          <p:spPr bwMode="auto">
            <a:xfrm>
              <a:off x="4895"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38" name="Freeform 7074"/>
            <p:cNvSpPr>
              <a:spLocks/>
            </p:cNvSpPr>
            <p:nvPr/>
          </p:nvSpPr>
          <p:spPr bwMode="auto">
            <a:xfrm>
              <a:off x="4900" y="15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39" name="Freeform 7075"/>
            <p:cNvSpPr>
              <a:spLocks/>
            </p:cNvSpPr>
            <p:nvPr/>
          </p:nvSpPr>
          <p:spPr bwMode="auto">
            <a:xfrm>
              <a:off x="396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0" name="Freeform 7076"/>
            <p:cNvSpPr>
              <a:spLocks/>
            </p:cNvSpPr>
            <p:nvPr/>
          </p:nvSpPr>
          <p:spPr bwMode="auto">
            <a:xfrm>
              <a:off x="3557" y="24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41" name="Freeform 7077"/>
            <p:cNvSpPr>
              <a:spLocks/>
            </p:cNvSpPr>
            <p:nvPr/>
          </p:nvSpPr>
          <p:spPr bwMode="auto">
            <a:xfrm>
              <a:off x="3829"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2" name="Freeform 7078"/>
            <p:cNvSpPr>
              <a:spLocks/>
            </p:cNvSpPr>
            <p:nvPr/>
          </p:nvSpPr>
          <p:spPr bwMode="auto">
            <a:xfrm>
              <a:off x="4564" y="12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3" name="Freeform 7079"/>
            <p:cNvSpPr>
              <a:spLocks/>
            </p:cNvSpPr>
            <p:nvPr/>
          </p:nvSpPr>
          <p:spPr bwMode="auto">
            <a:xfrm>
              <a:off x="3933"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4" name="Freeform 7080"/>
            <p:cNvSpPr>
              <a:spLocks/>
            </p:cNvSpPr>
            <p:nvPr/>
          </p:nvSpPr>
          <p:spPr bwMode="auto">
            <a:xfrm>
              <a:off x="4124"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5" name="Freeform 7081"/>
            <p:cNvSpPr>
              <a:spLocks/>
            </p:cNvSpPr>
            <p:nvPr/>
          </p:nvSpPr>
          <p:spPr bwMode="auto">
            <a:xfrm>
              <a:off x="4379"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6" name="Freeform 7082"/>
            <p:cNvSpPr>
              <a:spLocks/>
            </p:cNvSpPr>
            <p:nvPr/>
          </p:nvSpPr>
          <p:spPr bwMode="auto">
            <a:xfrm>
              <a:off x="4535"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7" name="Freeform 7083"/>
            <p:cNvSpPr>
              <a:spLocks/>
            </p:cNvSpPr>
            <p:nvPr/>
          </p:nvSpPr>
          <p:spPr bwMode="auto">
            <a:xfrm>
              <a:off x="4541"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8" name="Freeform 7084"/>
            <p:cNvSpPr>
              <a:spLocks/>
            </p:cNvSpPr>
            <p:nvPr/>
          </p:nvSpPr>
          <p:spPr bwMode="auto">
            <a:xfrm>
              <a:off x="4773"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49" name="Freeform 7085"/>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0" name="Freeform 7086"/>
            <p:cNvSpPr>
              <a:spLocks/>
            </p:cNvSpPr>
            <p:nvPr/>
          </p:nvSpPr>
          <p:spPr bwMode="auto">
            <a:xfrm>
              <a:off x="5358" y="12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1" name="Freeform 7087"/>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2" name="Freeform 7088"/>
            <p:cNvSpPr>
              <a:spLocks/>
            </p:cNvSpPr>
            <p:nvPr/>
          </p:nvSpPr>
          <p:spPr bwMode="auto">
            <a:xfrm>
              <a:off x="5236"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3" name="Freeform 7089"/>
            <p:cNvSpPr>
              <a:spLocks/>
            </p:cNvSpPr>
            <p:nvPr/>
          </p:nvSpPr>
          <p:spPr bwMode="auto">
            <a:xfrm>
              <a:off x="4912" y="25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4" name="Freeform 7090"/>
            <p:cNvSpPr>
              <a:spLocks/>
            </p:cNvSpPr>
            <p:nvPr/>
          </p:nvSpPr>
          <p:spPr bwMode="auto">
            <a:xfrm>
              <a:off x="4842"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5" name="Freeform 7091"/>
            <p:cNvSpPr>
              <a:spLocks/>
            </p:cNvSpPr>
            <p:nvPr/>
          </p:nvSpPr>
          <p:spPr bwMode="auto">
            <a:xfrm>
              <a:off x="4854"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6" name="Freeform 7092"/>
            <p:cNvSpPr>
              <a:spLocks/>
            </p:cNvSpPr>
            <p:nvPr/>
          </p:nvSpPr>
          <p:spPr bwMode="auto">
            <a:xfrm>
              <a:off x="5358" y="25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7" name="Freeform 7093"/>
            <p:cNvSpPr>
              <a:spLocks/>
            </p:cNvSpPr>
            <p:nvPr/>
          </p:nvSpPr>
          <p:spPr bwMode="auto">
            <a:xfrm>
              <a:off x="5358" y="25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8" name="Freeform 7094"/>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59" name="Freeform 7095"/>
            <p:cNvSpPr>
              <a:spLocks/>
            </p:cNvSpPr>
            <p:nvPr/>
          </p:nvSpPr>
          <p:spPr bwMode="auto">
            <a:xfrm>
              <a:off x="51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0" name="Freeform 7096"/>
            <p:cNvSpPr>
              <a:spLocks/>
            </p:cNvSpPr>
            <p:nvPr/>
          </p:nvSpPr>
          <p:spPr bwMode="auto">
            <a:xfrm>
              <a:off x="5254" y="24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61" name="Freeform 7097"/>
            <p:cNvSpPr>
              <a:spLocks/>
            </p:cNvSpPr>
            <p:nvPr/>
          </p:nvSpPr>
          <p:spPr bwMode="auto">
            <a:xfrm>
              <a:off x="5306"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2" name="Freeform 7098"/>
            <p:cNvSpPr>
              <a:spLocks/>
            </p:cNvSpPr>
            <p:nvPr/>
          </p:nvSpPr>
          <p:spPr bwMode="auto">
            <a:xfrm>
              <a:off x="5190" y="24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3" name="Freeform 7099"/>
            <p:cNvSpPr>
              <a:spLocks/>
            </p:cNvSpPr>
            <p:nvPr/>
          </p:nvSpPr>
          <p:spPr bwMode="auto">
            <a:xfrm>
              <a:off x="495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4" name="Freeform 7100"/>
            <p:cNvSpPr>
              <a:spLocks/>
            </p:cNvSpPr>
            <p:nvPr/>
          </p:nvSpPr>
          <p:spPr bwMode="auto">
            <a:xfrm>
              <a:off x="5277"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5" name="Freeform 7101"/>
            <p:cNvSpPr>
              <a:spLocks/>
            </p:cNvSpPr>
            <p:nvPr/>
          </p:nvSpPr>
          <p:spPr bwMode="auto">
            <a:xfrm>
              <a:off x="5230"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6" name="Freeform 7102"/>
            <p:cNvSpPr>
              <a:spLocks/>
            </p:cNvSpPr>
            <p:nvPr/>
          </p:nvSpPr>
          <p:spPr bwMode="auto">
            <a:xfrm>
              <a:off x="4877"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7" name="Freeform 710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8" name="Freeform 7104"/>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69" name="Freeform 7105"/>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0" name="Freeform 7106"/>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1" name="Freeform 710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2" name="Freeform 7108"/>
            <p:cNvSpPr>
              <a:spLocks/>
            </p:cNvSpPr>
            <p:nvPr/>
          </p:nvSpPr>
          <p:spPr bwMode="auto">
            <a:xfrm>
              <a:off x="534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3" name="Freeform 7109"/>
            <p:cNvSpPr>
              <a:spLocks/>
            </p:cNvSpPr>
            <p:nvPr/>
          </p:nvSpPr>
          <p:spPr bwMode="auto">
            <a:xfrm>
              <a:off x="530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4" name="Freeform 7110"/>
            <p:cNvSpPr>
              <a:spLocks/>
            </p:cNvSpPr>
            <p:nvPr/>
          </p:nvSpPr>
          <p:spPr bwMode="auto">
            <a:xfrm>
              <a:off x="534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5" name="Freeform 7111"/>
            <p:cNvSpPr>
              <a:spLocks/>
            </p:cNvSpPr>
            <p:nvPr/>
          </p:nvSpPr>
          <p:spPr bwMode="auto">
            <a:xfrm>
              <a:off x="534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6" name="Freeform 7112"/>
            <p:cNvSpPr>
              <a:spLocks/>
            </p:cNvSpPr>
            <p:nvPr/>
          </p:nvSpPr>
          <p:spPr bwMode="auto">
            <a:xfrm>
              <a:off x="5306"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7" name="Freeform 7113"/>
            <p:cNvSpPr>
              <a:spLocks/>
            </p:cNvSpPr>
            <p:nvPr/>
          </p:nvSpPr>
          <p:spPr bwMode="auto">
            <a:xfrm>
              <a:off x="5358" y="11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8" name="Freeform 7114"/>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79" name="Freeform 7115"/>
            <p:cNvSpPr>
              <a:spLocks/>
            </p:cNvSpPr>
            <p:nvPr/>
          </p:nvSpPr>
          <p:spPr bwMode="auto">
            <a:xfrm>
              <a:off x="5184"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0" name="Freeform 7116"/>
            <p:cNvSpPr>
              <a:spLocks/>
            </p:cNvSpPr>
            <p:nvPr/>
          </p:nvSpPr>
          <p:spPr bwMode="auto">
            <a:xfrm>
              <a:off x="535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1" name="Freeform 7117"/>
            <p:cNvSpPr>
              <a:spLocks/>
            </p:cNvSpPr>
            <p:nvPr/>
          </p:nvSpPr>
          <p:spPr bwMode="auto">
            <a:xfrm>
              <a:off x="5149"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2" name="Freeform 7118"/>
            <p:cNvSpPr>
              <a:spLocks/>
            </p:cNvSpPr>
            <p:nvPr/>
          </p:nvSpPr>
          <p:spPr bwMode="auto">
            <a:xfrm>
              <a:off x="5109"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3" name="Freeform 7119"/>
            <p:cNvSpPr>
              <a:spLocks/>
            </p:cNvSpPr>
            <p:nvPr/>
          </p:nvSpPr>
          <p:spPr bwMode="auto">
            <a:xfrm>
              <a:off x="4819"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4" name="Freeform 7120"/>
            <p:cNvSpPr>
              <a:spLocks/>
            </p:cNvSpPr>
            <p:nvPr/>
          </p:nvSpPr>
          <p:spPr bwMode="auto">
            <a:xfrm>
              <a:off x="4923"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5" name="Freeform 7121"/>
            <p:cNvSpPr>
              <a:spLocks/>
            </p:cNvSpPr>
            <p:nvPr/>
          </p:nvSpPr>
          <p:spPr bwMode="auto">
            <a:xfrm>
              <a:off x="4605"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6" name="Freeform 7122"/>
            <p:cNvSpPr>
              <a:spLocks/>
            </p:cNvSpPr>
            <p:nvPr/>
          </p:nvSpPr>
          <p:spPr bwMode="auto">
            <a:xfrm>
              <a:off x="4228"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87" name="Freeform 7123"/>
            <p:cNvSpPr>
              <a:spLocks/>
            </p:cNvSpPr>
            <p:nvPr/>
          </p:nvSpPr>
          <p:spPr bwMode="auto">
            <a:xfrm>
              <a:off x="4252"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88" name="Freeform 7124"/>
            <p:cNvSpPr>
              <a:spLocks/>
            </p:cNvSpPr>
            <p:nvPr/>
          </p:nvSpPr>
          <p:spPr bwMode="auto">
            <a:xfrm>
              <a:off x="4420" y="1888"/>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89" name="Freeform 7125"/>
            <p:cNvSpPr>
              <a:spLocks/>
            </p:cNvSpPr>
            <p:nvPr/>
          </p:nvSpPr>
          <p:spPr bwMode="auto">
            <a:xfrm>
              <a:off x="4588"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90" name="Freeform 7126"/>
            <p:cNvSpPr>
              <a:spLocks/>
            </p:cNvSpPr>
            <p:nvPr/>
          </p:nvSpPr>
          <p:spPr bwMode="auto">
            <a:xfrm>
              <a:off x="5335" y="10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591" name="Freeform 7127"/>
            <p:cNvSpPr>
              <a:spLocks/>
            </p:cNvSpPr>
            <p:nvPr/>
          </p:nvSpPr>
          <p:spPr bwMode="auto">
            <a:xfrm>
              <a:off x="4425"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2" name="Freeform 7128"/>
            <p:cNvSpPr>
              <a:spLocks/>
            </p:cNvSpPr>
            <p:nvPr/>
          </p:nvSpPr>
          <p:spPr bwMode="auto">
            <a:xfrm>
              <a:off x="4622" y="16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3" name="Freeform 7129"/>
            <p:cNvSpPr>
              <a:spLocks/>
            </p:cNvSpPr>
            <p:nvPr/>
          </p:nvSpPr>
          <p:spPr bwMode="auto">
            <a:xfrm>
              <a:off x="4315"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4" name="Freeform 7130"/>
            <p:cNvSpPr>
              <a:spLocks/>
            </p:cNvSpPr>
            <p:nvPr/>
          </p:nvSpPr>
          <p:spPr bwMode="auto">
            <a:xfrm>
              <a:off x="3765"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5" name="Freeform 7131"/>
            <p:cNvSpPr>
              <a:spLocks/>
            </p:cNvSpPr>
            <p:nvPr/>
          </p:nvSpPr>
          <p:spPr bwMode="auto">
            <a:xfrm>
              <a:off x="4327"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6" name="Freeform 7132"/>
            <p:cNvSpPr>
              <a:spLocks/>
            </p:cNvSpPr>
            <p:nvPr/>
          </p:nvSpPr>
          <p:spPr bwMode="auto">
            <a:xfrm>
              <a:off x="5161" y="11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7" name="Freeform 7133"/>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8" name="Freeform 7134"/>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599" name="Freeform 7135"/>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0" name="Freeform 7136"/>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1" name="Freeform 7137"/>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2" name="Freeform 7138"/>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3" name="Freeform 7139"/>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4" name="Freeform 7140"/>
            <p:cNvSpPr>
              <a:spLocks/>
            </p:cNvSpPr>
            <p:nvPr/>
          </p:nvSpPr>
          <p:spPr bwMode="auto">
            <a:xfrm>
              <a:off x="5358"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5" name="Freeform 7141"/>
            <p:cNvSpPr>
              <a:spLocks/>
            </p:cNvSpPr>
            <p:nvPr/>
          </p:nvSpPr>
          <p:spPr bwMode="auto">
            <a:xfrm>
              <a:off x="5358"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6" name="Freeform 7142"/>
            <p:cNvSpPr>
              <a:spLocks/>
            </p:cNvSpPr>
            <p:nvPr/>
          </p:nvSpPr>
          <p:spPr bwMode="auto">
            <a:xfrm>
              <a:off x="5225" y="21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07" name="Freeform 7143"/>
            <p:cNvSpPr>
              <a:spLocks/>
            </p:cNvSpPr>
            <p:nvPr/>
          </p:nvSpPr>
          <p:spPr bwMode="auto">
            <a:xfrm>
              <a:off x="5080"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08" name="Freeform 7144"/>
            <p:cNvSpPr>
              <a:spLocks/>
            </p:cNvSpPr>
            <p:nvPr/>
          </p:nvSpPr>
          <p:spPr bwMode="auto">
            <a:xfrm>
              <a:off x="4617" y="2431"/>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09" name="Freeform 7145"/>
            <p:cNvSpPr>
              <a:spLocks/>
            </p:cNvSpPr>
            <p:nvPr/>
          </p:nvSpPr>
          <p:spPr bwMode="auto">
            <a:xfrm>
              <a:off x="4524" y="22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0" name="Freeform 7146"/>
            <p:cNvSpPr>
              <a:spLocks/>
            </p:cNvSpPr>
            <p:nvPr/>
          </p:nvSpPr>
          <p:spPr bwMode="auto">
            <a:xfrm>
              <a:off x="5068"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1" name="Freeform 7147"/>
            <p:cNvSpPr>
              <a:spLocks/>
            </p:cNvSpPr>
            <p:nvPr/>
          </p:nvSpPr>
          <p:spPr bwMode="auto">
            <a:xfrm>
              <a:off x="5259"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2" name="Freeform 7148"/>
            <p:cNvSpPr>
              <a:spLocks/>
            </p:cNvSpPr>
            <p:nvPr/>
          </p:nvSpPr>
          <p:spPr bwMode="auto">
            <a:xfrm>
              <a:off x="4952"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3" name="Freeform 7149"/>
            <p:cNvSpPr>
              <a:spLocks/>
            </p:cNvSpPr>
            <p:nvPr/>
          </p:nvSpPr>
          <p:spPr bwMode="auto">
            <a:xfrm>
              <a:off x="4813"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4" name="Freeform 7150"/>
            <p:cNvSpPr>
              <a:spLocks/>
            </p:cNvSpPr>
            <p:nvPr/>
          </p:nvSpPr>
          <p:spPr bwMode="auto">
            <a:xfrm>
              <a:off x="4599"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5" name="Freeform 7151"/>
            <p:cNvSpPr>
              <a:spLocks/>
            </p:cNvSpPr>
            <p:nvPr/>
          </p:nvSpPr>
          <p:spPr bwMode="auto">
            <a:xfrm>
              <a:off x="4935"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6" name="Freeform 7152"/>
            <p:cNvSpPr>
              <a:spLocks/>
            </p:cNvSpPr>
            <p:nvPr/>
          </p:nvSpPr>
          <p:spPr bwMode="auto">
            <a:xfrm>
              <a:off x="4512"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7" name="Freeform 7153"/>
            <p:cNvSpPr>
              <a:spLocks/>
            </p:cNvSpPr>
            <p:nvPr/>
          </p:nvSpPr>
          <p:spPr bwMode="auto">
            <a:xfrm>
              <a:off x="4970"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8" name="Freeform 7154"/>
            <p:cNvSpPr>
              <a:spLocks/>
            </p:cNvSpPr>
            <p:nvPr/>
          </p:nvSpPr>
          <p:spPr bwMode="auto">
            <a:xfrm>
              <a:off x="4952"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19" name="Freeform 7155"/>
            <p:cNvSpPr>
              <a:spLocks/>
            </p:cNvSpPr>
            <p:nvPr/>
          </p:nvSpPr>
          <p:spPr bwMode="auto">
            <a:xfrm>
              <a:off x="4941"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0" name="Freeform 7156"/>
            <p:cNvSpPr>
              <a:spLocks/>
            </p:cNvSpPr>
            <p:nvPr/>
          </p:nvSpPr>
          <p:spPr bwMode="auto">
            <a:xfrm>
              <a:off x="5358"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1" name="Freeform 7157"/>
            <p:cNvSpPr>
              <a:spLocks/>
            </p:cNvSpPr>
            <p:nvPr/>
          </p:nvSpPr>
          <p:spPr bwMode="auto">
            <a:xfrm>
              <a:off x="4373"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2" name="Freeform 7158"/>
            <p:cNvSpPr>
              <a:spLocks/>
            </p:cNvSpPr>
            <p:nvPr/>
          </p:nvSpPr>
          <p:spPr bwMode="auto">
            <a:xfrm>
              <a:off x="4634"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3" name="Freeform 7159"/>
            <p:cNvSpPr>
              <a:spLocks/>
            </p:cNvSpPr>
            <p:nvPr/>
          </p:nvSpPr>
          <p:spPr bwMode="auto">
            <a:xfrm>
              <a:off x="3713" y="22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4" name="Freeform 7160"/>
            <p:cNvSpPr>
              <a:spLocks/>
            </p:cNvSpPr>
            <p:nvPr/>
          </p:nvSpPr>
          <p:spPr bwMode="auto">
            <a:xfrm>
              <a:off x="3452"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5" name="Freeform 7161"/>
            <p:cNvSpPr>
              <a:spLocks/>
            </p:cNvSpPr>
            <p:nvPr/>
          </p:nvSpPr>
          <p:spPr bwMode="auto">
            <a:xfrm>
              <a:off x="3765"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6" name="Freeform 7162"/>
            <p:cNvSpPr>
              <a:spLocks/>
            </p:cNvSpPr>
            <p:nvPr/>
          </p:nvSpPr>
          <p:spPr bwMode="auto">
            <a:xfrm>
              <a:off x="3840"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7" name="Freeform 7163"/>
            <p:cNvSpPr>
              <a:spLocks/>
            </p:cNvSpPr>
            <p:nvPr/>
          </p:nvSpPr>
          <p:spPr bwMode="auto">
            <a:xfrm>
              <a:off x="4750" y="9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8" name="Freeform 7164"/>
            <p:cNvSpPr>
              <a:spLocks/>
            </p:cNvSpPr>
            <p:nvPr/>
          </p:nvSpPr>
          <p:spPr bwMode="auto">
            <a:xfrm>
              <a:off x="4269"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29" name="Freeform 7165"/>
            <p:cNvSpPr>
              <a:spLocks/>
            </p:cNvSpPr>
            <p:nvPr/>
          </p:nvSpPr>
          <p:spPr bwMode="auto">
            <a:xfrm>
              <a:off x="4721"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0" name="Freeform 7166"/>
            <p:cNvSpPr>
              <a:spLocks/>
            </p:cNvSpPr>
            <p:nvPr/>
          </p:nvSpPr>
          <p:spPr bwMode="auto">
            <a:xfrm>
              <a:off x="5103"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1" name="Freeform 7167"/>
            <p:cNvSpPr>
              <a:spLocks/>
            </p:cNvSpPr>
            <p:nvPr/>
          </p:nvSpPr>
          <p:spPr bwMode="auto">
            <a:xfrm>
              <a:off x="5005" y="18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32" name="Freeform 7168"/>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3" name="Freeform 7169"/>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4" name="Freeform 7170"/>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5" name="Freeform 7171"/>
            <p:cNvSpPr>
              <a:spLocks/>
            </p:cNvSpPr>
            <p:nvPr/>
          </p:nvSpPr>
          <p:spPr bwMode="auto">
            <a:xfrm>
              <a:off x="5358"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6" name="Freeform 7172"/>
            <p:cNvSpPr>
              <a:spLocks/>
            </p:cNvSpPr>
            <p:nvPr/>
          </p:nvSpPr>
          <p:spPr bwMode="auto">
            <a:xfrm>
              <a:off x="5236"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7" name="Freeform 7173"/>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8" name="Freeform 7174"/>
            <p:cNvSpPr>
              <a:spLocks/>
            </p:cNvSpPr>
            <p:nvPr/>
          </p:nvSpPr>
          <p:spPr bwMode="auto">
            <a:xfrm>
              <a:off x="535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39" name="Freeform 7175"/>
            <p:cNvSpPr>
              <a:spLocks/>
            </p:cNvSpPr>
            <p:nvPr/>
          </p:nvSpPr>
          <p:spPr bwMode="auto">
            <a:xfrm>
              <a:off x="535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0" name="Freeform 7176"/>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1" name="Freeform 7177"/>
            <p:cNvSpPr>
              <a:spLocks/>
            </p:cNvSpPr>
            <p:nvPr/>
          </p:nvSpPr>
          <p:spPr bwMode="auto">
            <a:xfrm>
              <a:off x="4958"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2" name="Freeform 7178"/>
            <p:cNvSpPr>
              <a:spLocks/>
            </p:cNvSpPr>
            <p:nvPr/>
          </p:nvSpPr>
          <p:spPr bwMode="auto">
            <a:xfrm>
              <a:off x="5091"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3" name="Freeform 7179"/>
            <p:cNvSpPr>
              <a:spLocks/>
            </p:cNvSpPr>
            <p:nvPr/>
          </p:nvSpPr>
          <p:spPr bwMode="auto">
            <a:xfrm>
              <a:off x="5080"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4" name="Freeform 7180"/>
            <p:cNvSpPr>
              <a:spLocks/>
            </p:cNvSpPr>
            <p:nvPr/>
          </p:nvSpPr>
          <p:spPr bwMode="auto">
            <a:xfrm>
              <a:off x="5242"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5" name="Freeform 7181"/>
            <p:cNvSpPr>
              <a:spLocks/>
            </p:cNvSpPr>
            <p:nvPr/>
          </p:nvSpPr>
          <p:spPr bwMode="auto">
            <a:xfrm>
              <a:off x="4889"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6" name="Freeform 7182"/>
            <p:cNvSpPr>
              <a:spLocks/>
            </p:cNvSpPr>
            <p:nvPr/>
          </p:nvSpPr>
          <p:spPr bwMode="auto">
            <a:xfrm>
              <a:off x="5022"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7" name="Freeform 7183"/>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8" name="Freeform 7184"/>
            <p:cNvSpPr>
              <a:spLocks/>
            </p:cNvSpPr>
            <p:nvPr/>
          </p:nvSpPr>
          <p:spPr bwMode="auto">
            <a:xfrm>
              <a:off x="5358"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49" name="Freeform 7185"/>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0" name="Freeform 7186"/>
            <p:cNvSpPr>
              <a:spLocks/>
            </p:cNvSpPr>
            <p:nvPr/>
          </p:nvSpPr>
          <p:spPr bwMode="auto">
            <a:xfrm>
              <a:off x="5068"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1" name="Freeform 7187"/>
            <p:cNvSpPr>
              <a:spLocks/>
            </p:cNvSpPr>
            <p:nvPr/>
          </p:nvSpPr>
          <p:spPr bwMode="auto">
            <a:xfrm>
              <a:off x="4501" y="25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52" name="Freeform 7188"/>
            <p:cNvSpPr>
              <a:spLocks/>
            </p:cNvSpPr>
            <p:nvPr/>
          </p:nvSpPr>
          <p:spPr bwMode="auto">
            <a:xfrm>
              <a:off x="4802" y="25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3" name="Freeform 7189"/>
            <p:cNvSpPr>
              <a:spLocks/>
            </p:cNvSpPr>
            <p:nvPr/>
          </p:nvSpPr>
          <p:spPr bwMode="auto">
            <a:xfrm>
              <a:off x="4136"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4" name="Freeform 7190"/>
            <p:cNvSpPr>
              <a:spLocks/>
            </p:cNvSpPr>
            <p:nvPr/>
          </p:nvSpPr>
          <p:spPr bwMode="auto">
            <a:xfrm>
              <a:off x="5265"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5" name="Freeform 7191"/>
            <p:cNvSpPr>
              <a:spLocks/>
            </p:cNvSpPr>
            <p:nvPr/>
          </p:nvSpPr>
          <p:spPr bwMode="auto">
            <a:xfrm>
              <a:off x="4958"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6" name="Freeform 7192"/>
            <p:cNvSpPr>
              <a:spLocks/>
            </p:cNvSpPr>
            <p:nvPr/>
          </p:nvSpPr>
          <p:spPr bwMode="auto">
            <a:xfrm>
              <a:off x="4466"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7" name="Freeform 719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8" name="Freeform 7194"/>
            <p:cNvSpPr>
              <a:spLocks/>
            </p:cNvSpPr>
            <p:nvPr/>
          </p:nvSpPr>
          <p:spPr bwMode="auto">
            <a:xfrm>
              <a:off x="5155" y="32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59" name="Freeform 7195"/>
            <p:cNvSpPr>
              <a:spLocks/>
            </p:cNvSpPr>
            <p:nvPr/>
          </p:nvSpPr>
          <p:spPr bwMode="auto">
            <a:xfrm>
              <a:off x="5358" y="316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0" name="Freeform 7196"/>
            <p:cNvSpPr>
              <a:spLocks/>
            </p:cNvSpPr>
            <p:nvPr/>
          </p:nvSpPr>
          <p:spPr bwMode="auto">
            <a:xfrm>
              <a:off x="5358" y="316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1" name="Freeform 719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2" name="Freeform 7198"/>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3" name="Freeform 7199"/>
            <p:cNvSpPr>
              <a:spLocks/>
            </p:cNvSpPr>
            <p:nvPr/>
          </p:nvSpPr>
          <p:spPr bwMode="auto">
            <a:xfrm>
              <a:off x="457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4" name="Freeform 7200"/>
            <p:cNvSpPr>
              <a:spLocks/>
            </p:cNvSpPr>
            <p:nvPr/>
          </p:nvSpPr>
          <p:spPr bwMode="auto">
            <a:xfrm>
              <a:off x="361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65" name="Freeform 7201"/>
            <p:cNvSpPr>
              <a:spLocks/>
            </p:cNvSpPr>
            <p:nvPr/>
          </p:nvSpPr>
          <p:spPr bwMode="auto">
            <a:xfrm>
              <a:off x="41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6" name="Freeform 7202"/>
            <p:cNvSpPr>
              <a:spLocks/>
            </p:cNvSpPr>
            <p:nvPr/>
          </p:nvSpPr>
          <p:spPr bwMode="auto">
            <a:xfrm>
              <a:off x="403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67" name="Freeform 7203"/>
            <p:cNvSpPr>
              <a:spLocks/>
            </p:cNvSpPr>
            <p:nvPr/>
          </p:nvSpPr>
          <p:spPr bwMode="auto">
            <a:xfrm>
              <a:off x="330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68" name="Freeform 7204"/>
            <p:cNvSpPr>
              <a:spLocks/>
            </p:cNvSpPr>
            <p:nvPr/>
          </p:nvSpPr>
          <p:spPr bwMode="auto">
            <a:xfrm>
              <a:off x="4026"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69" name="Freeform 7205"/>
            <p:cNvSpPr>
              <a:spLocks/>
            </p:cNvSpPr>
            <p:nvPr/>
          </p:nvSpPr>
          <p:spPr bwMode="auto">
            <a:xfrm>
              <a:off x="4055" y="24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0" name="Freeform 7206"/>
            <p:cNvSpPr>
              <a:spLocks/>
            </p:cNvSpPr>
            <p:nvPr/>
          </p:nvSpPr>
          <p:spPr bwMode="auto">
            <a:xfrm>
              <a:off x="4396"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1" name="Freeform 7207"/>
            <p:cNvSpPr>
              <a:spLocks/>
            </p:cNvSpPr>
            <p:nvPr/>
          </p:nvSpPr>
          <p:spPr bwMode="auto">
            <a:xfrm>
              <a:off x="414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72" name="Freeform 7208"/>
            <p:cNvSpPr>
              <a:spLocks/>
            </p:cNvSpPr>
            <p:nvPr/>
          </p:nvSpPr>
          <p:spPr bwMode="auto">
            <a:xfrm>
              <a:off x="399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3" name="Freeform 7209"/>
            <p:cNvSpPr>
              <a:spLocks/>
            </p:cNvSpPr>
            <p:nvPr/>
          </p:nvSpPr>
          <p:spPr bwMode="auto">
            <a:xfrm>
              <a:off x="4576"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4" name="Freeform 7210"/>
            <p:cNvSpPr>
              <a:spLocks/>
            </p:cNvSpPr>
            <p:nvPr/>
          </p:nvSpPr>
          <p:spPr bwMode="auto">
            <a:xfrm>
              <a:off x="4593" y="24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5" name="Freeform 7211"/>
            <p:cNvSpPr>
              <a:spLocks/>
            </p:cNvSpPr>
            <p:nvPr/>
          </p:nvSpPr>
          <p:spPr bwMode="auto">
            <a:xfrm>
              <a:off x="4808" y="2437"/>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76" name="Freeform 7212"/>
            <p:cNvSpPr>
              <a:spLocks/>
            </p:cNvSpPr>
            <p:nvPr/>
          </p:nvSpPr>
          <p:spPr bwMode="auto">
            <a:xfrm>
              <a:off x="4773" y="3159"/>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7" name="Freeform 7213"/>
            <p:cNvSpPr>
              <a:spLocks/>
            </p:cNvSpPr>
            <p:nvPr/>
          </p:nvSpPr>
          <p:spPr bwMode="auto">
            <a:xfrm>
              <a:off x="4657" y="28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8" name="Freeform 7214"/>
            <p:cNvSpPr>
              <a:spLocks/>
            </p:cNvSpPr>
            <p:nvPr/>
          </p:nvSpPr>
          <p:spPr bwMode="auto">
            <a:xfrm>
              <a:off x="4709" y="2980"/>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79" name="Freeform 7215"/>
            <p:cNvSpPr>
              <a:spLocks/>
            </p:cNvSpPr>
            <p:nvPr/>
          </p:nvSpPr>
          <p:spPr bwMode="auto">
            <a:xfrm>
              <a:off x="5283" y="308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80" name="Freeform 7216"/>
            <p:cNvSpPr>
              <a:spLocks/>
            </p:cNvSpPr>
            <p:nvPr/>
          </p:nvSpPr>
          <p:spPr bwMode="auto">
            <a:xfrm>
              <a:off x="4767" y="3159"/>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1" name="Freeform 7217"/>
            <p:cNvSpPr>
              <a:spLocks/>
            </p:cNvSpPr>
            <p:nvPr/>
          </p:nvSpPr>
          <p:spPr bwMode="auto">
            <a:xfrm>
              <a:off x="500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82" name="Freeform 7218"/>
            <p:cNvSpPr>
              <a:spLocks/>
            </p:cNvSpPr>
            <p:nvPr/>
          </p:nvSpPr>
          <p:spPr bwMode="auto">
            <a:xfrm>
              <a:off x="486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3" name="Freeform 7219"/>
            <p:cNvSpPr>
              <a:spLocks/>
            </p:cNvSpPr>
            <p:nvPr/>
          </p:nvSpPr>
          <p:spPr bwMode="auto">
            <a:xfrm>
              <a:off x="491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4" name="Freeform 7220"/>
            <p:cNvSpPr>
              <a:spLocks/>
            </p:cNvSpPr>
            <p:nvPr/>
          </p:nvSpPr>
          <p:spPr bwMode="auto">
            <a:xfrm>
              <a:off x="508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685" name="Freeform 7221"/>
            <p:cNvSpPr>
              <a:spLocks/>
            </p:cNvSpPr>
            <p:nvPr/>
          </p:nvSpPr>
          <p:spPr bwMode="auto">
            <a:xfrm>
              <a:off x="46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6" name="Freeform 7222"/>
            <p:cNvSpPr>
              <a:spLocks/>
            </p:cNvSpPr>
            <p:nvPr/>
          </p:nvSpPr>
          <p:spPr bwMode="auto">
            <a:xfrm>
              <a:off x="425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7" name="Freeform 7223"/>
            <p:cNvSpPr>
              <a:spLocks/>
            </p:cNvSpPr>
            <p:nvPr/>
          </p:nvSpPr>
          <p:spPr bwMode="auto">
            <a:xfrm>
              <a:off x="4703"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8" name="Freeform 7224"/>
            <p:cNvSpPr>
              <a:spLocks/>
            </p:cNvSpPr>
            <p:nvPr/>
          </p:nvSpPr>
          <p:spPr bwMode="auto">
            <a:xfrm>
              <a:off x="4460" y="11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89" name="Freeform 7225"/>
            <p:cNvSpPr>
              <a:spLocks/>
            </p:cNvSpPr>
            <p:nvPr/>
          </p:nvSpPr>
          <p:spPr bwMode="auto">
            <a:xfrm>
              <a:off x="4147" y="13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0" name="Freeform 7226"/>
            <p:cNvSpPr>
              <a:spLocks/>
            </p:cNvSpPr>
            <p:nvPr/>
          </p:nvSpPr>
          <p:spPr bwMode="auto">
            <a:xfrm>
              <a:off x="4541"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1" name="Freeform 7227"/>
            <p:cNvSpPr>
              <a:spLocks/>
            </p:cNvSpPr>
            <p:nvPr/>
          </p:nvSpPr>
          <p:spPr bwMode="auto">
            <a:xfrm>
              <a:off x="4263"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2" name="Freeform 7228"/>
            <p:cNvSpPr>
              <a:spLocks/>
            </p:cNvSpPr>
            <p:nvPr/>
          </p:nvSpPr>
          <p:spPr bwMode="auto">
            <a:xfrm>
              <a:off x="4495"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3" name="Freeform 7229"/>
            <p:cNvSpPr>
              <a:spLocks/>
            </p:cNvSpPr>
            <p:nvPr/>
          </p:nvSpPr>
          <p:spPr bwMode="auto">
            <a:xfrm>
              <a:off x="4941"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4" name="Freeform 7230"/>
            <p:cNvSpPr>
              <a:spLocks/>
            </p:cNvSpPr>
            <p:nvPr/>
          </p:nvSpPr>
          <p:spPr bwMode="auto">
            <a:xfrm>
              <a:off x="5178" y="17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5" name="Freeform 7231"/>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6" name="Freeform 7232"/>
            <p:cNvSpPr>
              <a:spLocks/>
            </p:cNvSpPr>
            <p:nvPr/>
          </p:nvSpPr>
          <p:spPr bwMode="auto">
            <a:xfrm>
              <a:off x="5230"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7" name="Freeform 7233"/>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8" name="Freeform 7234"/>
            <p:cNvSpPr>
              <a:spLocks/>
            </p:cNvSpPr>
            <p:nvPr/>
          </p:nvSpPr>
          <p:spPr bwMode="auto">
            <a:xfrm>
              <a:off x="5074" y="16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699" name="Freeform 7235"/>
            <p:cNvSpPr>
              <a:spLocks/>
            </p:cNvSpPr>
            <p:nvPr/>
          </p:nvSpPr>
          <p:spPr bwMode="auto">
            <a:xfrm>
              <a:off x="5115" y="168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00" name="Freeform 7236"/>
            <p:cNvSpPr>
              <a:spLocks/>
            </p:cNvSpPr>
            <p:nvPr/>
          </p:nvSpPr>
          <p:spPr bwMode="auto">
            <a:xfrm>
              <a:off x="5097" y="1703"/>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1" name="Freeform 7237"/>
            <p:cNvSpPr>
              <a:spLocks/>
            </p:cNvSpPr>
            <p:nvPr/>
          </p:nvSpPr>
          <p:spPr bwMode="auto">
            <a:xfrm>
              <a:off x="5126"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2" name="Freeform 7238"/>
            <p:cNvSpPr>
              <a:spLocks/>
            </p:cNvSpPr>
            <p:nvPr/>
          </p:nvSpPr>
          <p:spPr bwMode="auto">
            <a:xfrm>
              <a:off x="5091"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3" name="Freeform 7239"/>
            <p:cNvSpPr>
              <a:spLocks/>
            </p:cNvSpPr>
            <p:nvPr/>
          </p:nvSpPr>
          <p:spPr bwMode="auto">
            <a:xfrm>
              <a:off x="5086" y="15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04" name="Freeform 7240"/>
            <p:cNvSpPr>
              <a:spLocks/>
            </p:cNvSpPr>
            <p:nvPr/>
          </p:nvSpPr>
          <p:spPr bwMode="auto">
            <a:xfrm>
              <a:off x="4651"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5" name="Freeform 7241"/>
            <p:cNvSpPr>
              <a:spLocks/>
            </p:cNvSpPr>
            <p:nvPr/>
          </p:nvSpPr>
          <p:spPr bwMode="auto">
            <a:xfrm>
              <a:off x="4564" y="22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6" name="Freeform 7242"/>
            <p:cNvSpPr>
              <a:spLocks/>
            </p:cNvSpPr>
            <p:nvPr/>
          </p:nvSpPr>
          <p:spPr bwMode="auto">
            <a:xfrm>
              <a:off x="4837" y="17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07" name="Freeform 7243"/>
            <p:cNvSpPr>
              <a:spLocks/>
            </p:cNvSpPr>
            <p:nvPr/>
          </p:nvSpPr>
          <p:spPr bwMode="auto">
            <a:xfrm>
              <a:off x="4941" y="12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8" name="Freeform 7244"/>
            <p:cNvSpPr>
              <a:spLocks/>
            </p:cNvSpPr>
            <p:nvPr/>
          </p:nvSpPr>
          <p:spPr bwMode="auto">
            <a:xfrm>
              <a:off x="4761"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09" name="Freeform 7245"/>
            <p:cNvSpPr>
              <a:spLocks/>
            </p:cNvSpPr>
            <p:nvPr/>
          </p:nvSpPr>
          <p:spPr bwMode="auto">
            <a:xfrm>
              <a:off x="4732"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0" name="Freeform 7246"/>
            <p:cNvSpPr>
              <a:spLocks/>
            </p:cNvSpPr>
            <p:nvPr/>
          </p:nvSpPr>
          <p:spPr bwMode="auto">
            <a:xfrm>
              <a:off x="4929"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1" name="Freeform 7247"/>
            <p:cNvSpPr>
              <a:spLocks/>
            </p:cNvSpPr>
            <p:nvPr/>
          </p:nvSpPr>
          <p:spPr bwMode="auto">
            <a:xfrm>
              <a:off x="4796"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2" name="Freeform 7248"/>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3" name="Freeform 7249"/>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4" name="Freeform 7250"/>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5" name="Freeform 7251"/>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6" name="Freeform 7252"/>
            <p:cNvSpPr>
              <a:spLocks/>
            </p:cNvSpPr>
            <p:nvPr/>
          </p:nvSpPr>
          <p:spPr bwMode="auto">
            <a:xfrm>
              <a:off x="5358"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7" name="Freeform 7253"/>
            <p:cNvSpPr>
              <a:spLocks/>
            </p:cNvSpPr>
            <p:nvPr/>
          </p:nvSpPr>
          <p:spPr bwMode="auto">
            <a:xfrm>
              <a:off x="5080"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18" name="Freeform 7254"/>
            <p:cNvSpPr>
              <a:spLocks/>
            </p:cNvSpPr>
            <p:nvPr/>
          </p:nvSpPr>
          <p:spPr bwMode="auto">
            <a:xfrm>
              <a:off x="5283" y="16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19" name="Freeform 7255"/>
            <p:cNvSpPr>
              <a:spLocks/>
            </p:cNvSpPr>
            <p:nvPr/>
          </p:nvSpPr>
          <p:spPr bwMode="auto">
            <a:xfrm>
              <a:off x="4854"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0" name="Freeform 7256"/>
            <p:cNvSpPr>
              <a:spLocks/>
            </p:cNvSpPr>
            <p:nvPr/>
          </p:nvSpPr>
          <p:spPr bwMode="auto">
            <a:xfrm>
              <a:off x="4738" y="22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1" name="Freeform 7257"/>
            <p:cNvSpPr>
              <a:spLocks/>
            </p:cNvSpPr>
            <p:nvPr/>
          </p:nvSpPr>
          <p:spPr bwMode="auto">
            <a:xfrm>
              <a:off x="4895" y="17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22" name="Freeform 7258"/>
            <p:cNvSpPr>
              <a:spLocks/>
            </p:cNvSpPr>
            <p:nvPr/>
          </p:nvSpPr>
          <p:spPr bwMode="auto">
            <a:xfrm>
              <a:off x="5201"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3" name="Freeform 7259"/>
            <p:cNvSpPr>
              <a:spLocks/>
            </p:cNvSpPr>
            <p:nvPr/>
          </p:nvSpPr>
          <p:spPr bwMode="auto">
            <a:xfrm>
              <a:off x="4750" y="2073"/>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4" name="Freeform 7260"/>
            <p:cNvSpPr>
              <a:spLocks/>
            </p:cNvSpPr>
            <p:nvPr/>
          </p:nvSpPr>
          <p:spPr bwMode="auto">
            <a:xfrm>
              <a:off x="4634"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5" name="Freeform 7261"/>
            <p:cNvSpPr>
              <a:spLocks/>
            </p:cNvSpPr>
            <p:nvPr/>
          </p:nvSpPr>
          <p:spPr bwMode="auto">
            <a:xfrm>
              <a:off x="4599"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6" name="Freeform 7262"/>
            <p:cNvSpPr>
              <a:spLocks/>
            </p:cNvSpPr>
            <p:nvPr/>
          </p:nvSpPr>
          <p:spPr bwMode="auto">
            <a:xfrm>
              <a:off x="4680"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7" name="Freeform 7263"/>
            <p:cNvSpPr>
              <a:spLocks/>
            </p:cNvSpPr>
            <p:nvPr/>
          </p:nvSpPr>
          <p:spPr bwMode="auto">
            <a:xfrm>
              <a:off x="4535"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8" name="Freeform 7264"/>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29" name="Freeform 7265"/>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0" name="Freeform 7266"/>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1" name="Freeform 7267"/>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2" name="Freeform 7268"/>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3" name="Freeform 7269"/>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4" name="Freeform 7270"/>
            <p:cNvSpPr>
              <a:spLocks/>
            </p:cNvSpPr>
            <p:nvPr/>
          </p:nvSpPr>
          <p:spPr bwMode="auto">
            <a:xfrm>
              <a:off x="5358"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5" name="Freeform 7271"/>
            <p:cNvSpPr>
              <a:spLocks/>
            </p:cNvSpPr>
            <p:nvPr/>
          </p:nvSpPr>
          <p:spPr bwMode="auto">
            <a:xfrm>
              <a:off x="5352"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6" name="Freeform 7272"/>
            <p:cNvSpPr>
              <a:spLocks/>
            </p:cNvSpPr>
            <p:nvPr/>
          </p:nvSpPr>
          <p:spPr bwMode="auto">
            <a:xfrm>
              <a:off x="5358"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7" name="Freeform 7273"/>
            <p:cNvSpPr>
              <a:spLocks/>
            </p:cNvSpPr>
            <p:nvPr/>
          </p:nvSpPr>
          <p:spPr bwMode="auto">
            <a:xfrm>
              <a:off x="4808"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38" name="Freeform 7274"/>
            <p:cNvSpPr>
              <a:spLocks/>
            </p:cNvSpPr>
            <p:nvPr/>
          </p:nvSpPr>
          <p:spPr bwMode="auto">
            <a:xfrm>
              <a:off x="4721" y="20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39" name="Freeform 7275"/>
            <p:cNvSpPr>
              <a:spLocks/>
            </p:cNvSpPr>
            <p:nvPr/>
          </p:nvSpPr>
          <p:spPr bwMode="auto">
            <a:xfrm>
              <a:off x="4727"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40" name="Freeform 7276"/>
            <p:cNvSpPr>
              <a:spLocks/>
            </p:cNvSpPr>
            <p:nvPr/>
          </p:nvSpPr>
          <p:spPr bwMode="auto">
            <a:xfrm>
              <a:off x="4582"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1" name="Freeform 7277"/>
            <p:cNvSpPr>
              <a:spLocks/>
            </p:cNvSpPr>
            <p:nvPr/>
          </p:nvSpPr>
          <p:spPr bwMode="auto">
            <a:xfrm>
              <a:off x="4732"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2" name="Freeform 7278"/>
            <p:cNvSpPr>
              <a:spLocks/>
            </p:cNvSpPr>
            <p:nvPr/>
          </p:nvSpPr>
          <p:spPr bwMode="auto">
            <a:xfrm>
              <a:off x="5254" y="17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43" name="Freeform 7279"/>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4" name="Freeform 7280"/>
            <p:cNvSpPr>
              <a:spLocks/>
            </p:cNvSpPr>
            <p:nvPr/>
          </p:nvSpPr>
          <p:spPr bwMode="auto">
            <a:xfrm>
              <a:off x="5358"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5" name="Freeform 7281"/>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6" name="Freeform 7282"/>
            <p:cNvSpPr>
              <a:spLocks/>
            </p:cNvSpPr>
            <p:nvPr/>
          </p:nvSpPr>
          <p:spPr bwMode="auto">
            <a:xfrm>
              <a:off x="535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7" name="Freeform 7283"/>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8" name="Freeform 7284"/>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49" name="Freeform 7285"/>
            <p:cNvSpPr>
              <a:spLocks/>
            </p:cNvSpPr>
            <p:nvPr/>
          </p:nvSpPr>
          <p:spPr bwMode="auto">
            <a:xfrm>
              <a:off x="5358"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0" name="Freeform 7286"/>
            <p:cNvSpPr>
              <a:spLocks/>
            </p:cNvSpPr>
            <p:nvPr/>
          </p:nvSpPr>
          <p:spPr bwMode="auto">
            <a:xfrm>
              <a:off x="4680"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1" name="Freeform 7287"/>
            <p:cNvSpPr>
              <a:spLocks/>
            </p:cNvSpPr>
            <p:nvPr/>
          </p:nvSpPr>
          <p:spPr bwMode="auto">
            <a:xfrm>
              <a:off x="4866" y="17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52" name="Freeform 7288"/>
            <p:cNvSpPr>
              <a:spLocks/>
            </p:cNvSpPr>
            <p:nvPr/>
          </p:nvSpPr>
          <p:spPr bwMode="auto">
            <a:xfrm>
              <a:off x="5005" y="1160"/>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53" name="Freeform 7289"/>
            <p:cNvSpPr>
              <a:spLocks/>
            </p:cNvSpPr>
            <p:nvPr/>
          </p:nvSpPr>
          <p:spPr bwMode="auto">
            <a:xfrm>
              <a:off x="4570"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4" name="Freeform 7290"/>
            <p:cNvSpPr>
              <a:spLocks/>
            </p:cNvSpPr>
            <p:nvPr/>
          </p:nvSpPr>
          <p:spPr bwMode="auto">
            <a:xfrm>
              <a:off x="4854"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5" name="Freeform 7291"/>
            <p:cNvSpPr>
              <a:spLocks/>
            </p:cNvSpPr>
            <p:nvPr/>
          </p:nvSpPr>
          <p:spPr bwMode="auto">
            <a:xfrm>
              <a:off x="4837" y="19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56" name="Freeform 7292"/>
            <p:cNvSpPr>
              <a:spLocks/>
            </p:cNvSpPr>
            <p:nvPr/>
          </p:nvSpPr>
          <p:spPr bwMode="auto">
            <a:xfrm>
              <a:off x="4518"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7" name="Freeform 7293"/>
            <p:cNvSpPr>
              <a:spLocks/>
            </p:cNvSpPr>
            <p:nvPr/>
          </p:nvSpPr>
          <p:spPr bwMode="auto">
            <a:xfrm>
              <a:off x="513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8" name="Freeform 7294"/>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59" name="Freeform 7295"/>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0" name="Freeform 7296"/>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1" name="Freeform 7297"/>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2" name="Freeform 7298"/>
            <p:cNvSpPr>
              <a:spLocks/>
            </p:cNvSpPr>
            <p:nvPr/>
          </p:nvSpPr>
          <p:spPr bwMode="auto">
            <a:xfrm>
              <a:off x="4385" y="25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3" name="Freeform 7299"/>
            <p:cNvSpPr>
              <a:spLocks/>
            </p:cNvSpPr>
            <p:nvPr/>
          </p:nvSpPr>
          <p:spPr bwMode="auto">
            <a:xfrm>
              <a:off x="4501" y="25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64" name="Freeform 7300"/>
            <p:cNvSpPr>
              <a:spLocks/>
            </p:cNvSpPr>
            <p:nvPr/>
          </p:nvSpPr>
          <p:spPr bwMode="auto">
            <a:xfrm>
              <a:off x="4669" y="25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65" name="Freeform 7301"/>
            <p:cNvSpPr>
              <a:spLocks/>
            </p:cNvSpPr>
            <p:nvPr/>
          </p:nvSpPr>
          <p:spPr bwMode="auto">
            <a:xfrm>
              <a:off x="4750" y="25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6" name="Freeform 7302"/>
            <p:cNvSpPr>
              <a:spLocks/>
            </p:cNvSpPr>
            <p:nvPr/>
          </p:nvSpPr>
          <p:spPr bwMode="auto">
            <a:xfrm>
              <a:off x="4813"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7" name="Freeform 7303"/>
            <p:cNvSpPr>
              <a:spLocks/>
            </p:cNvSpPr>
            <p:nvPr/>
          </p:nvSpPr>
          <p:spPr bwMode="auto">
            <a:xfrm>
              <a:off x="4698" y="25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68" name="Freeform 7304"/>
            <p:cNvSpPr>
              <a:spLocks/>
            </p:cNvSpPr>
            <p:nvPr/>
          </p:nvSpPr>
          <p:spPr bwMode="auto">
            <a:xfrm>
              <a:off x="4564"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69" name="Freeform 7305"/>
            <p:cNvSpPr>
              <a:spLocks/>
            </p:cNvSpPr>
            <p:nvPr/>
          </p:nvSpPr>
          <p:spPr bwMode="auto">
            <a:xfrm>
              <a:off x="4611"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0" name="Freeform 7306"/>
            <p:cNvSpPr>
              <a:spLocks/>
            </p:cNvSpPr>
            <p:nvPr/>
          </p:nvSpPr>
          <p:spPr bwMode="auto">
            <a:xfrm>
              <a:off x="4703"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1" name="Freeform 7307"/>
            <p:cNvSpPr>
              <a:spLocks/>
            </p:cNvSpPr>
            <p:nvPr/>
          </p:nvSpPr>
          <p:spPr bwMode="auto">
            <a:xfrm>
              <a:off x="45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2" name="Freeform 7308"/>
            <p:cNvSpPr>
              <a:spLocks/>
            </p:cNvSpPr>
            <p:nvPr/>
          </p:nvSpPr>
          <p:spPr bwMode="auto">
            <a:xfrm>
              <a:off x="4900"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3" name="Freeform 7309"/>
            <p:cNvSpPr>
              <a:spLocks/>
            </p:cNvSpPr>
            <p:nvPr/>
          </p:nvSpPr>
          <p:spPr bwMode="auto">
            <a:xfrm>
              <a:off x="4918" y="24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74" name="Freeform 7310"/>
            <p:cNvSpPr>
              <a:spLocks/>
            </p:cNvSpPr>
            <p:nvPr/>
          </p:nvSpPr>
          <p:spPr bwMode="auto">
            <a:xfrm>
              <a:off x="4906"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5" name="Freeform 7311"/>
            <p:cNvSpPr>
              <a:spLocks/>
            </p:cNvSpPr>
            <p:nvPr/>
          </p:nvSpPr>
          <p:spPr bwMode="auto">
            <a:xfrm>
              <a:off x="469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76" name="Freeform 7312"/>
            <p:cNvSpPr>
              <a:spLocks/>
            </p:cNvSpPr>
            <p:nvPr/>
          </p:nvSpPr>
          <p:spPr bwMode="auto">
            <a:xfrm>
              <a:off x="473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7" name="Freeform 7313"/>
            <p:cNvSpPr>
              <a:spLocks/>
            </p:cNvSpPr>
            <p:nvPr/>
          </p:nvSpPr>
          <p:spPr bwMode="auto">
            <a:xfrm>
              <a:off x="515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78" name="Freeform 7314"/>
            <p:cNvSpPr>
              <a:spLocks/>
            </p:cNvSpPr>
            <p:nvPr/>
          </p:nvSpPr>
          <p:spPr bwMode="auto">
            <a:xfrm>
              <a:off x="494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79" name="Freeform 7315"/>
            <p:cNvSpPr>
              <a:spLocks/>
            </p:cNvSpPr>
            <p:nvPr/>
          </p:nvSpPr>
          <p:spPr bwMode="auto">
            <a:xfrm>
              <a:off x="5080"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0" name="Freeform 7316"/>
            <p:cNvSpPr>
              <a:spLocks/>
            </p:cNvSpPr>
            <p:nvPr/>
          </p:nvSpPr>
          <p:spPr bwMode="auto">
            <a:xfrm>
              <a:off x="487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1" name="Freeform 7317"/>
            <p:cNvSpPr>
              <a:spLocks/>
            </p:cNvSpPr>
            <p:nvPr/>
          </p:nvSpPr>
          <p:spPr bwMode="auto">
            <a:xfrm>
              <a:off x="448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2" name="Freeform 7318"/>
            <p:cNvSpPr>
              <a:spLocks/>
            </p:cNvSpPr>
            <p:nvPr/>
          </p:nvSpPr>
          <p:spPr bwMode="auto">
            <a:xfrm>
              <a:off x="46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3" name="Freeform 7319"/>
            <p:cNvSpPr>
              <a:spLocks/>
            </p:cNvSpPr>
            <p:nvPr/>
          </p:nvSpPr>
          <p:spPr bwMode="auto">
            <a:xfrm>
              <a:off x="473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4" name="Freeform 7320"/>
            <p:cNvSpPr>
              <a:spLocks/>
            </p:cNvSpPr>
            <p:nvPr/>
          </p:nvSpPr>
          <p:spPr bwMode="auto">
            <a:xfrm>
              <a:off x="470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5" name="Freeform 7321"/>
            <p:cNvSpPr>
              <a:spLocks/>
            </p:cNvSpPr>
            <p:nvPr/>
          </p:nvSpPr>
          <p:spPr bwMode="auto">
            <a:xfrm>
              <a:off x="4454"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6" name="Freeform 7322"/>
            <p:cNvSpPr>
              <a:spLocks/>
            </p:cNvSpPr>
            <p:nvPr/>
          </p:nvSpPr>
          <p:spPr bwMode="auto">
            <a:xfrm>
              <a:off x="4784" y="24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7" name="Freeform 7323"/>
            <p:cNvSpPr>
              <a:spLocks/>
            </p:cNvSpPr>
            <p:nvPr/>
          </p:nvSpPr>
          <p:spPr bwMode="auto">
            <a:xfrm>
              <a:off x="4756" y="24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788" name="Freeform 7324"/>
            <p:cNvSpPr>
              <a:spLocks/>
            </p:cNvSpPr>
            <p:nvPr/>
          </p:nvSpPr>
          <p:spPr bwMode="auto">
            <a:xfrm>
              <a:off x="4414"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89" name="Freeform 7325"/>
            <p:cNvSpPr>
              <a:spLocks/>
            </p:cNvSpPr>
            <p:nvPr/>
          </p:nvSpPr>
          <p:spPr bwMode="auto">
            <a:xfrm>
              <a:off x="4761"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0" name="Freeform 7326"/>
            <p:cNvSpPr>
              <a:spLocks/>
            </p:cNvSpPr>
            <p:nvPr/>
          </p:nvSpPr>
          <p:spPr bwMode="auto">
            <a:xfrm>
              <a:off x="4999" y="24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1" name="Freeform 7327"/>
            <p:cNvSpPr>
              <a:spLocks/>
            </p:cNvSpPr>
            <p:nvPr/>
          </p:nvSpPr>
          <p:spPr bwMode="auto">
            <a:xfrm>
              <a:off x="5109" y="25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2" name="Freeform 7328"/>
            <p:cNvSpPr>
              <a:spLocks/>
            </p:cNvSpPr>
            <p:nvPr/>
          </p:nvSpPr>
          <p:spPr bwMode="auto">
            <a:xfrm>
              <a:off x="44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3" name="Freeform 7329"/>
            <p:cNvSpPr>
              <a:spLocks/>
            </p:cNvSpPr>
            <p:nvPr/>
          </p:nvSpPr>
          <p:spPr bwMode="auto">
            <a:xfrm>
              <a:off x="459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4" name="Freeform 7330"/>
            <p:cNvSpPr>
              <a:spLocks/>
            </p:cNvSpPr>
            <p:nvPr/>
          </p:nvSpPr>
          <p:spPr bwMode="auto">
            <a:xfrm>
              <a:off x="444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5" name="Freeform 7331"/>
            <p:cNvSpPr>
              <a:spLocks/>
            </p:cNvSpPr>
            <p:nvPr/>
          </p:nvSpPr>
          <p:spPr bwMode="auto">
            <a:xfrm>
              <a:off x="454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6" name="Freeform 7332"/>
            <p:cNvSpPr>
              <a:spLocks/>
            </p:cNvSpPr>
            <p:nvPr/>
          </p:nvSpPr>
          <p:spPr bwMode="auto">
            <a:xfrm>
              <a:off x="451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7" name="Freeform 7333"/>
            <p:cNvSpPr>
              <a:spLocks/>
            </p:cNvSpPr>
            <p:nvPr/>
          </p:nvSpPr>
          <p:spPr bwMode="auto">
            <a:xfrm>
              <a:off x="466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8" name="Freeform 7334"/>
            <p:cNvSpPr>
              <a:spLocks/>
            </p:cNvSpPr>
            <p:nvPr/>
          </p:nvSpPr>
          <p:spPr bwMode="auto">
            <a:xfrm>
              <a:off x="487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799" name="Freeform 7335"/>
            <p:cNvSpPr>
              <a:spLocks/>
            </p:cNvSpPr>
            <p:nvPr/>
          </p:nvSpPr>
          <p:spPr bwMode="auto">
            <a:xfrm>
              <a:off x="495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0" name="Freeform 7336"/>
            <p:cNvSpPr>
              <a:spLocks/>
            </p:cNvSpPr>
            <p:nvPr/>
          </p:nvSpPr>
          <p:spPr bwMode="auto">
            <a:xfrm>
              <a:off x="4773"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1" name="Freeform 7337"/>
            <p:cNvSpPr>
              <a:spLocks/>
            </p:cNvSpPr>
            <p:nvPr/>
          </p:nvSpPr>
          <p:spPr bwMode="auto">
            <a:xfrm>
              <a:off x="473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2" name="Freeform 7338"/>
            <p:cNvSpPr>
              <a:spLocks/>
            </p:cNvSpPr>
            <p:nvPr/>
          </p:nvSpPr>
          <p:spPr bwMode="auto">
            <a:xfrm>
              <a:off x="5161"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3" name="Freeform 7339"/>
            <p:cNvSpPr>
              <a:spLocks/>
            </p:cNvSpPr>
            <p:nvPr/>
          </p:nvSpPr>
          <p:spPr bwMode="auto">
            <a:xfrm>
              <a:off x="5358" y="11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4" name="Freeform 7340"/>
            <p:cNvSpPr>
              <a:spLocks/>
            </p:cNvSpPr>
            <p:nvPr/>
          </p:nvSpPr>
          <p:spPr bwMode="auto">
            <a:xfrm>
              <a:off x="5254" y="13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05" name="Freeform 7341"/>
            <p:cNvSpPr>
              <a:spLocks/>
            </p:cNvSpPr>
            <p:nvPr/>
          </p:nvSpPr>
          <p:spPr bwMode="auto">
            <a:xfrm>
              <a:off x="482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6" name="Freeform 7342"/>
            <p:cNvSpPr>
              <a:spLocks/>
            </p:cNvSpPr>
            <p:nvPr/>
          </p:nvSpPr>
          <p:spPr bwMode="auto">
            <a:xfrm>
              <a:off x="4657"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7" name="Freeform 7343"/>
            <p:cNvSpPr>
              <a:spLocks/>
            </p:cNvSpPr>
            <p:nvPr/>
          </p:nvSpPr>
          <p:spPr bwMode="auto">
            <a:xfrm>
              <a:off x="4819"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8" name="Freeform 7344"/>
            <p:cNvSpPr>
              <a:spLocks/>
            </p:cNvSpPr>
            <p:nvPr/>
          </p:nvSpPr>
          <p:spPr bwMode="auto">
            <a:xfrm>
              <a:off x="4831"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09" name="Freeform 7345"/>
            <p:cNvSpPr>
              <a:spLocks/>
            </p:cNvSpPr>
            <p:nvPr/>
          </p:nvSpPr>
          <p:spPr bwMode="auto">
            <a:xfrm>
              <a:off x="5051"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0" name="Freeform 7346"/>
            <p:cNvSpPr>
              <a:spLocks/>
            </p:cNvSpPr>
            <p:nvPr/>
          </p:nvSpPr>
          <p:spPr bwMode="auto">
            <a:xfrm>
              <a:off x="5086" y="18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11" name="Freeform 7347"/>
            <p:cNvSpPr>
              <a:spLocks/>
            </p:cNvSpPr>
            <p:nvPr/>
          </p:nvSpPr>
          <p:spPr bwMode="auto">
            <a:xfrm>
              <a:off x="4947" y="1888"/>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12" name="Freeform 7348"/>
            <p:cNvSpPr>
              <a:spLocks/>
            </p:cNvSpPr>
            <p:nvPr/>
          </p:nvSpPr>
          <p:spPr bwMode="auto">
            <a:xfrm>
              <a:off x="5196" y="17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13" name="Freeform 7349"/>
            <p:cNvSpPr>
              <a:spLocks/>
            </p:cNvSpPr>
            <p:nvPr/>
          </p:nvSpPr>
          <p:spPr bwMode="auto">
            <a:xfrm>
              <a:off x="5277"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4" name="Freeform 7350"/>
            <p:cNvSpPr>
              <a:spLocks/>
            </p:cNvSpPr>
            <p:nvPr/>
          </p:nvSpPr>
          <p:spPr bwMode="auto">
            <a:xfrm>
              <a:off x="5323"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5" name="Freeform 7351"/>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6" name="Freeform 7352"/>
            <p:cNvSpPr>
              <a:spLocks/>
            </p:cNvSpPr>
            <p:nvPr/>
          </p:nvSpPr>
          <p:spPr bwMode="auto">
            <a:xfrm>
              <a:off x="5358"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7" name="Freeform 7353"/>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8" name="Freeform 7354"/>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19" name="Freeform 7355"/>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0" name="Freeform 7356"/>
            <p:cNvSpPr>
              <a:spLocks/>
            </p:cNvSpPr>
            <p:nvPr/>
          </p:nvSpPr>
          <p:spPr bwMode="auto">
            <a:xfrm>
              <a:off x="535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1" name="Freeform 7357"/>
            <p:cNvSpPr>
              <a:spLocks/>
            </p:cNvSpPr>
            <p:nvPr/>
          </p:nvSpPr>
          <p:spPr bwMode="auto">
            <a:xfrm>
              <a:off x="5358" y="12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2" name="Freeform 7358"/>
            <p:cNvSpPr>
              <a:spLocks/>
            </p:cNvSpPr>
            <p:nvPr/>
          </p:nvSpPr>
          <p:spPr bwMode="auto">
            <a:xfrm>
              <a:off x="5039"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3" name="Freeform 7359"/>
            <p:cNvSpPr>
              <a:spLocks/>
            </p:cNvSpPr>
            <p:nvPr/>
          </p:nvSpPr>
          <p:spPr bwMode="auto">
            <a:xfrm>
              <a:off x="4848"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4" name="Freeform 7360"/>
            <p:cNvSpPr>
              <a:spLocks/>
            </p:cNvSpPr>
            <p:nvPr/>
          </p:nvSpPr>
          <p:spPr bwMode="auto">
            <a:xfrm>
              <a:off x="5062"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5" name="Freeform 7361"/>
            <p:cNvSpPr>
              <a:spLocks/>
            </p:cNvSpPr>
            <p:nvPr/>
          </p:nvSpPr>
          <p:spPr bwMode="auto">
            <a:xfrm>
              <a:off x="5155"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6" name="Freeform 7362"/>
            <p:cNvSpPr>
              <a:spLocks/>
            </p:cNvSpPr>
            <p:nvPr/>
          </p:nvSpPr>
          <p:spPr bwMode="auto">
            <a:xfrm>
              <a:off x="5283" y="17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27" name="Freeform 7363"/>
            <p:cNvSpPr>
              <a:spLocks/>
            </p:cNvSpPr>
            <p:nvPr/>
          </p:nvSpPr>
          <p:spPr bwMode="auto">
            <a:xfrm>
              <a:off x="5358" y="15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8" name="Freeform 7364"/>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29" name="Freeform 7365"/>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0" name="Freeform 7366"/>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1" name="Freeform 7367"/>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2" name="Freeform 7368"/>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3" name="Freeform 7369"/>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4" name="Freeform 7370"/>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5" name="Freeform 7371"/>
            <p:cNvSpPr>
              <a:spLocks/>
            </p:cNvSpPr>
            <p:nvPr/>
          </p:nvSpPr>
          <p:spPr bwMode="auto">
            <a:xfrm>
              <a:off x="5358"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6" name="Freeform 7372"/>
            <p:cNvSpPr>
              <a:spLocks/>
            </p:cNvSpPr>
            <p:nvPr/>
          </p:nvSpPr>
          <p:spPr bwMode="auto">
            <a:xfrm>
              <a:off x="5358"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7" name="Freeform 7373"/>
            <p:cNvSpPr>
              <a:spLocks/>
            </p:cNvSpPr>
            <p:nvPr/>
          </p:nvSpPr>
          <p:spPr bwMode="auto">
            <a:xfrm>
              <a:off x="5358"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8" name="Freeform 7374"/>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39" name="Freeform 7375"/>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0" name="Freeform 7376"/>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1" name="Freeform 7377"/>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2" name="Freeform 7378"/>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3" name="Freeform 7379"/>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4" name="Freeform 7380"/>
            <p:cNvSpPr>
              <a:spLocks/>
            </p:cNvSpPr>
            <p:nvPr/>
          </p:nvSpPr>
          <p:spPr bwMode="auto">
            <a:xfrm>
              <a:off x="5358" y="13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5" name="Freeform 7381"/>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6" name="Freeform 7382"/>
            <p:cNvSpPr>
              <a:spLocks/>
            </p:cNvSpPr>
            <p:nvPr/>
          </p:nvSpPr>
          <p:spPr bwMode="auto">
            <a:xfrm>
              <a:off x="5358"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7" name="Freeform 7383"/>
            <p:cNvSpPr>
              <a:spLocks/>
            </p:cNvSpPr>
            <p:nvPr/>
          </p:nvSpPr>
          <p:spPr bwMode="auto">
            <a:xfrm>
              <a:off x="5259"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8" name="Freeform 7384"/>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49" name="Freeform 7385"/>
            <p:cNvSpPr>
              <a:spLocks/>
            </p:cNvSpPr>
            <p:nvPr/>
          </p:nvSpPr>
          <p:spPr bwMode="auto">
            <a:xfrm>
              <a:off x="5161" y="22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0" name="Freeform 7386"/>
            <p:cNvSpPr>
              <a:spLocks/>
            </p:cNvSpPr>
            <p:nvPr/>
          </p:nvSpPr>
          <p:spPr bwMode="auto">
            <a:xfrm>
              <a:off x="5358"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1" name="Freeform 7387"/>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2" name="Freeform 7388"/>
            <p:cNvSpPr>
              <a:spLocks/>
            </p:cNvSpPr>
            <p:nvPr/>
          </p:nvSpPr>
          <p:spPr bwMode="auto">
            <a:xfrm>
              <a:off x="5358"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3" name="Freeform 7389"/>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4" name="Freeform 7390"/>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5" name="Freeform 7391"/>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6" name="Freeform 7392"/>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7" name="Freeform 7393"/>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8" name="Freeform 7394"/>
            <p:cNvSpPr>
              <a:spLocks/>
            </p:cNvSpPr>
            <p:nvPr/>
          </p:nvSpPr>
          <p:spPr bwMode="auto">
            <a:xfrm>
              <a:off x="5358" y="14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59" name="Freeform 7395"/>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0" name="Freeform 7396"/>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1" name="Freeform 7397"/>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2" name="Freeform 7398"/>
            <p:cNvSpPr>
              <a:spLocks/>
            </p:cNvSpPr>
            <p:nvPr/>
          </p:nvSpPr>
          <p:spPr bwMode="auto">
            <a:xfrm>
              <a:off x="4732"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3" name="Freeform 7399"/>
            <p:cNvSpPr>
              <a:spLocks/>
            </p:cNvSpPr>
            <p:nvPr/>
          </p:nvSpPr>
          <p:spPr bwMode="auto">
            <a:xfrm>
              <a:off x="4808"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64" name="Freeform 7400"/>
            <p:cNvSpPr>
              <a:spLocks/>
            </p:cNvSpPr>
            <p:nvPr/>
          </p:nvSpPr>
          <p:spPr bwMode="auto">
            <a:xfrm>
              <a:off x="4674"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5" name="Freeform 7401"/>
            <p:cNvSpPr>
              <a:spLocks/>
            </p:cNvSpPr>
            <p:nvPr/>
          </p:nvSpPr>
          <p:spPr bwMode="auto">
            <a:xfrm>
              <a:off x="4640" y="25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66" name="Freeform 7402"/>
            <p:cNvSpPr>
              <a:spLocks/>
            </p:cNvSpPr>
            <p:nvPr/>
          </p:nvSpPr>
          <p:spPr bwMode="auto">
            <a:xfrm>
              <a:off x="5068"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7" name="Freeform 7403"/>
            <p:cNvSpPr>
              <a:spLocks/>
            </p:cNvSpPr>
            <p:nvPr/>
          </p:nvSpPr>
          <p:spPr bwMode="auto">
            <a:xfrm>
              <a:off x="4871" y="25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68" name="Freeform 7404"/>
            <p:cNvSpPr>
              <a:spLocks/>
            </p:cNvSpPr>
            <p:nvPr/>
          </p:nvSpPr>
          <p:spPr bwMode="auto">
            <a:xfrm>
              <a:off x="503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69" name="Freeform 7405"/>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0" name="Freeform 7406"/>
            <p:cNvSpPr>
              <a:spLocks/>
            </p:cNvSpPr>
            <p:nvPr/>
          </p:nvSpPr>
          <p:spPr bwMode="auto">
            <a:xfrm>
              <a:off x="5358" y="24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1" name="Freeform 7407"/>
            <p:cNvSpPr>
              <a:spLocks/>
            </p:cNvSpPr>
            <p:nvPr/>
          </p:nvSpPr>
          <p:spPr bwMode="auto">
            <a:xfrm>
              <a:off x="5358" y="247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2" name="Freeform 7408"/>
            <p:cNvSpPr>
              <a:spLocks/>
            </p:cNvSpPr>
            <p:nvPr/>
          </p:nvSpPr>
          <p:spPr bwMode="auto">
            <a:xfrm>
              <a:off x="5358"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3" name="Freeform 7409"/>
            <p:cNvSpPr>
              <a:spLocks/>
            </p:cNvSpPr>
            <p:nvPr/>
          </p:nvSpPr>
          <p:spPr bwMode="auto">
            <a:xfrm>
              <a:off x="465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4" name="Freeform 7410"/>
            <p:cNvSpPr>
              <a:spLocks/>
            </p:cNvSpPr>
            <p:nvPr/>
          </p:nvSpPr>
          <p:spPr bwMode="auto">
            <a:xfrm>
              <a:off x="5358" y="24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5" name="Freeform 7411"/>
            <p:cNvSpPr>
              <a:spLocks/>
            </p:cNvSpPr>
            <p:nvPr/>
          </p:nvSpPr>
          <p:spPr bwMode="auto">
            <a:xfrm>
              <a:off x="5358" y="24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6" name="Freeform 7412"/>
            <p:cNvSpPr>
              <a:spLocks/>
            </p:cNvSpPr>
            <p:nvPr/>
          </p:nvSpPr>
          <p:spPr bwMode="auto">
            <a:xfrm>
              <a:off x="5358" y="24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7" name="Freeform 741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8" name="Freeform 7414"/>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79" name="Freeform 7415"/>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0" name="Freeform 7416"/>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1" name="Freeform 7417"/>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2" name="Freeform 7418"/>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3" name="Freeform 7419"/>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4" name="Freeform 7420"/>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5" name="Freeform 7421"/>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6" name="Freeform 7422"/>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7" name="Freeform 7423"/>
            <p:cNvSpPr>
              <a:spLocks/>
            </p:cNvSpPr>
            <p:nvPr/>
          </p:nvSpPr>
          <p:spPr bwMode="auto">
            <a:xfrm>
              <a:off x="5358" y="11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8" name="Freeform 7424"/>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89" name="Freeform 7425"/>
            <p:cNvSpPr>
              <a:spLocks/>
            </p:cNvSpPr>
            <p:nvPr/>
          </p:nvSpPr>
          <p:spPr bwMode="auto">
            <a:xfrm>
              <a:off x="5358"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0" name="Freeform 7426"/>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1" name="Freeform 7427"/>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2" name="Freeform 7428"/>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3" name="Freeform 7429"/>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4" name="Freeform 7430"/>
            <p:cNvSpPr>
              <a:spLocks/>
            </p:cNvSpPr>
            <p:nvPr/>
          </p:nvSpPr>
          <p:spPr bwMode="auto">
            <a:xfrm>
              <a:off x="4918"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895" name="Freeform 7431"/>
            <p:cNvSpPr>
              <a:spLocks/>
            </p:cNvSpPr>
            <p:nvPr/>
          </p:nvSpPr>
          <p:spPr bwMode="auto">
            <a:xfrm>
              <a:off x="4952"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6" name="Freeform 7432"/>
            <p:cNvSpPr>
              <a:spLocks/>
            </p:cNvSpPr>
            <p:nvPr/>
          </p:nvSpPr>
          <p:spPr bwMode="auto">
            <a:xfrm>
              <a:off x="4750" y="18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7" name="Freeform 7433"/>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8" name="Freeform 7434"/>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899" name="Freeform 7435"/>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0" name="Freeform 7436"/>
            <p:cNvSpPr>
              <a:spLocks/>
            </p:cNvSpPr>
            <p:nvPr/>
          </p:nvSpPr>
          <p:spPr bwMode="auto">
            <a:xfrm>
              <a:off x="535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1" name="Freeform 7437"/>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2" name="Freeform 7438"/>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3" name="Freeform 7439"/>
            <p:cNvSpPr>
              <a:spLocks/>
            </p:cNvSpPr>
            <p:nvPr/>
          </p:nvSpPr>
          <p:spPr bwMode="auto">
            <a:xfrm>
              <a:off x="5358"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4" name="Freeform 7440"/>
            <p:cNvSpPr>
              <a:spLocks/>
            </p:cNvSpPr>
            <p:nvPr/>
          </p:nvSpPr>
          <p:spPr bwMode="auto">
            <a:xfrm>
              <a:off x="5358"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5" name="Freeform 7441"/>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6" name="Freeform 7442"/>
            <p:cNvSpPr>
              <a:spLocks/>
            </p:cNvSpPr>
            <p:nvPr/>
          </p:nvSpPr>
          <p:spPr bwMode="auto">
            <a:xfrm>
              <a:off x="5358"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7" name="Freeform 7443"/>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8" name="Freeform 7444"/>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09" name="Freeform 7445"/>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0" name="Freeform 7446"/>
            <p:cNvSpPr>
              <a:spLocks/>
            </p:cNvSpPr>
            <p:nvPr/>
          </p:nvSpPr>
          <p:spPr bwMode="auto">
            <a:xfrm>
              <a:off x="524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1" name="Freeform 7447"/>
            <p:cNvSpPr>
              <a:spLocks/>
            </p:cNvSpPr>
            <p:nvPr/>
          </p:nvSpPr>
          <p:spPr bwMode="auto">
            <a:xfrm>
              <a:off x="5230"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2" name="Freeform 7448"/>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3" name="Freeform 7449"/>
            <p:cNvSpPr>
              <a:spLocks/>
            </p:cNvSpPr>
            <p:nvPr/>
          </p:nvSpPr>
          <p:spPr bwMode="auto">
            <a:xfrm>
              <a:off x="4947"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14" name="Freeform 7450"/>
            <p:cNvSpPr>
              <a:spLocks/>
            </p:cNvSpPr>
            <p:nvPr/>
          </p:nvSpPr>
          <p:spPr bwMode="auto">
            <a:xfrm>
              <a:off x="5109"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5" name="Freeform 7451"/>
            <p:cNvSpPr>
              <a:spLocks/>
            </p:cNvSpPr>
            <p:nvPr/>
          </p:nvSpPr>
          <p:spPr bwMode="auto">
            <a:xfrm>
              <a:off x="5358" y="10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6" name="Freeform 7452"/>
            <p:cNvSpPr>
              <a:spLocks/>
            </p:cNvSpPr>
            <p:nvPr/>
          </p:nvSpPr>
          <p:spPr bwMode="auto">
            <a:xfrm>
              <a:off x="4223"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17" name="Freeform 7453"/>
            <p:cNvSpPr>
              <a:spLocks/>
            </p:cNvSpPr>
            <p:nvPr/>
          </p:nvSpPr>
          <p:spPr bwMode="auto">
            <a:xfrm>
              <a:off x="4570"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8" name="Freeform 7454"/>
            <p:cNvSpPr>
              <a:spLocks/>
            </p:cNvSpPr>
            <p:nvPr/>
          </p:nvSpPr>
          <p:spPr bwMode="auto">
            <a:xfrm>
              <a:off x="3748" y="284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19" name="Freeform 7455"/>
            <p:cNvSpPr>
              <a:spLocks/>
            </p:cNvSpPr>
            <p:nvPr/>
          </p:nvSpPr>
          <p:spPr bwMode="auto">
            <a:xfrm>
              <a:off x="4113" y="2437"/>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20" name="Freeform 7456"/>
            <p:cNvSpPr>
              <a:spLocks/>
            </p:cNvSpPr>
            <p:nvPr/>
          </p:nvSpPr>
          <p:spPr bwMode="auto">
            <a:xfrm>
              <a:off x="4663"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1" name="Freeform 7457"/>
            <p:cNvSpPr>
              <a:spLocks/>
            </p:cNvSpPr>
            <p:nvPr/>
          </p:nvSpPr>
          <p:spPr bwMode="auto">
            <a:xfrm>
              <a:off x="4819"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2" name="Freeform 7458"/>
            <p:cNvSpPr>
              <a:spLocks/>
            </p:cNvSpPr>
            <p:nvPr/>
          </p:nvSpPr>
          <p:spPr bwMode="auto">
            <a:xfrm>
              <a:off x="4900"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3" name="Freeform 7459"/>
            <p:cNvSpPr>
              <a:spLocks/>
            </p:cNvSpPr>
            <p:nvPr/>
          </p:nvSpPr>
          <p:spPr bwMode="auto">
            <a:xfrm>
              <a:off x="4118"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4" name="Freeform 7460"/>
            <p:cNvSpPr>
              <a:spLocks/>
            </p:cNvSpPr>
            <p:nvPr/>
          </p:nvSpPr>
          <p:spPr bwMode="auto">
            <a:xfrm>
              <a:off x="3806"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25" name="Freeform 7461"/>
            <p:cNvSpPr>
              <a:spLocks/>
            </p:cNvSpPr>
            <p:nvPr/>
          </p:nvSpPr>
          <p:spPr bwMode="auto">
            <a:xfrm>
              <a:off x="3939"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6" name="Freeform 7462"/>
            <p:cNvSpPr>
              <a:spLocks/>
            </p:cNvSpPr>
            <p:nvPr/>
          </p:nvSpPr>
          <p:spPr bwMode="auto">
            <a:xfrm>
              <a:off x="3418"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27" name="Freeform 7463"/>
            <p:cNvSpPr>
              <a:spLocks/>
            </p:cNvSpPr>
            <p:nvPr/>
          </p:nvSpPr>
          <p:spPr bwMode="auto">
            <a:xfrm>
              <a:off x="3470"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8" name="Freeform 7464"/>
            <p:cNvSpPr>
              <a:spLocks/>
            </p:cNvSpPr>
            <p:nvPr/>
          </p:nvSpPr>
          <p:spPr bwMode="auto">
            <a:xfrm>
              <a:off x="3441"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29" name="Freeform 7465"/>
            <p:cNvSpPr>
              <a:spLocks/>
            </p:cNvSpPr>
            <p:nvPr/>
          </p:nvSpPr>
          <p:spPr bwMode="auto">
            <a:xfrm>
              <a:off x="3823"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0" name="Freeform 7466"/>
            <p:cNvSpPr>
              <a:spLocks/>
            </p:cNvSpPr>
            <p:nvPr/>
          </p:nvSpPr>
          <p:spPr bwMode="auto">
            <a:xfrm>
              <a:off x="5358" y="12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1" name="Freeform 7467"/>
            <p:cNvSpPr>
              <a:spLocks/>
            </p:cNvSpPr>
            <p:nvPr/>
          </p:nvSpPr>
          <p:spPr bwMode="auto">
            <a:xfrm>
              <a:off x="4895"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32" name="Freeform 7468"/>
            <p:cNvSpPr>
              <a:spLocks/>
            </p:cNvSpPr>
            <p:nvPr/>
          </p:nvSpPr>
          <p:spPr bwMode="auto">
            <a:xfrm>
              <a:off x="4842"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3" name="Freeform 7469"/>
            <p:cNvSpPr>
              <a:spLocks/>
            </p:cNvSpPr>
            <p:nvPr/>
          </p:nvSpPr>
          <p:spPr bwMode="auto">
            <a:xfrm>
              <a:off x="4570"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4" name="Freeform 7470"/>
            <p:cNvSpPr>
              <a:spLocks/>
            </p:cNvSpPr>
            <p:nvPr/>
          </p:nvSpPr>
          <p:spPr bwMode="auto">
            <a:xfrm>
              <a:off x="4460" y="23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5" name="Freeform 7471"/>
            <p:cNvSpPr>
              <a:spLocks/>
            </p:cNvSpPr>
            <p:nvPr/>
          </p:nvSpPr>
          <p:spPr bwMode="auto">
            <a:xfrm>
              <a:off x="3829"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6" name="Freeform 7472"/>
            <p:cNvSpPr>
              <a:spLocks/>
            </p:cNvSpPr>
            <p:nvPr/>
          </p:nvSpPr>
          <p:spPr bwMode="auto">
            <a:xfrm>
              <a:off x="3881"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7" name="Freeform 7473"/>
            <p:cNvSpPr>
              <a:spLocks/>
            </p:cNvSpPr>
            <p:nvPr/>
          </p:nvSpPr>
          <p:spPr bwMode="auto">
            <a:xfrm>
              <a:off x="4582" y="10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38" name="Freeform 7474"/>
            <p:cNvSpPr>
              <a:spLocks/>
            </p:cNvSpPr>
            <p:nvPr/>
          </p:nvSpPr>
          <p:spPr bwMode="auto">
            <a:xfrm>
              <a:off x="4032"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39" name="Freeform 7475"/>
            <p:cNvSpPr>
              <a:spLocks/>
            </p:cNvSpPr>
            <p:nvPr/>
          </p:nvSpPr>
          <p:spPr bwMode="auto">
            <a:xfrm>
              <a:off x="4582"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0" name="Freeform 7476"/>
            <p:cNvSpPr>
              <a:spLocks/>
            </p:cNvSpPr>
            <p:nvPr/>
          </p:nvSpPr>
          <p:spPr bwMode="auto">
            <a:xfrm>
              <a:off x="4669"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41" name="Freeform 7477"/>
            <p:cNvSpPr>
              <a:spLocks/>
            </p:cNvSpPr>
            <p:nvPr/>
          </p:nvSpPr>
          <p:spPr bwMode="auto">
            <a:xfrm>
              <a:off x="4750" y="18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2" name="Freeform 7478"/>
            <p:cNvSpPr>
              <a:spLocks/>
            </p:cNvSpPr>
            <p:nvPr/>
          </p:nvSpPr>
          <p:spPr bwMode="auto">
            <a:xfrm>
              <a:off x="4506"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3" name="Freeform 7479"/>
            <p:cNvSpPr>
              <a:spLocks/>
            </p:cNvSpPr>
            <p:nvPr/>
          </p:nvSpPr>
          <p:spPr bwMode="auto">
            <a:xfrm>
              <a:off x="4958"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4" name="Freeform 7480"/>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5" name="Freeform 7481"/>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6" name="Freeform 7482"/>
            <p:cNvSpPr>
              <a:spLocks/>
            </p:cNvSpPr>
            <p:nvPr/>
          </p:nvSpPr>
          <p:spPr bwMode="auto">
            <a:xfrm>
              <a:off x="5086"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47" name="Freeform 7483"/>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8" name="Freeform 7484"/>
            <p:cNvSpPr>
              <a:spLocks/>
            </p:cNvSpPr>
            <p:nvPr/>
          </p:nvSpPr>
          <p:spPr bwMode="auto">
            <a:xfrm>
              <a:off x="5167" y="24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49" name="Freeform 7485"/>
            <p:cNvSpPr>
              <a:spLocks/>
            </p:cNvSpPr>
            <p:nvPr/>
          </p:nvSpPr>
          <p:spPr bwMode="auto">
            <a:xfrm>
              <a:off x="5265"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0" name="Freeform 7486"/>
            <p:cNvSpPr>
              <a:spLocks/>
            </p:cNvSpPr>
            <p:nvPr/>
          </p:nvSpPr>
          <p:spPr bwMode="auto">
            <a:xfrm>
              <a:off x="5161"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1" name="Freeform 7487"/>
            <p:cNvSpPr>
              <a:spLocks/>
            </p:cNvSpPr>
            <p:nvPr/>
          </p:nvSpPr>
          <p:spPr bwMode="auto">
            <a:xfrm>
              <a:off x="5358" y="10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2" name="Freeform 7488"/>
            <p:cNvSpPr>
              <a:spLocks/>
            </p:cNvSpPr>
            <p:nvPr/>
          </p:nvSpPr>
          <p:spPr bwMode="auto">
            <a:xfrm>
              <a:off x="4825"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3" name="Freeform 7489"/>
            <p:cNvSpPr>
              <a:spLocks/>
            </p:cNvSpPr>
            <p:nvPr/>
          </p:nvSpPr>
          <p:spPr bwMode="auto">
            <a:xfrm>
              <a:off x="4617" y="200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54" name="Freeform 7490"/>
            <p:cNvSpPr>
              <a:spLocks/>
            </p:cNvSpPr>
            <p:nvPr/>
          </p:nvSpPr>
          <p:spPr bwMode="auto">
            <a:xfrm>
              <a:off x="4674"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5" name="Freeform 7491"/>
            <p:cNvSpPr>
              <a:spLocks/>
            </p:cNvSpPr>
            <p:nvPr/>
          </p:nvSpPr>
          <p:spPr bwMode="auto">
            <a:xfrm>
              <a:off x="4680"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6" name="Freeform 7492"/>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7" name="Freeform 749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8" name="Freeform 7494"/>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59" name="Freeform 7495"/>
            <p:cNvSpPr>
              <a:spLocks/>
            </p:cNvSpPr>
            <p:nvPr/>
          </p:nvSpPr>
          <p:spPr bwMode="auto">
            <a:xfrm>
              <a:off x="5358" y="14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0" name="Freeform 7496"/>
            <p:cNvSpPr>
              <a:spLocks/>
            </p:cNvSpPr>
            <p:nvPr/>
          </p:nvSpPr>
          <p:spPr bwMode="auto">
            <a:xfrm>
              <a:off x="5358"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1" name="Freeform 7497"/>
            <p:cNvSpPr>
              <a:spLocks/>
            </p:cNvSpPr>
            <p:nvPr/>
          </p:nvSpPr>
          <p:spPr bwMode="auto">
            <a:xfrm>
              <a:off x="4506"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2" name="Freeform 7498"/>
            <p:cNvSpPr>
              <a:spLocks/>
            </p:cNvSpPr>
            <p:nvPr/>
          </p:nvSpPr>
          <p:spPr bwMode="auto">
            <a:xfrm>
              <a:off x="5080" y="26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3" name="Freeform 7499"/>
            <p:cNvSpPr>
              <a:spLocks/>
            </p:cNvSpPr>
            <p:nvPr/>
          </p:nvSpPr>
          <p:spPr bwMode="auto">
            <a:xfrm>
              <a:off x="4715"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4" name="Freeform 7500"/>
            <p:cNvSpPr>
              <a:spLocks/>
            </p:cNvSpPr>
            <p:nvPr/>
          </p:nvSpPr>
          <p:spPr bwMode="auto">
            <a:xfrm>
              <a:off x="4420" y="25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65" name="Freeform 7501"/>
            <p:cNvSpPr>
              <a:spLocks/>
            </p:cNvSpPr>
            <p:nvPr/>
          </p:nvSpPr>
          <p:spPr bwMode="auto">
            <a:xfrm>
              <a:off x="4530" y="25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66" name="Freeform 7502"/>
            <p:cNvSpPr>
              <a:spLocks/>
            </p:cNvSpPr>
            <p:nvPr/>
          </p:nvSpPr>
          <p:spPr bwMode="auto">
            <a:xfrm>
              <a:off x="5242" y="25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7" name="Freeform 7503"/>
            <p:cNvSpPr>
              <a:spLocks/>
            </p:cNvSpPr>
            <p:nvPr/>
          </p:nvSpPr>
          <p:spPr bwMode="auto">
            <a:xfrm>
              <a:off x="4593"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8" name="Freeform 7504"/>
            <p:cNvSpPr>
              <a:spLocks/>
            </p:cNvSpPr>
            <p:nvPr/>
          </p:nvSpPr>
          <p:spPr bwMode="auto">
            <a:xfrm>
              <a:off x="4182"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69" name="Freeform 7505"/>
            <p:cNvSpPr>
              <a:spLocks/>
            </p:cNvSpPr>
            <p:nvPr/>
          </p:nvSpPr>
          <p:spPr bwMode="auto">
            <a:xfrm>
              <a:off x="4350"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0" name="Freeform 7506"/>
            <p:cNvSpPr>
              <a:spLocks/>
            </p:cNvSpPr>
            <p:nvPr/>
          </p:nvSpPr>
          <p:spPr bwMode="auto">
            <a:xfrm>
              <a:off x="4790"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1" name="Freeform 7507"/>
            <p:cNvSpPr>
              <a:spLocks/>
            </p:cNvSpPr>
            <p:nvPr/>
          </p:nvSpPr>
          <p:spPr bwMode="auto">
            <a:xfrm>
              <a:off x="5132" y="24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2" name="Freeform 7508"/>
            <p:cNvSpPr>
              <a:spLocks/>
            </p:cNvSpPr>
            <p:nvPr/>
          </p:nvSpPr>
          <p:spPr bwMode="auto">
            <a:xfrm>
              <a:off x="5294"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3" name="Freeform 7509"/>
            <p:cNvSpPr>
              <a:spLocks/>
            </p:cNvSpPr>
            <p:nvPr/>
          </p:nvSpPr>
          <p:spPr bwMode="auto">
            <a:xfrm>
              <a:off x="494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4" name="Freeform 7510"/>
            <p:cNvSpPr>
              <a:spLocks/>
            </p:cNvSpPr>
            <p:nvPr/>
          </p:nvSpPr>
          <p:spPr bwMode="auto">
            <a:xfrm>
              <a:off x="527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5" name="Freeform 7511"/>
            <p:cNvSpPr>
              <a:spLocks/>
            </p:cNvSpPr>
            <p:nvPr/>
          </p:nvSpPr>
          <p:spPr bwMode="auto">
            <a:xfrm>
              <a:off x="513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6" name="Freeform 7512"/>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7" name="Freeform 7513"/>
            <p:cNvSpPr>
              <a:spLocks/>
            </p:cNvSpPr>
            <p:nvPr/>
          </p:nvSpPr>
          <p:spPr bwMode="auto">
            <a:xfrm>
              <a:off x="5358"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8" name="Freeform 7514"/>
            <p:cNvSpPr>
              <a:spLocks/>
            </p:cNvSpPr>
            <p:nvPr/>
          </p:nvSpPr>
          <p:spPr bwMode="auto">
            <a:xfrm>
              <a:off x="481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79" name="Freeform 7515"/>
            <p:cNvSpPr>
              <a:spLocks/>
            </p:cNvSpPr>
            <p:nvPr/>
          </p:nvSpPr>
          <p:spPr bwMode="auto">
            <a:xfrm>
              <a:off x="45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0" name="Freeform 7516"/>
            <p:cNvSpPr>
              <a:spLocks/>
            </p:cNvSpPr>
            <p:nvPr/>
          </p:nvSpPr>
          <p:spPr bwMode="auto">
            <a:xfrm>
              <a:off x="392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81" name="Freeform 7517"/>
            <p:cNvSpPr>
              <a:spLocks/>
            </p:cNvSpPr>
            <p:nvPr/>
          </p:nvSpPr>
          <p:spPr bwMode="auto">
            <a:xfrm>
              <a:off x="460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2" name="Freeform 7518"/>
            <p:cNvSpPr>
              <a:spLocks/>
            </p:cNvSpPr>
            <p:nvPr/>
          </p:nvSpPr>
          <p:spPr bwMode="auto">
            <a:xfrm>
              <a:off x="4570"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3" name="Freeform 7519"/>
            <p:cNvSpPr>
              <a:spLocks/>
            </p:cNvSpPr>
            <p:nvPr/>
          </p:nvSpPr>
          <p:spPr bwMode="auto">
            <a:xfrm>
              <a:off x="5201" y="11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4" name="Freeform 7520"/>
            <p:cNvSpPr>
              <a:spLocks/>
            </p:cNvSpPr>
            <p:nvPr/>
          </p:nvSpPr>
          <p:spPr bwMode="auto">
            <a:xfrm>
              <a:off x="4727" y="14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85" name="Freeform 7521"/>
            <p:cNvSpPr>
              <a:spLocks/>
            </p:cNvSpPr>
            <p:nvPr/>
          </p:nvSpPr>
          <p:spPr bwMode="auto">
            <a:xfrm>
              <a:off x="4987" y="10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6" name="Freeform 7522"/>
            <p:cNvSpPr>
              <a:spLocks/>
            </p:cNvSpPr>
            <p:nvPr/>
          </p:nvSpPr>
          <p:spPr bwMode="auto">
            <a:xfrm>
              <a:off x="4472"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7" name="Freeform 7523"/>
            <p:cNvSpPr>
              <a:spLocks/>
            </p:cNvSpPr>
            <p:nvPr/>
          </p:nvSpPr>
          <p:spPr bwMode="auto">
            <a:xfrm>
              <a:off x="4541"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88" name="Freeform 7524"/>
            <p:cNvSpPr>
              <a:spLocks/>
            </p:cNvSpPr>
            <p:nvPr/>
          </p:nvSpPr>
          <p:spPr bwMode="auto">
            <a:xfrm>
              <a:off x="4640"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69989" name="Freeform 7525"/>
            <p:cNvSpPr>
              <a:spLocks/>
            </p:cNvSpPr>
            <p:nvPr/>
          </p:nvSpPr>
          <p:spPr bwMode="auto">
            <a:xfrm>
              <a:off x="4854"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0" name="Freeform 7526"/>
            <p:cNvSpPr>
              <a:spLocks/>
            </p:cNvSpPr>
            <p:nvPr/>
          </p:nvSpPr>
          <p:spPr bwMode="auto">
            <a:xfrm>
              <a:off x="4929"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1" name="Freeform 7527"/>
            <p:cNvSpPr>
              <a:spLocks/>
            </p:cNvSpPr>
            <p:nvPr/>
          </p:nvSpPr>
          <p:spPr bwMode="auto">
            <a:xfrm>
              <a:off x="4842"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2" name="Freeform 7528"/>
            <p:cNvSpPr>
              <a:spLocks/>
            </p:cNvSpPr>
            <p:nvPr/>
          </p:nvSpPr>
          <p:spPr bwMode="auto">
            <a:xfrm>
              <a:off x="4848"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3" name="Freeform 7529"/>
            <p:cNvSpPr>
              <a:spLocks/>
            </p:cNvSpPr>
            <p:nvPr/>
          </p:nvSpPr>
          <p:spPr bwMode="auto">
            <a:xfrm>
              <a:off x="5120"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4" name="Freeform 7530"/>
            <p:cNvSpPr>
              <a:spLocks/>
            </p:cNvSpPr>
            <p:nvPr/>
          </p:nvSpPr>
          <p:spPr bwMode="auto">
            <a:xfrm>
              <a:off x="4999"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5" name="Freeform 7531"/>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6" name="Freeform 7532"/>
            <p:cNvSpPr>
              <a:spLocks/>
            </p:cNvSpPr>
            <p:nvPr/>
          </p:nvSpPr>
          <p:spPr bwMode="auto">
            <a:xfrm>
              <a:off x="526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7" name="Freeform 7533"/>
            <p:cNvSpPr>
              <a:spLocks/>
            </p:cNvSpPr>
            <p:nvPr/>
          </p:nvSpPr>
          <p:spPr bwMode="auto">
            <a:xfrm>
              <a:off x="5045"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8" name="Freeform 7534"/>
            <p:cNvSpPr>
              <a:spLocks/>
            </p:cNvSpPr>
            <p:nvPr/>
          </p:nvSpPr>
          <p:spPr bwMode="auto">
            <a:xfrm>
              <a:off x="5103" y="16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69999" name="Freeform 7535"/>
            <p:cNvSpPr>
              <a:spLocks/>
            </p:cNvSpPr>
            <p:nvPr/>
          </p:nvSpPr>
          <p:spPr bwMode="auto">
            <a:xfrm>
              <a:off x="4252" y="244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00" name="Freeform 7536"/>
            <p:cNvSpPr>
              <a:spLocks/>
            </p:cNvSpPr>
            <p:nvPr/>
          </p:nvSpPr>
          <p:spPr bwMode="auto">
            <a:xfrm>
              <a:off x="4153"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1" name="Freeform 7537"/>
            <p:cNvSpPr>
              <a:spLocks/>
            </p:cNvSpPr>
            <p:nvPr/>
          </p:nvSpPr>
          <p:spPr bwMode="auto">
            <a:xfrm>
              <a:off x="4559"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02" name="Freeform 7538"/>
            <p:cNvSpPr>
              <a:spLocks/>
            </p:cNvSpPr>
            <p:nvPr/>
          </p:nvSpPr>
          <p:spPr bwMode="auto">
            <a:xfrm>
              <a:off x="5022" y="131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3" name="Freeform 7539"/>
            <p:cNvSpPr>
              <a:spLocks/>
            </p:cNvSpPr>
            <p:nvPr/>
          </p:nvSpPr>
          <p:spPr bwMode="auto">
            <a:xfrm>
              <a:off x="4460"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4" name="Freeform 7540"/>
            <p:cNvSpPr>
              <a:spLocks/>
            </p:cNvSpPr>
            <p:nvPr/>
          </p:nvSpPr>
          <p:spPr bwMode="auto">
            <a:xfrm>
              <a:off x="4495"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5" name="Freeform 7541"/>
            <p:cNvSpPr>
              <a:spLocks/>
            </p:cNvSpPr>
            <p:nvPr/>
          </p:nvSpPr>
          <p:spPr bwMode="auto">
            <a:xfrm>
              <a:off x="4512"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6" name="Freeform 7542"/>
            <p:cNvSpPr>
              <a:spLocks/>
            </p:cNvSpPr>
            <p:nvPr/>
          </p:nvSpPr>
          <p:spPr bwMode="auto">
            <a:xfrm>
              <a:off x="4559"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07" name="Freeform 7543"/>
            <p:cNvSpPr>
              <a:spLocks/>
            </p:cNvSpPr>
            <p:nvPr/>
          </p:nvSpPr>
          <p:spPr bwMode="auto">
            <a:xfrm>
              <a:off x="4553"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8" name="Freeform 7544"/>
            <p:cNvSpPr>
              <a:spLocks/>
            </p:cNvSpPr>
            <p:nvPr/>
          </p:nvSpPr>
          <p:spPr bwMode="auto">
            <a:xfrm>
              <a:off x="4622"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09" name="Freeform 7545"/>
            <p:cNvSpPr>
              <a:spLocks/>
            </p:cNvSpPr>
            <p:nvPr/>
          </p:nvSpPr>
          <p:spPr bwMode="auto">
            <a:xfrm>
              <a:off x="4437"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0" name="Freeform 7546"/>
            <p:cNvSpPr>
              <a:spLocks/>
            </p:cNvSpPr>
            <p:nvPr/>
          </p:nvSpPr>
          <p:spPr bwMode="auto">
            <a:xfrm>
              <a:off x="5109"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1" name="Freeform 7547"/>
            <p:cNvSpPr>
              <a:spLocks/>
            </p:cNvSpPr>
            <p:nvPr/>
          </p:nvSpPr>
          <p:spPr bwMode="auto">
            <a:xfrm>
              <a:off x="5358" y="10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2" name="Freeform 7548"/>
            <p:cNvSpPr>
              <a:spLocks/>
            </p:cNvSpPr>
            <p:nvPr/>
          </p:nvSpPr>
          <p:spPr bwMode="auto">
            <a:xfrm>
              <a:off x="4848"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3" name="Freeform 7549"/>
            <p:cNvSpPr>
              <a:spLocks/>
            </p:cNvSpPr>
            <p:nvPr/>
          </p:nvSpPr>
          <p:spPr bwMode="auto">
            <a:xfrm>
              <a:off x="502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4" name="Freeform 7550"/>
            <p:cNvSpPr>
              <a:spLocks/>
            </p:cNvSpPr>
            <p:nvPr/>
          </p:nvSpPr>
          <p:spPr bwMode="auto">
            <a:xfrm>
              <a:off x="4530" y="25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15" name="Freeform 7551"/>
            <p:cNvSpPr>
              <a:spLocks/>
            </p:cNvSpPr>
            <p:nvPr/>
          </p:nvSpPr>
          <p:spPr bwMode="auto">
            <a:xfrm>
              <a:off x="4431" y="23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6" name="Freeform 7552"/>
            <p:cNvSpPr>
              <a:spLocks/>
            </p:cNvSpPr>
            <p:nvPr/>
          </p:nvSpPr>
          <p:spPr bwMode="auto">
            <a:xfrm>
              <a:off x="4518"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7" name="Freeform 7553"/>
            <p:cNvSpPr>
              <a:spLocks/>
            </p:cNvSpPr>
            <p:nvPr/>
          </p:nvSpPr>
          <p:spPr bwMode="auto">
            <a:xfrm>
              <a:off x="4877" y="13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8" name="Freeform 7554"/>
            <p:cNvSpPr>
              <a:spLocks/>
            </p:cNvSpPr>
            <p:nvPr/>
          </p:nvSpPr>
          <p:spPr bwMode="auto">
            <a:xfrm>
              <a:off x="4674"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19" name="Freeform 7555"/>
            <p:cNvSpPr>
              <a:spLocks/>
            </p:cNvSpPr>
            <p:nvPr/>
          </p:nvSpPr>
          <p:spPr bwMode="auto">
            <a:xfrm>
              <a:off x="4784"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0" name="Freeform 7556"/>
            <p:cNvSpPr>
              <a:spLocks/>
            </p:cNvSpPr>
            <p:nvPr/>
          </p:nvSpPr>
          <p:spPr bwMode="auto">
            <a:xfrm>
              <a:off x="4767"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1" name="Freeform 7557"/>
            <p:cNvSpPr>
              <a:spLocks/>
            </p:cNvSpPr>
            <p:nvPr/>
          </p:nvSpPr>
          <p:spPr bwMode="auto">
            <a:xfrm>
              <a:off x="4506"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2" name="Freeform 7558"/>
            <p:cNvSpPr>
              <a:spLocks/>
            </p:cNvSpPr>
            <p:nvPr/>
          </p:nvSpPr>
          <p:spPr bwMode="auto">
            <a:xfrm>
              <a:off x="4628"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3" name="Freeform 7559"/>
            <p:cNvSpPr>
              <a:spLocks/>
            </p:cNvSpPr>
            <p:nvPr/>
          </p:nvSpPr>
          <p:spPr bwMode="auto">
            <a:xfrm>
              <a:off x="4732"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4" name="Freeform 7560"/>
            <p:cNvSpPr>
              <a:spLocks/>
            </p:cNvSpPr>
            <p:nvPr/>
          </p:nvSpPr>
          <p:spPr bwMode="auto">
            <a:xfrm>
              <a:off x="4674"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5" name="Freeform 7561"/>
            <p:cNvSpPr>
              <a:spLocks/>
            </p:cNvSpPr>
            <p:nvPr/>
          </p:nvSpPr>
          <p:spPr bwMode="auto">
            <a:xfrm>
              <a:off x="5329"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6" name="Freeform 7562"/>
            <p:cNvSpPr>
              <a:spLocks/>
            </p:cNvSpPr>
            <p:nvPr/>
          </p:nvSpPr>
          <p:spPr bwMode="auto">
            <a:xfrm>
              <a:off x="5358" y="10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7" name="Freeform 7563"/>
            <p:cNvSpPr>
              <a:spLocks/>
            </p:cNvSpPr>
            <p:nvPr/>
          </p:nvSpPr>
          <p:spPr bwMode="auto">
            <a:xfrm>
              <a:off x="4599"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8" name="Freeform 7564"/>
            <p:cNvSpPr>
              <a:spLocks/>
            </p:cNvSpPr>
            <p:nvPr/>
          </p:nvSpPr>
          <p:spPr bwMode="auto">
            <a:xfrm>
              <a:off x="4796"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29" name="Freeform 7565"/>
            <p:cNvSpPr>
              <a:spLocks/>
            </p:cNvSpPr>
            <p:nvPr/>
          </p:nvSpPr>
          <p:spPr bwMode="auto">
            <a:xfrm>
              <a:off x="4043" y="29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0" name="Freeform 7566"/>
            <p:cNvSpPr>
              <a:spLocks/>
            </p:cNvSpPr>
            <p:nvPr/>
          </p:nvSpPr>
          <p:spPr bwMode="auto">
            <a:xfrm>
              <a:off x="4304" y="23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1" name="Freeform 7567"/>
            <p:cNvSpPr>
              <a:spLocks/>
            </p:cNvSpPr>
            <p:nvPr/>
          </p:nvSpPr>
          <p:spPr bwMode="auto">
            <a:xfrm>
              <a:off x="4367"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2" name="Freeform 7568"/>
            <p:cNvSpPr>
              <a:spLocks/>
            </p:cNvSpPr>
            <p:nvPr/>
          </p:nvSpPr>
          <p:spPr bwMode="auto">
            <a:xfrm>
              <a:off x="4964"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3" name="Freeform 7569"/>
            <p:cNvSpPr>
              <a:spLocks/>
            </p:cNvSpPr>
            <p:nvPr/>
          </p:nvSpPr>
          <p:spPr bwMode="auto">
            <a:xfrm>
              <a:off x="4443"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4" name="Freeform 7570"/>
            <p:cNvSpPr>
              <a:spLocks/>
            </p:cNvSpPr>
            <p:nvPr/>
          </p:nvSpPr>
          <p:spPr bwMode="auto">
            <a:xfrm>
              <a:off x="4773"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5" name="Freeform 7571"/>
            <p:cNvSpPr>
              <a:spLocks/>
            </p:cNvSpPr>
            <p:nvPr/>
          </p:nvSpPr>
          <p:spPr bwMode="auto">
            <a:xfrm>
              <a:off x="4935"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6" name="Freeform 7572"/>
            <p:cNvSpPr>
              <a:spLocks/>
            </p:cNvSpPr>
            <p:nvPr/>
          </p:nvSpPr>
          <p:spPr bwMode="auto">
            <a:xfrm>
              <a:off x="4657"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7" name="Freeform 7573"/>
            <p:cNvSpPr>
              <a:spLocks/>
            </p:cNvSpPr>
            <p:nvPr/>
          </p:nvSpPr>
          <p:spPr bwMode="auto">
            <a:xfrm>
              <a:off x="4773"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8" name="Freeform 7574"/>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39" name="Freeform 7575"/>
            <p:cNvSpPr>
              <a:spLocks/>
            </p:cNvSpPr>
            <p:nvPr/>
          </p:nvSpPr>
          <p:spPr bwMode="auto">
            <a:xfrm>
              <a:off x="5312" y="16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40" name="Freeform 7576"/>
            <p:cNvSpPr>
              <a:spLocks/>
            </p:cNvSpPr>
            <p:nvPr/>
          </p:nvSpPr>
          <p:spPr bwMode="auto">
            <a:xfrm>
              <a:off x="5149"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1" name="Freeform 7577"/>
            <p:cNvSpPr>
              <a:spLocks/>
            </p:cNvSpPr>
            <p:nvPr/>
          </p:nvSpPr>
          <p:spPr bwMode="auto">
            <a:xfrm>
              <a:off x="5196" y="11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42" name="Freeform 7578"/>
            <p:cNvSpPr>
              <a:spLocks/>
            </p:cNvSpPr>
            <p:nvPr/>
          </p:nvSpPr>
          <p:spPr bwMode="auto">
            <a:xfrm>
              <a:off x="4935"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3" name="Freeform 7579"/>
            <p:cNvSpPr>
              <a:spLocks/>
            </p:cNvSpPr>
            <p:nvPr/>
          </p:nvSpPr>
          <p:spPr bwMode="auto">
            <a:xfrm>
              <a:off x="5097"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4" name="Freeform 7580"/>
            <p:cNvSpPr>
              <a:spLocks/>
            </p:cNvSpPr>
            <p:nvPr/>
          </p:nvSpPr>
          <p:spPr bwMode="auto">
            <a:xfrm>
              <a:off x="4889" y="27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5" name="Freeform 7581"/>
            <p:cNvSpPr>
              <a:spLocks/>
            </p:cNvSpPr>
            <p:nvPr/>
          </p:nvSpPr>
          <p:spPr bwMode="auto">
            <a:xfrm>
              <a:off x="5149"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6" name="Freeform 7582"/>
            <p:cNvSpPr>
              <a:spLocks/>
            </p:cNvSpPr>
            <p:nvPr/>
          </p:nvSpPr>
          <p:spPr bwMode="auto">
            <a:xfrm>
              <a:off x="5358" y="10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7" name="Freeform 7583"/>
            <p:cNvSpPr>
              <a:spLocks/>
            </p:cNvSpPr>
            <p:nvPr/>
          </p:nvSpPr>
          <p:spPr bwMode="auto">
            <a:xfrm>
              <a:off x="5358" y="12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48" name="Freeform 7584"/>
            <p:cNvSpPr>
              <a:spLocks/>
            </p:cNvSpPr>
            <p:nvPr/>
          </p:nvSpPr>
          <p:spPr bwMode="auto">
            <a:xfrm>
              <a:off x="4362"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49" name="Freeform 7585"/>
            <p:cNvSpPr>
              <a:spLocks/>
            </p:cNvSpPr>
            <p:nvPr/>
          </p:nvSpPr>
          <p:spPr bwMode="auto">
            <a:xfrm>
              <a:off x="4373"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0" name="Freeform 7586"/>
            <p:cNvSpPr>
              <a:spLocks/>
            </p:cNvSpPr>
            <p:nvPr/>
          </p:nvSpPr>
          <p:spPr bwMode="auto">
            <a:xfrm>
              <a:off x="4414"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1" name="Freeform 7587"/>
            <p:cNvSpPr>
              <a:spLocks/>
            </p:cNvSpPr>
            <p:nvPr/>
          </p:nvSpPr>
          <p:spPr bwMode="auto">
            <a:xfrm>
              <a:off x="4449"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52" name="Freeform 7588"/>
            <p:cNvSpPr>
              <a:spLocks/>
            </p:cNvSpPr>
            <p:nvPr/>
          </p:nvSpPr>
          <p:spPr bwMode="auto">
            <a:xfrm>
              <a:off x="4680"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3" name="Freeform 7589"/>
            <p:cNvSpPr>
              <a:spLocks/>
            </p:cNvSpPr>
            <p:nvPr/>
          </p:nvSpPr>
          <p:spPr bwMode="auto">
            <a:xfrm>
              <a:off x="4431"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4" name="Freeform 7590"/>
            <p:cNvSpPr>
              <a:spLocks/>
            </p:cNvSpPr>
            <p:nvPr/>
          </p:nvSpPr>
          <p:spPr bwMode="auto">
            <a:xfrm>
              <a:off x="5219"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5" name="Freeform 7591"/>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6" name="Freeform 7592"/>
            <p:cNvSpPr>
              <a:spLocks/>
            </p:cNvSpPr>
            <p:nvPr/>
          </p:nvSpPr>
          <p:spPr bwMode="auto">
            <a:xfrm>
              <a:off x="5358" y="9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7" name="Freeform 7593"/>
            <p:cNvSpPr>
              <a:spLocks/>
            </p:cNvSpPr>
            <p:nvPr/>
          </p:nvSpPr>
          <p:spPr bwMode="auto">
            <a:xfrm>
              <a:off x="5358" y="25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8" name="Freeform 7594"/>
            <p:cNvSpPr>
              <a:spLocks/>
            </p:cNvSpPr>
            <p:nvPr/>
          </p:nvSpPr>
          <p:spPr bwMode="auto">
            <a:xfrm>
              <a:off x="5358" y="26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59" name="Freeform 7595"/>
            <p:cNvSpPr>
              <a:spLocks/>
            </p:cNvSpPr>
            <p:nvPr/>
          </p:nvSpPr>
          <p:spPr bwMode="auto">
            <a:xfrm>
              <a:off x="5358" y="26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0" name="Freeform 7596"/>
            <p:cNvSpPr>
              <a:spLocks/>
            </p:cNvSpPr>
            <p:nvPr/>
          </p:nvSpPr>
          <p:spPr bwMode="auto">
            <a:xfrm>
              <a:off x="5358" y="25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1" name="Freeform 7597"/>
            <p:cNvSpPr>
              <a:spLocks/>
            </p:cNvSpPr>
            <p:nvPr/>
          </p:nvSpPr>
          <p:spPr bwMode="auto">
            <a:xfrm>
              <a:off x="5306" y="25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2" name="Freeform 7598"/>
            <p:cNvSpPr>
              <a:spLocks/>
            </p:cNvSpPr>
            <p:nvPr/>
          </p:nvSpPr>
          <p:spPr bwMode="auto">
            <a:xfrm>
              <a:off x="5358" y="25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3" name="Freeform 7599"/>
            <p:cNvSpPr>
              <a:spLocks/>
            </p:cNvSpPr>
            <p:nvPr/>
          </p:nvSpPr>
          <p:spPr bwMode="auto">
            <a:xfrm>
              <a:off x="5358" y="25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4" name="Freeform 7600"/>
            <p:cNvSpPr>
              <a:spLocks/>
            </p:cNvSpPr>
            <p:nvPr/>
          </p:nvSpPr>
          <p:spPr bwMode="auto">
            <a:xfrm>
              <a:off x="5358" y="25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5" name="Freeform 7601"/>
            <p:cNvSpPr>
              <a:spLocks/>
            </p:cNvSpPr>
            <p:nvPr/>
          </p:nvSpPr>
          <p:spPr bwMode="auto">
            <a:xfrm>
              <a:off x="5358" y="25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6" name="Freeform 7602"/>
            <p:cNvSpPr>
              <a:spLocks/>
            </p:cNvSpPr>
            <p:nvPr/>
          </p:nvSpPr>
          <p:spPr bwMode="auto">
            <a:xfrm>
              <a:off x="5358"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7" name="Freeform 7603"/>
            <p:cNvSpPr>
              <a:spLocks/>
            </p:cNvSpPr>
            <p:nvPr/>
          </p:nvSpPr>
          <p:spPr bwMode="auto">
            <a:xfrm>
              <a:off x="5358" y="25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8" name="Freeform 7604"/>
            <p:cNvSpPr>
              <a:spLocks/>
            </p:cNvSpPr>
            <p:nvPr/>
          </p:nvSpPr>
          <p:spPr bwMode="auto">
            <a:xfrm>
              <a:off x="5126"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69" name="Freeform 7605"/>
            <p:cNvSpPr>
              <a:spLocks/>
            </p:cNvSpPr>
            <p:nvPr/>
          </p:nvSpPr>
          <p:spPr bwMode="auto">
            <a:xfrm>
              <a:off x="5358" y="9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0" name="Freeform 7606"/>
            <p:cNvSpPr>
              <a:spLocks/>
            </p:cNvSpPr>
            <p:nvPr/>
          </p:nvSpPr>
          <p:spPr bwMode="auto">
            <a:xfrm>
              <a:off x="5358" y="12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1" name="Freeform 7607"/>
            <p:cNvSpPr>
              <a:spLocks/>
            </p:cNvSpPr>
            <p:nvPr/>
          </p:nvSpPr>
          <p:spPr bwMode="auto">
            <a:xfrm>
              <a:off x="5340" y="1518"/>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2" name="Freeform 7608"/>
            <p:cNvSpPr>
              <a:spLocks/>
            </p:cNvSpPr>
            <p:nvPr/>
          </p:nvSpPr>
          <p:spPr bwMode="auto">
            <a:xfrm>
              <a:off x="5358"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3" name="Freeform 7609"/>
            <p:cNvSpPr>
              <a:spLocks/>
            </p:cNvSpPr>
            <p:nvPr/>
          </p:nvSpPr>
          <p:spPr bwMode="auto">
            <a:xfrm>
              <a:off x="5358"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4" name="Freeform 7610"/>
            <p:cNvSpPr>
              <a:spLocks/>
            </p:cNvSpPr>
            <p:nvPr/>
          </p:nvSpPr>
          <p:spPr bwMode="auto">
            <a:xfrm>
              <a:off x="535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5" name="Freeform 7611"/>
            <p:cNvSpPr>
              <a:spLocks/>
            </p:cNvSpPr>
            <p:nvPr/>
          </p:nvSpPr>
          <p:spPr bwMode="auto">
            <a:xfrm>
              <a:off x="535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6" name="Freeform 7612"/>
            <p:cNvSpPr>
              <a:spLocks/>
            </p:cNvSpPr>
            <p:nvPr/>
          </p:nvSpPr>
          <p:spPr bwMode="auto">
            <a:xfrm>
              <a:off x="5358"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7" name="Freeform 7613"/>
            <p:cNvSpPr>
              <a:spLocks/>
            </p:cNvSpPr>
            <p:nvPr/>
          </p:nvSpPr>
          <p:spPr bwMode="auto">
            <a:xfrm>
              <a:off x="5248"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78" name="Freeform 7614"/>
            <p:cNvSpPr>
              <a:spLocks/>
            </p:cNvSpPr>
            <p:nvPr/>
          </p:nvSpPr>
          <p:spPr bwMode="auto">
            <a:xfrm>
              <a:off x="4918"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79" name="Freeform 7615"/>
            <p:cNvSpPr>
              <a:spLocks/>
            </p:cNvSpPr>
            <p:nvPr/>
          </p:nvSpPr>
          <p:spPr bwMode="auto">
            <a:xfrm>
              <a:off x="4906"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0" name="Freeform 7616"/>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1" name="Freeform 7617"/>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2" name="Freeform 7618"/>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3" name="Freeform 7619"/>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4" name="Freeform 7620"/>
            <p:cNvSpPr>
              <a:spLocks/>
            </p:cNvSpPr>
            <p:nvPr/>
          </p:nvSpPr>
          <p:spPr bwMode="auto">
            <a:xfrm>
              <a:off x="5103"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5" name="Freeform 7621"/>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6" name="Freeform 7622"/>
            <p:cNvSpPr>
              <a:spLocks/>
            </p:cNvSpPr>
            <p:nvPr/>
          </p:nvSpPr>
          <p:spPr bwMode="auto">
            <a:xfrm>
              <a:off x="5201"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7" name="Freeform 7623"/>
            <p:cNvSpPr>
              <a:spLocks/>
            </p:cNvSpPr>
            <p:nvPr/>
          </p:nvSpPr>
          <p:spPr bwMode="auto">
            <a:xfrm>
              <a:off x="5254" y="20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088" name="Freeform 7624"/>
            <p:cNvSpPr>
              <a:spLocks/>
            </p:cNvSpPr>
            <p:nvPr/>
          </p:nvSpPr>
          <p:spPr bwMode="auto">
            <a:xfrm>
              <a:off x="5358" y="12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89" name="Freeform 7625"/>
            <p:cNvSpPr>
              <a:spLocks/>
            </p:cNvSpPr>
            <p:nvPr/>
          </p:nvSpPr>
          <p:spPr bwMode="auto">
            <a:xfrm>
              <a:off x="5242"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0" name="Freeform 7626"/>
            <p:cNvSpPr>
              <a:spLocks/>
            </p:cNvSpPr>
            <p:nvPr/>
          </p:nvSpPr>
          <p:spPr bwMode="auto">
            <a:xfrm>
              <a:off x="4686"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1" name="Freeform 7627"/>
            <p:cNvSpPr>
              <a:spLocks/>
            </p:cNvSpPr>
            <p:nvPr/>
          </p:nvSpPr>
          <p:spPr bwMode="auto">
            <a:xfrm>
              <a:off x="4773"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2" name="Freeform 7628"/>
            <p:cNvSpPr>
              <a:spLocks/>
            </p:cNvSpPr>
            <p:nvPr/>
          </p:nvSpPr>
          <p:spPr bwMode="auto">
            <a:xfrm>
              <a:off x="4489"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3" name="Freeform 7629"/>
            <p:cNvSpPr>
              <a:spLocks/>
            </p:cNvSpPr>
            <p:nvPr/>
          </p:nvSpPr>
          <p:spPr bwMode="auto">
            <a:xfrm>
              <a:off x="4524" y="20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4" name="Freeform 7630"/>
            <p:cNvSpPr>
              <a:spLocks/>
            </p:cNvSpPr>
            <p:nvPr/>
          </p:nvSpPr>
          <p:spPr bwMode="auto">
            <a:xfrm>
              <a:off x="4593"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5" name="Freeform 7631"/>
            <p:cNvSpPr>
              <a:spLocks/>
            </p:cNvSpPr>
            <p:nvPr/>
          </p:nvSpPr>
          <p:spPr bwMode="auto">
            <a:xfrm>
              <a:off x="4454"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6" name="Freeform 7632"/>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7" name="Freeform 7633"/>
            <p:cNvSpPr>
              <a:spLocks/>
            </p:cNvSpPr>
            <p:nvPr/>
          </p:nvSpPr>
          <p:spPr bwMode="auto">
            <a:xfrm>
              <a:off x="5346"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8" name="Freeform 7634"/>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099" name="Freeform 7635"/>
            <p:cNvSpPr>
              <a:spLocks/>
            </p:cNvSpPr>
            <p:nvPr/>
          </p:nvSpPr>
          <p:spPr bwMode="auto">
            <a:xfrm>
              <a:off x="4808"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00" name="Freeform 7636"/>
            <p:cNvSpPr>
              <a:spLocks/>
            </p:cNvSpPr>
            <p:nvPr/>
          </p:nvSpPr>
          <p:spPr bwMode="auto">
            <a:xfrm>
              <a:off x="4808" y="16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01" name="Freeform 7637"/>
            <p:cNvSpPr>
              <a:spLocks/>
            </p:cNvSpPr>
            <p:nvPr/>
          </p:nvSpPr>
          <p:spPr bwMode="auto">
            <a:xfrm>
              <a:off x="4246" y="29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2" name="Freeform 7638"/>
            <p:cNvSpPr>
              <a:spLocks/>
            </p:cNvSpPr>
            <p:nvPr/>
          </p:nvSpPr>
          <p:spPr bwMode="auto">
            <a:xfrm>
              <a:off x="4588" y="23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03" name="Freeform 7639"/>
            <p:cNvSpPr>
              <a:spLocks/>
            </p:cNvSpPr>
            <p:nvPr/>
          </p:nvSpPr>
          <p:spPr bwMode="auto">
            <a:xfrm>
              <a:off x="4773"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4" name="Freeform 7640"/>
            <p:cNvSpPr>
              <a:spLocks/>
            </p:cNvSpPr>
            <p:nvPr/>
          </p:nvSpPr>
          <p:spPr bwMode="auto">
            <a:xfrm>
              <a:off x="4454"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5" name="Freeform 7641"/>
            <p:cNvSpPr>
              <a:spLocks/>
            </p:cNvSpPr>
            <p:nvPr/>
          </p:nvSpPr>
          <p:spPr bwMode="auto">
            <a:xfrm>
              <a:off x="4813" y="10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6" name="Freeform 7642"/>
            <p:cNvSpPr>
              <a:spLocks/>
            </p:cNvSpPr>
            <p:nvPr/>
          </p:nvSpPr>
          <p:spPr bwMode="auto">
            <a:xfrm>
              <a:off x="4321"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7" name="Freeform 7643"/>
            <p:cNvSpPr>
              <a:spLocks/>
            </p:cNvSpPr>
            <p:nvPr/>
          </p:nvSpPr>
          <p:spPr bwMode="auto">
            <a:xfrm>
              <a:off x="4483"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8" name="Freeform 7644"/>
            <p:cNvSpPr>
              <a:spLocks/>
            </p:cNvSpPr>
            <p:nvPr/>
          </p:nvSpPr>
          <p:spPr bwMode="auto">
            <a:xfrm>
              <a:off x="4645"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09" name="Freeform 7645"/>
            <p:cNvSpPr>
              <a:spLocks/>
            </p:cNvSpPr>
            <p:nvPr/>
          </p:nvSpPr>
          <p:spPr bwMode="auto">
            <a:xfrm>
              <a:off x="4420" y="19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10" name="Freeform 7646"/>
            <p:cNvSpPr>
              <a:spLocks/>
            </p:cNvSpPr>
            <p:nvPr/>
          </p:nvSpPr>
          <p:spPr bwMode="auto">
            <a:xfrm>
              <a:off x="524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1" name="Freeform 7647"/>
            <p:cNvSpPr>
              <a:spLocks/>
            </p:cNvSpPr>
            <p:nvPr/>
          </p:nvSpPr>
          <p:spPr bwMode="auto">
            <a:xfrm>
              <a:off x="5213"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2" name="Freeform 7648"/>
            <p:cNvSpPr>
              <a:spLocks/>
            </p:cNvSpPr>
            <p:nvPr/>
          </p:nvSpPr>
          <p:spPr bwMode="auto">
            <a:xfrm>
              <a:off x="5335" y="169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13" name="Freeform 7649"/>
            <p:cNvSpPr>
              <a:spLocks/>
            </p:cNvSpPr>
            <p:nvPr/>
          </p:nvSpPr>
          <p:spPr bwMode="auto">
            <a:xfrm>
              <a:off x="5358"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4" name="Freeform 7650"/>
            <p:cNvSpPr>
              <a:spLocks/>
            </p:cNvSpPr>
            <p:nvPr/>
          </p:nvSpPr>
          <p:spPr bwMode="auto">
            <a:xfrm>
              <a:off x="495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5" name="Freeform 7651"/>
            <p:cNvSpPr>
              <a:spLocks/>
            </p:cNvSpPr>
            <p:nvPr/>
          </p:nvSpPr>
          <p:spPr bwMode="auto">
            <a:xfrm>
              <a:off x="509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6" name="Freeform 7652"/>
            <p:cNvSpPr>
              <a:spLocks/>
            </p:cNvSpPr>
            <p:nvPr/>
          </p:nvSpPr>
          <p:spPr bwMode="auto">
            <a:xfrm>
              <a:off x="4582" y="281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7" name="Freeform 7653"/>
            <p:cNvSpPr>
              <a:spLocks/>
            </p:cNvSpPr>
            <p:nvPr/>
          </p:nvSpPr>
          <p:spPr bwMode="auto">
            <a:xfrm>
              <a:off x="4935"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8" name="Freeform 7654"/>
            <p:cNvSpPr>
              <a:spLocks/>
            </p:cNvSpPr>
            <p:nvPr/>
          </p:nvSpPr>
          <p:spPr bwMode="auto">
            <a:xfrm>
              <a:off x="4981"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19" name="Freeform 7655"/>
            <p:cNvSpPr>
              <a:spLocks/>
            </p:cNvSpPr>
            <p:nvPr/>
          </p:nvSpPr>
          <p:spPr bwMode="auto">
            <a:xfrm>
              <a:off x="5132"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0" name="Freeform 7656"/>
            <p:cNvSpPr>
              <a:spLocks/>
            </p:cNvSpPr>
            <p:nvPr/>
          </p:nvSpPr>
          <p:spPr bwMode="auto">
            <a:xfrm>
              <a:off x="4541"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1" name="Freeform 7657"/>
            <p:cNvSpPr>
              <a:spLocks/>
            </p:cNvSpPr>
            <p:nvPr/>
          </p:nvSpPr>
          <p:spPr bwMode="auto">
            <a:xfrm>
              <a:off x="4008"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2" name="Freeform 7658"/>
            <p:cNvSpPr>
              <a:spLocks/>
            </p:cNvSpPr>
            <p:nvPr/>
          </p:nvSpPr>
          <p:spPr bwMode="auto">
            <a:xfrm>
              <a:off x="4066"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3" name="Freeform 7659"/>
            <p:cNvSpPr>
              <a:spLocks/>
            </p:cNvSpPr>
            <p:nvPr/>
          </p:nvSpPr>
          <p:spPr bwMode="auto">
            <a:xfrm>
              <a:off x="5144" y="18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24" name="Freeform 7660"/>
            <p:cNvSpPr>
              <a:spLocks/>
            </p:cNvSpPr>
            <p:nvPr/>
          </p:nvSpPr>
          <p:spPr bwMode="auto">
            <a:xfrm>
              <a:off x="4628"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5" name="Freeform 7661"/>
            <p:cNvSpPr>
              <a:spLocks/>
            </p:cNvSpPr>
            <p:nvPr/>
          </p:nvSpPr>
          <p:spPr bwMode="auto">
            <a:xfrm>
              <a:off x="5230"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6" name="Freeform 7662"/>
            <p:cNvSpPr>
              <a:spLocks/>
            </p:cNvSpPr>
            <p:nvPr/>
          </p:nvSpPr>
          <p:spPr bwMode="auto">
            <a:xfrm>
              <a:off x="535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7" name="Freeform 7663"/>
            <p:cNvSpPr>
              <a:spLocks/>
            </p:cNvSpPr>
            <p:nvPr/>
          </p:nvSpPr>
          <p:spPr bwMode="auto">
            <a:xfrm>
              <a:off x="5190"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8" name="Freeform 7664"/>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29" name="Freeform 7665"/>
            <p:cNvSpPr>
              <a:spLocks/>
            </p:cNvSpPr>
            <p:nvPr/>
          </p:nvSpPr>
          <p:spPr bwMode="auto">
            <a:xfrm>
              <a:off x="5109"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0" name="Freeform 7666"/>
            <p:cNvSpPr>
              <a:spLocks/>
            </p:cNvSpPr>
            <p:nvPr/>
          </p:nvSpPr>
          <p:spPr bwMode="auto">
            <a:xfrm>
              <a:off x="5300"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1" name="Freeform 7667"/>
            <p:cNvSpPr>
              <a:spLocks/>
            </p:cNvSpPr>
            <p:nvPr/>
          </p:nvSpPr>
          <p:spPr bwMode="auto">
            <a:xfrm>
              <a:off x="4767" y="29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2" name="Freeform 7668"/>
            <p:cNvSpPr>
              <a:spLocks/>
            </p:cNvSpPr>
            <p:nvPr/>
          </p:nvSpPr>
          <p:spPr bwMode="auto">
            <a:xfrm>
              <a:off x="504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3" name="Freeform 7669"/>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4" name="Freeform 7670"/>
            <p:cNvSpPr>
              <a:spLocks/>
            </p:cNvSpPr>
            <p:nvPr/>
          </p:nvSpPr>
          <p:spPr bwMode="auto">
            <a:xfrm>
              <a:off x="535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5" name="Freeform 7671"/>
            <p:cNvSpPr>
              <a:spLocks/>
            </p:cNvSpPr>
            <p:nvPr/>
          </p:nvSpPr>
          <p:spPr bwMode="auto">
            <a:xfrm>
              <a:off x="5230"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6" name="Freeform 7672"/>
            <p:cNvSpPr>
              <a:spLocks/>
            </p:cNvSpPr>
            <p:nvPr/>
          </p:nvSpPr>
          <p:spPr bwMode="auto">
            <a:xfrm>
              <a:off x="5335" y="18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37" name="Freeform 767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8" name="Freeform 7674"/>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39" name="Freeform 7675"/>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0" name="Freeform 7676"/>
            <p:cNvSpPr>
              <a:spLocks/>
            </p:cNvSpPr>
            <p:nvPr/>
          </p:nvSpPr>
          <p:spPr bwMode="auto">
            <a:xfrm>
              <a:off x="5358" y="14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1" name="Freeform 7677"/>
            <p:cNvSpPr>
              <a:spLocks/>
            </p:cNvSpPr>
            <p:nvPr/>
          </p:nvSpPr>
          <p:spPr bwMode="auto">
            <a:xfrm>
              <a:off x="535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2" name="Freeform 7678"/>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3" name="Freeform 7679"/>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4" name="Freeform 7680"/>
            <p:cNvSpPr>
              <a:spLocks/>
            </p:cNvSpPr>
            <p:nvPr/>
          </p:nvSpPr>
          <p:spPr bwMode="auto">
            <a:xfrm>
              <a:off x="4698" y="25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45" name="Freeform 7681"/>
            <p:cNvSpPr>
              <a:spLocks/>
            </p:cNvSpPr>
            <p:nvPr/>
          </p:nvSpPr>
          <p:spPr bwMode="auto">
            <a:xfrm>
              <a:off x="4727" y="2622"/>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46" name="Freeform 7682"/>
            <p:cNvSpPr>
              <a:spLocks/>
            </p:cNvSpPr>
            <p:nvPr/>
          </p:nvSpPr>
          <p:spPr bwMode="auto">
            <a:xfrm>
              <a:off x="4698" y="263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47" name="Freeform 7683"/>
            <p:cNvSpPr>
              <a:spLocks/>
            </p:cNvSpPr>
            <p:nvPr/>
          </p:nvSpPr>
          <p:spPr bwMode="auto">
            <a:xfrm>
              <a:off x="4617"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48" name="Freeform 7684"/>
            <p:cNvSpPr>
              <a:spLocks/>
            </p:cNvSpPr>
            <p:nvPr/>
          </p:nvSpPr>
          <p:spPr bwMode="auto">
            <a:xfrm>
              <a:off x="4761"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49" name="Freeform 7685"/>
            <p:cNvSpPr>
              <a:spLocks/>
            </p:cNvSpPr>
            <p:nvPr/>
          </p:nvSpPr>
          <p:spPr bwMode="auto">
            <a:xfrm>
              <a:off x="4947" y="25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50" name="Freeform 7686"/>
            <p:cNvSpPr>
              <a:spLocks/>
            </p:cNvSpPr>
            <p:nvPr/>
          </p:nvSpPr>
          <p:spPr bwMode="auto">
            <a:xfrm>
              <a:off x="5358" y="113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1" name="Freeform 7687"/>
            <p:cNvSpPr>
              <a:spLocks/>
            </p:cNvSpPr>
            <p:nvPr/>
          </p:nvSpPr>
          <p:spPr bwMode="auto">
            <a:xfrm>
              <a:off x="5242" y="14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2" name="Freeform 7688"/>
            <p:cNvSpPr>
              <a:spLocks/>
            </p:cNvSpPr>
            <p:nvPr/>
          </p:nvSpPr>
          <p:spPr bwMode="auto">
            <a:xfrm>
              <a:off x="5219"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3" name="Freeform 7689"/>
            <p:cNvSpPr>
              <a:spLocks/>
            </p:cNvSpPr>
            <p:nvPr/>
          </p:nvSpPr>
          <p:spPr bwMode="auto">
            <a:xfrm>
              <a:off x="5236"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4" name="Freeform 7690"/>
            <p:cNvSpPr>
              <a:spLocks/>
            </p:cNvSpPr>
            <p:nvPr/>
          </p:nvSpPr>
          <p:spPr bwMode="auto">
            <a:xfrm>
              <a:off x="5358" y="1345"/>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5" name="Freeform 7691"/>
            <p:cNvSpPr>
              <a:spLocks/>
            </p:cNvSpPr>
            <p:nvPr/>
          </p:nvSpPr>
          <p:spPr bwMode="auto">
            <a:xfrm>
              <a:off x="5358" y="11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6" name="Freeform 7692"/>
            <p:cNvSpPr>
              <a:spLocks/>
            </p:cNvSpPr>
            <p:nvPr/>
          </p:nvSpPr>
          <p:spPr bwMode="auto">
            <a:xfrm>
              <a:off x="5358" y="1154"/>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7" name="Freeform 7693"/>
            <p:cNvSpPr>
              <a:spLocks/>
            </p:cNvSpPr>
            <p:nvPr/>
          </p:nvSpPr>
          <p:spPr bwMode="auto">
            <a:xfrm>
              <a:off x="5358" y="10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8" name="Freeform 7694"/>
            <p:cNvSpPr>
              <a:spLocks/>
            </p:cNvSpPr>
            <p:nvPr/>
          </p:nvSpPr>
          <p:spPr bwMode="auto">
            <a:xfrm>
              <a:off x="5358" y="11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59" name="Freeform 7695"/>
            <p:cNvSpPr>
              <a:spLocks/>
            </p:cNvSpPr>
            <p:nvPr/>
          </p:nvSpPr>
          <p:spPr bwMode="auto">
            <a:xfrm>
              <a:off x="4819" y="15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0" name="Freeform 7696"/>
            <p:cNvSpPr>
              <a:spLocks/>
            </p:cNvSpPr>
            <p:nvPr/>
          </p:nvSpPr>
          <p:spPr bwMode="auto">
            <a:xfrm>
              <a:off x="4321"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1" name="Freeform 7697"/>
            <p:cNvSpPr>
              <a:spLocks/>
            </p:cNvSpPr>
            <p:nvPr/>
          </p:nvSpPr>
          <p:spPr bwMode="auto">
            <a:xfrm>
              <a:off x="4339" y="16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62" name="Freeform 7698"/>
            <p:cNvSpPr>
              <a:spLocks/>
            </p:cNvSpPr>
            <p:nvPr/>
          </p:nvSpPr>
          <p:spPr bwMode="auto">
            <a:xfrm>
              <a:off x="5103"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3" name="Freeform 7699"/>
            <p:cNvSpPr>
              <a:spLocks/>
            </p:cNvSpPr>
            <p:nvPr/>
          </p:nvSpPr>
          <p:spPr bwMode="auto">
            <a:xfrm>
              <a:off x="5358" y="10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4" name="Freeform 7700"/>
            <p:cNvSpPr>
              <a:spLocks/>
            </p:cNvSpPr>
            <p:nvPr/>
          </p:nvSpPr>
          <p:spPr bwMode="auto">
            <a:xfrm>
              <a:off x="5358"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5" name="Freeform 7701"/>
            <p:cNvSpPr>
              <a:spLocks/>
            </p:cNvSpPr>
            <p:nvPr/>
          </p:nvSpPr>
          <p:spPr bwMode="auto">
            <a:xfrm>
              <a:off x="5329"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6" name="Freeform 7702"/>
            <p:cNvSpPr>
              <a:spLocks/>
            </p:cNvSpPr>
            <p:nvPr/>
          </p:nvSpPr>
          <p:spPr bwMode="auto">
            <a:xfrm>
              <a:off x="4773"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7" name="Freeform 7703"/>
            <p:cNvSpPr>
              <a:spLocks/>
            </p:cNvSpPr>
            <p:nvPr/>
          </p:nvSpPr>
          <p:spPr bwMode="auto">
            <a:xfrm>
              <a:off x="3568" y="30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8" name="Freeform 7704"/>
            <p:cNvSpPr>
              <a:spLocks/>
            </p:cNvSpPr>
            <p:nvPr/>
          </p:nvSpPr>
          <p:spPr bwMode="auto">
            <a:xfrm>
              <a:off x="3319"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69" name="Freeform 7705"/>
            <p:cNvSpPr>
              <a:spLocks/>
            </p:cNvSpPr>
            <p:nvPr/>
          </p:nvSpPr>
          <p:spPr bwMode="auto">
            <a:xfrm>
              <a:off x="3122"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0" name="Freeform 7706"/>
            <p:cNvSpPr>
              <a:spLocks/>
            </p:cNvSpPr>
            <p:nvPr/>
          </p:nvSpPr>
          <p:spPr bwMode="auto">
            <a:xfrm>
              <a:off x="3632"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1" name="Freeform 7707"/>
            <p:cNvSpPr>
              <a:spLocks/>
            </p:cNvSpPr>
            <p:nvPr/>
          </p:nvSpPr>
          <p:spPr bwMode="auto">
            <a:xfrm>
              <a:off x="4130" y="16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2" name="Freeform 7708"/>
            <p:cNvSpPr>
              <a:spLocks/>
            </p:cNvSpPr>
            <p:nvPr/>
          </p:nvSpPr>
          <p:spPr bwMode="auto">
            <a:xfrm>
              <a:off x="4588" y="11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73" name="Freeform 7709"/>
            <p:cNvSpPr>
              <a:spLocks/>
            </p:cNvSpPr>
            <p:nvPr/>
          </p:nvSpPr>
          <p:spPr bwMode="auto">
            <a:xfrm>
              <a:off x="4304"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4" name="Freeform 7710"/>
            <p:cNvSpPr>
              <a:spLocks/>
            </p:cNvSpPr>
            <p:nvPr/>
          </p:nvSpPr>
          <p:spPr bwMode="auto">
            <a:xfrm>
              <a:off x="4089"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5" name="Freeform 7711"/>
            <p:cNvSpPr>
              <a:spLocks/>
            </p:cNvSpPr>
            <p:nvPr/>
          </p:nvSpPr>
          <p:spPr bwMode="auto">
            <a:xfrm>
              <a:off x="4831"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6" name="Freeform 7712"/>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7" name="Freeform 7713"/>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8" name="Freeform 7714"/>
            <p:cNvSpPr>
              <a:spLocks/>
            </p:cNvSpPr>
            <p:nvPr/>
          </p:nvSpPr>
          <p:spPr bwMode="auto">
            <a:xfrm>
              <a:off x="5242" y="17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79" name="Freeform 7715"/>
            <p:cNvSpPr>
              <a:spLocks/>
            </p:cNvSpPr>
            <p:nvPr/>
          </p:nvSpPr>
          <p:spPr bwMode="auto">
            <a:xfrm>
              <a:off x="5358" y="10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0" name="Freeform 7716"/>
            <p:cNvSpPr>
              <a:spLocks/>
            </p:cNvSpPr>
            <p:nvPr/>
          </p:nvSpPr>
          <p:spPr bwMode="auto">
            <a:xfrm>
              <a:off x="4964"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1" name="Freeform 7717"/>
            <p:cNvSpPr>
              <a:spLocks/>
            </p:cNvSpPr>
            <p:nvPr/>
          </p:nvSpPr>
          <p:spPr bwMode="auto">
            <a:xfrm>
              <a:off x="5271"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2" name="Freeform 7718"/>
            <p:cNvSpPr>
              <a:spLocks/>
            </p:cNvSpPr>
            <p:nvPr/>
          </p:nvSpPr>
          <p:spPr bwMode="auto">
            <a:xfrm>
              <a:off x="4559" y="2986"/>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83" name="Freeform 7719"/>
            <p:cNvSpPr>
              <a:spLocks/>
            </p:cNvSpPr>
            <p:nvPr/>
          </p:nvSpPr>
          <p:spPr bwMode="auto">
            <a:xfrm>
              <a:off x="4877"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4" name="Freeform 7720"/>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5" name="Freeform 7721"/>
            <p:cNvSpPr>
              <a:spLocks/>
            </p:cNvSpPr>
            <p:nvPr/>
          </p:nvSpPr>
          <p:spPr bwMode="auto">
            <a:xfrm>
              <a:off x="5259"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6" name="Freeform 7722"/>
            <p:cNvSpPr>
              <a:spLocks/>
            </p:cNvSpPr>
            <p:nvPr/>
          </p:nvSpPr>
          <p:spPr bwMode="auto">
            <a:xfrm>
              <a:off x="5358" y="18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7" name="Freeform 7723"/>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8" name="Freeform 7724"/>
            <p:cNvSpPr>
              <a:spLocks/>
            </p:cNvSpPr>
            <p:nvPr/>
          </p:nvSpPr>
          <p:spPr bwMode="auto">
            <a:xfrm>
              <a:off x="5358" y="18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89" name="Freeform 7725"/>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0" name="Freeform 7726"/>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1" name="Freeform 7727"/>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2" name="Freeform 7728"/>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3" name="Freeform 7729"/>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4" name="Freeform 7730"/>
            <p:cNvSpPr>
              <a:spLocks/>
            </p:cNvSpPr>
            <p:nvPr/>
          </p:nvSpPr>
          <p:spPr bwMode="auto">
            <a:xfrm>
              <a:off x="5358"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5" name="Freeform 7731"/>
            <p:cNvSpPr>
              <a:spLocks/>
            </p:cNvSpPr>
            <p:nvPr/>
          </p:nvSpPr>
          <p:spPr bwMode="auto">
            <a:xfrm>
              <a:off x="4895"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96" name="Freeform 7732"/>
            <p:cNvSpPr>
              <a:spLocks/>
            </p:cNvSpPr>
            <p:nvPr/>
          </p:nvSpPr>
          <p:spPr bwMode="auto">
            <a:xfrm>
              <a:off x="5173" y="17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197" name="Freeform 7733"/>
            <p:cNvSpPr>
              <a:spLocks/>
            </p:cNvSpPr>
            <p:nvPr/>
          </p:nvSpPr>
          <p:spPr bwMode="auto">
            <a:xfrm>
              <a:off x="4246" y="303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8" name="Freeform 7734"/>
            <p:cNvSpPr>
              <a:spLocks/>
            </p:cNvSpPr>
            <p:nvPr/>
          </p:nvSpPr>
          <p:spPr bwMode="auto">
            <a:xfrm>
              <a:off x="4796"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199" name="Freeform 7735"/>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0" name="Freeform 7736"/>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1" name="Freeform 7737"/>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2" name="Freeform 7738"/>
            <p:cNvSpPr>
              <a:spLocks/>
            </p:cNvSpPr>
            <p:nvPr/>
          </p:nvSpPr>
          <p:spPr bwMode="auto">
            <a:xfrm>
              <a:off x="5358"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3" name="Freeform 7739"/>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4" name="Freeform 7740"/>
            <p:cNvSpPr>
              <a:spLocks/>
            </p:cNvSpPr>
            <p:nvPr/>
          </p:nvSpPr>
          <p:spPr bwMode="auto">
            <a:xfrm>
              <a:off x="4929"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5" name="Freeform 7741"/>
            <p:cNvSpPr>
              <a:spLocks/>
            </p:cNvSpPr>
            <p:nvPr/>
          </p:nvSpPr>
          <p:spPr bwMode="auto">
            <a:xfrm>
              <a:off x="5190"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6" name="Freeform 7742"/>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7" name="Freeform 7743"/>
            <p:cNvSpPr>
              <a:spLocks/>
            </p:cNvSpPr>
            <p:nvPr/>
          </p:nvSpPr>
          <p:spPr bwMode="auto">
            <a:xfrm>
              <a:off x="5358"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8" name="Freeform 7744"/>
            <p:cNvSpPr>
              <a:spLocks/>
            </p:cNvSpPr>
            <p:nvPr/>
          </p:nvSpPr>
          <p:spPr bwMode="auto">
            <a:xfrm>
              <a:off x="5213"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09" name="Freeform 7745"/>
            <p:cNvSpPr>
              <a:spLocks/>
            </p:cNvSpPr>
            <p:nvPr/>
          </p:nvSpPr>
          <p:spPr bwMode="auto">
            <a:xfrm>
              <a:off x="5358" y="1154"/>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0" name="Freeform 7746"/>
            <p:cNvSpPr>
              <a:spLocks/>
            </p:cNvSpPr>
            <p:nvPr/>
          </p:nvSpPr>
          <p:spPr bwMode="auto">
            <a:xfrm>
              <a:off x="5358" y="9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1" name="Freeform 7747"/>
            <p:cNvSpPr>
              <a:spLocks/>
            </p:cNvSpPr>
            <p:nvPr/>
          </p:nvSpPr>
          <p:spPr bwMode="auto">
            <a:xfrm>
              <a:off x="5045"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2" name="Freeform 7748"/>
            <p:cNvSpPr>
              <a:spLocks/>
            </p:cNvSpPr>
            <p:nvPr/>
          </p:nvSpPr>
          <p:spPr bwMode="auto">
            <a:xfrm>
              <a:off x="4275" y="29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3" name="Freeform 7749"/>
            <p:cNvSpPr>
              <a:spLocks/>
            </p:cNvSpPr>
            <p:nvPr/>
          </p:nvSpPr>
          <p:spPr bwMode="auto">
            <a:xfrm>
              <a:off x="4547" y="23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4" name="Freeform 7750"/>
            <p:cNvSpPr>
              <a:spLocks/>
            </p:cNvSpPr>
            <p:nvPr/>
          </p:nvSpPr>
          <p:spPr bwMode="auto">
            <a:xfrm>
              <a:off x="5097" y="16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5" name="Freeform 7751"/>
            <p:cNvSpPr>
              <a:spLocks/>
            </p:cNvSpPr>
            <p:nvPr/>
          </p:nvSpPr>
          <p:spPr bwMode="auto">
            <a:xfrm>
              <a:off x="5300"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6" name="Freeform 7752"/>
            <p:cNvSpPr>
              <a:spLocks/>
            </p:cNvSpPr>
            <p:nvPr/>
          </p:nvSpPr>
          <p:spPr bwMode="auto">
            <a:xfrm>
              <a:off x="4669"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17" name="Freeform 7753"/>
            <p:cNvSpPr>
              <a:spLocks/>
            </p:cNvSpPr>
            <p:nvPr/>
          </p:nvSpPr>
          <p:spPr bwMode="auto">
            <a:xfrm>
              <a:off x="4674"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18" name="Freeform 7754"/>
            <p:cNvSpPr>
              <a:spLocks/>
            </p:cNvSpPr>
            <p:nvPr/>
          </p:nvSpPr>
          <p:spPr bwMode="auto">
            <a:xfrm>
              <a:off x="4727" y="203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19" name="Freeform 7755"/>
            <p:cNvSpPr>
              <a:spLocks/>
            </p:cNvSpPr>
            <p:nvPr/>
          </p:nvSpPr>
          <p:spPr bwMode="auto">
            <a:xfrm>
              <a:off x="4593"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0" name="Freeform 7756"/>
            <p:cNvSpPr>
              <a:spLocks/>
            </p:cNvSpPr>
            <p:nvPr/>
          </p:nvSpPr>
          <p:spPr bwMode="auto">
            <a:xfrm>
              <a:off x="4732"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1" name="Freeform 7757"/>
            <p:cNvSpPr>
              <a:spLocks/>
            </p:cNvSpPr>
            <p:nvPr/>
          </p:nvSpPr>
          <p:spPr bwMode="auto">
            <a:xfrm>
              <a:off x="4796"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2" name="Freeform 7758"/>
            <p:cNvSpPr>
              <a:spLocks/>
            </p:cNvSpPr>
            <p:nvPr/>
          </p:nvSpPr>
          <p:spPr bwMode="auto">
            <a:xfrm>
              <a:off x="4941"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3" name="Freeform 7759"/>
            <p:cNvSpPr>
              <a:spLocks/>
            </p:cNvSpPr>
            <p:nvPr/>
          </p:nvSpPr>
          <p:spPr bwMode="auto">
            <a:xfrm>
              <a:off x="4402"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4" name="Freeform 7760"/>
            <p:cNvSpPr>
              <a:spLocks/>
            </p:cNvSpPr>
            <p:nvPr/>
          </p:nvSpPr>
          <p:spPr bwMode="auto">
            <a:xfrm>
              <a:off x="5039" y="13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5" name="Freeform 7761"/>
            <p:cNvSpPr>
              <a:spLocks/>
            </p:cNvSpPr>
            <p:nvPr/>
          </p:nvSpPr>
          <p:spPr bwMode="auto">
            <a:xfrm>
              <a:off x="4703"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26" name="Freeform 7762"/>
            <p:cNvSpPr>
              <a:spLocks/>
            </p:cNvSpPr>
            <p:nvPr/>
          </p:nvSpPr>
          <p:spPr bwMode="auto">
            <a:xfrm>
              <a:off x="4142" y="17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27" name="Freeform 7763"/>
            <p:cNvSpPr>
              <a:spLocks/>
            </p:cNvSpPr>
            <p:nvPr/>
          </p:nvSpPr>
          <p:spPr bwMode="auto">
            <a:xfrm>
              <a:off x="3337" y="31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28" name="Freeform 7764"/>
            <p:cNvSpPr>
              <a:spLocks/>
            </p:cNvSpPr>
            <p:nvPr/>
          </p:nvSpPr>
          <p:spPr bwMode="auto">
            <a:xfrm>
              <a:off x="3644"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29" name="Freeform 7765"/>
            <p:cNvSpPr>
              <a:spLocks/>
            </p:cNvSpPr>
            <p:nvPr/>
          </p:nvSpPr>
          <p:spPr bwMode="auto">
            <a:xfrm>
              <a:off x="4298"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0" name="Freeform 7766"/>
            <p:cNvSpPr>
              <a:spLocks/>
            </p:cNvSpPr>
            <p:nvPr/>
          </p:nvSpPr>
          <p:spPr bwMode="auto">
            <a:xfrm>
              <a:off x="502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1" name="Freeform 7767"/>
            <p:cNvSpPr>
              <a:spLocks/>
            </p:cNvSpPr>
            <p:nvPr/>
          </p:nvSpPr>
          <p:spPr bwMode="auto">
            <a:xfrm>
              <a:off x="4866" y="20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32" name="Freeform 7768"/>
            <p:cNvSpPr>
              <a:spLocks/>
            </p:cNvSpPr>
            <p:nvPr/>
          </p:nvSpPr>
          <p:spPr bwMode="auto">
            <a:xfrm>
              <a:off x="5016"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3" name="Freeform 7769"/>
            <p:cNvSpPr>
              <a:spLocks/>
            </p:cNvSpPr>
            <p:nvPr/>
          </p:nvSpPr>
          <p:spPr bwMode="auto">
            <a:xfrm>
              <a:off x="4987"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4" name="Freeform 7770"/>
            <p:cNvSpPr>
              <a:spLocks/>
            </p:cNvSpPr>
            <p:nvPr/>
          </p:nvSpPr>
          <p:spPr bwMode="auto">
            <a:xfrm>
              <a:off x="4854"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5" name="Freeform 7771"/>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6" name="Freeform 7772"/>
            <p:cNvSpPr>
              <a:spLocks/>
            </p:cNvSpPr>
            <p:nvPr/>
          </p:nvSpPr>
          <p:spPr bwMode="auto">
            <a:xfrm>
              <a:off x="5358" y="16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7" name="Freeform 7773"/>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8" name="Freeform 7774"/>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39" name="Freeform 7775"/>
            <p:cNvSpPr>
              <a:spLocks/>
            </p:cNvSpPr>
            <p:nvPr/>
          </p:nvSpPr>
          <p:spPr bwMode="auto">
            <a:xfrm>
              <a:off x="5358" y="10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0" name="Freeform 7776"/>
            <p:cNvSpPr>
              <a:spLocks/>
            </p:cNvSpPr>
            <p:nvPr/>
          </p:nvSpPr>
          <p:spPr bwMode="auto">
            <a:xfrm>
              <a:off x="5120"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1" name="Freeform 7777"/>
            <p:cNvSpPr>
              <a:spLocks/>
            </p:cNvSpPr>
            <p:nvPr/>
          </p:nvSpPr>
          <p:spPr bwMode="auto">
            <a:xfrm>
              <a:off x="4443" y="2622"/>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2" name="Freeform 7778"/>
            <p:cNvSpPr>
              <a:spLocks/>
            </p:cNvSpPr>
            <p:nvPr/>
          </p:nvSpPr>
          <p:spPr bwMode="auto">
            <a:xfrm>
              <a:off x="4304"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3" name="Freeform 7779"/>
            <p:cNvSpPr>
              <a:spLocks/>
            </p:cNvSpPr>
            <p:nvPr/>
          </p:nvSpPr>
          <p:spPr bwMode="auto">
            <a:xfrm>
              <a:off x="4101"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4" name="Freeform 7780"/>
            <p:cNvSpPr>
              <a:spLocks/>
            </p:cNvSpPr>
            <p:nvPr/>
          </p:nvSpPr>
          <p:spPr bwMode="auto">
            <a:xfrm>
              <a:off x="4240"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5" name="Freeform 7781"/>
            <p:cNvSpPr>
              <a:spLocks/>
            </p:cNvSpPr>
            <p:nvPr/>
          </p:nvSpPr>
          <p:spPr bwMode="auto">
            <a:xfrm>
              <a:off x="4999" y="25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6" name="Freeform 7782"/>
            <p:cNvSpPr>
              <a:spLocks/>
            </p:cNvSpPr>
            <p:nvPr/>
          </p:nvSpPr>
          <p:spPr bwMode="auto">
            <a:xfrm>
              <a:off x="3835" y="25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47" name="Freeform 7783"/>
            <p:cNvSpPr>
              <a:spLocks/>
            </p:cNvSpPr>
            <p:nvPr/>
          </p:nvSpPr>
          <p:spPr bwMode="auto">
            <a:xfrm>
              <a:off x="4147"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8" name="Freeform 7784"/>
            <p:cNvSpPr>
              <a:spLocks/>
            </p:cNvSpPr>
            <p:nvPr/>
          </p:nvSpPr>
          <p:spPr bwMode="auto">
            <a:xfrm>
              <a:off x="4356" y="25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49" name="Freeform 7785"/>
            <p:cNvSpPr>
              <a:spLocks/>
            </p:cNvSpPr>
            <p:nvPr/>
          </p:nvSpPr>
          <p:spPr bwMode="auto">
            <a:xfrm>
              <a:off x="4506" y="25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0" name="Freeform 7786"/>
            <p:cNvSpPr>
              <a:spLocks/>
            </p:cNvSpPr>
            <p:nvPr/>
          </p:nvSpPr>
          <p:spPr bwMode="auto">
            <a:xfrm>
              <a:off x="4541"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1" name="Freeform 7787"/>
            <p:cNvSpPr>
              <a:spLocks/>
            </p:cNvSpPr>
            <p:nvPr/>
          </p:nvSpPr>
          <p:spPr bwMode="auto">
            <a:xfrm>
              <a:off x="4674"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2" name="Freeform 7788"/>
            <p:cNvSpPr>
              <a:spLocks/>
            </p:cNvSpPr>
            <p:nvPr/>
          </p:nvSpPr>
          <p:spPr bwMode="auto">
            <a:xfrm>
              <a:off x="40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3" name="Freeform 7789"/>
            <p:cNvSpPr>
              <a:spLocks/>
            </p:cNvSpPr>
            <p:nvPr/>
          </p:nvSpPr>
          <p:spPr bwMode="auto">
            <a:xfrm>
              <a:off x="421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4" name="Freeform 7790"/>
            <p:cNvSpPr>
              <a:spLocks/>
            </p:cNvSpPr>
            <p:nvPr/>
          </p:nvSpPr>
          <p:spPr bwMode="auto">
            <a:xfrm>
              <a:off x="414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55" name="Freeform 7791"/>
            <p:cNvSpPr>
              <a:spLocks/>
            </p:cNvSpPr>
            <p:nvPr/>
          </p:nvSpPr>
          <p:spPr bwMode="auto">
            <a:xfrm>
              <a:off x="4756" y="10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56" name="Freeform 7792"/>
            <p:cNvSpPr>
              <a:spLocks/>
            </p:cNvSpPr>
            <p:nvPr/>
          </p:nvSpPr>
          <p:spPr bwMode="auto">
            <a:xfrm>
              <a:off x="4617" y="1339"/>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57" name="Freeform 7793"/>
            <p:cNvSpPr>
              <a:spLocks/>
            </p:cNvSpPr>
            <p:nvPr/>
          </p:nvSpPr>
          <p:spPr bwMode="auto">
            <a:xfrm>
              <a:off x="4315"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8" name="Freeform 7794"/>
            <p:cNvSpPr>
              <a:spLocks/>
            </p:cNvSpPr>
            <p:nvPr/>
          </p:nvSpPr>
          <p:spPr bwMode="auto">
            <a:xfrm>
              <a:off x="4373" y="13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59" name="Freeform 7795"/>
            <p:cNvSpPr>
              <a:spLocks/>
            </p:cNvSpPr>
            <p:nvPr/>
          </p:nvSpPr>
          <p:spPr bwMode="auto">
            <a:xfrm>
              <a:off x="4553"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0" name="Freeform 7796"/>
            <p:cNvSpPr>
              <a:spLocks/>
            </p:cNvSpPr>
            <p:nvPr/>
          </p:nvSpPr>
          <p:spPr bwMode="auto">
            <a:xfrm>
              <a:off x="4396"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1" name="Freeform 7797"/>
            <p:cNvSpPr>
              <a:spLocks/>
            </p:cNvSpPr>
            <p:nvPr/>
          </p:nvSpPr>
          <p:spPr bwMode="auto">
            <a:xfrm>
              <a:off x="4819" y="10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2" name="Freeform 7798"/>
            <p:cNvSpPr>
              <a:spLocks/>
            </p:cNvSpPr>
            <p:nvPr/>
          </p:nvSpPr>
          <p:spPr bwMode="auto">
            <a:xfrm>
              <a:off x="4489"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3" name="Freeform 7799"/>
            <p:cNvSpPr>
              <a:spLocks/>
            </p:cNvSpPr>
            <p:nvPr/>
          </p:nvSpPr>
          <p:spPr bwMode="auto">
            <a:xfrm>
              <a:off x="4304"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4" name="Freeform 7800"/>
            <p:cNvSpPr>
              <a:spLocks/>
            </p:cNvSpPr>
            <p:nvPr/>
          </p:nvSpPr>
          <p:spPr bwMode="auto">
            <a:xfrm>
              <a:off x="4385"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5" name="Freeform 7801"/>
            <p:cNvSpPr>
              <a:spLocks/>
            </p:cNvSpPr>
            <p:nvPr/>
          </p:nvSpPr>
          <p:spPr bwMode="auto">
            <a:xfrm>
              <a:off x="4617"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66" name="Freeform 7802"/>
            <p:cNvSpPr>
              <a:spLocks/>
            </p:cNvSpPr>
            <p:nvPr/>
          </p:nvSpPr>
          <p:spPr bwMode="auto">
            <a:xfrm>
              <a:off x="4721"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7" name="Freeform 7803"/>
            <p:cNvSpPr>
              <a:spLocks/>
            </p:cNvSpPr>
            <p:nvPr/>
          </p:nvSpPr>
          <p:spPr bwMode="auto">
            <a:xfrm>
              <a:off x="4877"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68" name="Freeform 7804"/>
            <p:cNvSpPr>
              <a:spLocks/>
            </p:cNvSpPr>
            <p:nvPr/>
          </p:nvSpPr>
          <p:spPr bwMode="auto">
            <a:xfrm>
              <a:off x="5005" y="18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69" name="Freeform 7805"/>
            <p:cNvSpPr>
              <a:spLocks/>
            </p:cNvSpPr>
            <p:nvPr/>
          </p:nvSpPr>
          <p:spPr bwMode="auto">
            <a:xfrm>
              <a:off x="5016" y="12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0" name="Freeform 7806"/>
            <p:cNvSpPr>
              <a:spLocks/>
            </p:cNvSpPr>
            <p:nvPr/>
          </p:nvSpPr>
          <p:spPr bwMode="auto">
            <a:xfrm>
              <a:off x="4246"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1" name="Freeform 7807"/>
            <p:cNvSpPr>
              <a:spLocks/>
            </p:cNvSpPr>
            <p:nvPr/>
          </p:nvSpPr>
          <p:spPr bwMode="auto">
            <a:xfrm>
              <a:off x="4385"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2" name="Freeform 7808"/>
            <p:cNvSpPr>
              <a:spLocks/>
            </p:cNvSpPr>
            <p:nvPr/>
          </p:nvSpPr>
          <p:spPr bwMode="auto">
            <a:xfrm>
              <a:off x="3696" y="28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73" name="Freeform 7809"/>
            <p:cNvSpPr>
              <a:spLocks/>
            </p:cNvSpPr>
            <p:nvPr/>
          </p:nvSpPr>
          <p:spPr bwMode="auto">
            <a:xfrm>
              <a:off x="3875"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4" name="Freeform 7810"/>
            <p:cNvSpPr>
              <a:spLocks/>
            </p:cNvSpPr>
            <p:nvPr/>
          </p:nvSpPr>
          <p:spPr bwMode="auto">
            <a:xfrm>
              <a:off x="4495"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5" name="Freeform 7811"/>
            <p:cNvSpPr>
              <a:spLocks/>
            </p:cNvSpPr>
            <p:nvPr/>
          </p:nvSpPr>
          <p:spPr bwMode="auto">
            <a:xfrm>
              <a:off x="5034" y="1345"/>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76" name="Freeform 7812"/>
            <p:cNvSpPr>
              <a:spLocks/>
            </p:cNvSpPr>
            <p:nvPr/>
          </p:nvSpPr>
          <p:spPr bwMode="auto">
            <a:xfrm>
              <a:off x="4640"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77" name="Freeform 7813"/>
            <p:cNvSpPr>
              <a:spLocks/>
            </p:cNvSpPr>
            <p:nvPr/>
          </p:nvSpPr>
          <p:spPr bwMode="auto">
            <a:xfrm>
              <a:off x="4518" y="9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8" name="Freeform 7814"/>
            <p:cNvSpPr>
              <a:spLocks/>
            </p:cNvSpPr>
            <p:nvPr/>
          </p:nvSpPr>
          <p:spPr bwMode="auto">
            <a:xfrm>
              <a:off x="3968"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79" name="Freeform 7815"/>
            <p:cNvSpPr>
              <a:spLocks/>
            </p:cNvSpPr>
            <p:nvPr/>
          </p:nvSpPr>
          <p:spPr bwMode="auto">
            <a:xfrm>
              <a:off x="4124"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0" name="Freeform 7816"/>
            <p:cNvSpPr>
              <a:spLocks/>
            </p:cNvSpPr>
            <p:nvPr/>
          </p:nvSpPr>
          <p:spPr bwMode="auto">
            <a:xfrm>
              <a:off x="4993"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1" name="Freeform 7817"/>
            <p:cNvSpPr>
              <a:spLocks/>
            </p:cNvSpPr>
            <p:nvPr/>
          </p:nvSpPr>
          <p:spPr bwMode="auto">
            <a:xfrm>
              <a:off x="535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2" name="Freeform 7818"/>
            <p:cNvSpPr>
              <a:spLocks/>
            </p:cNvSpPr>
            <p:nvPr/>
          </p:nvSpPr>
          <p:spPr bwMode="auto">
            <a:xfrm>
              <a:off x="5167"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3" name="Freeform 7819"/>
            <p:cNvSpPr>
              <a:spLocks/>
            </p:cNvSpPr>
            <p:nvPr/>
          </p:nvSpPr>
          <p:spPr bwMode="auto">
            <a:xfrm>
              <a:off x="4773"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4" name="Freeform 7820"/>
            <p:cNvSpPr>
              <a:spLocks/>
            </p:cNvSpPr>
            <p:nvPr/>
          </p:nvSpPr>
          <p:spPr bwMode="auto">
            <a:xfrm>
              <a:off x="4877" y="13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5" name="Freeform 7821"/>
            <p:cNvSpPr>
              <a:spLocks/>
            </p:cNvSpPr>
            <p:nvPr/>
          </p:nvSpPr>
          <p:spPr bwMode="auto">
            <a:xfrm>
              <a:off x="3991"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6" name="Freeform 7822"/>
            <p:cNvSpPr>
              <a:spLocks/>
            </p:cNvSpPr>
            <p:nvPr/>
          </p:nvSpPr>
          <p:spPr bwMode="auto">
            <a:xfrm>
              <a:off x="3284"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7" name="Freeform 7823"/>
            <p:cNvSpPr>
              <a:spLocks/>
            </p:cNvSpPr>
            <p:nvPr/>
          </p:nvSpPr>
          <p:spPr bwMode="auto">
            <a:xfrm>
              <a:off x="223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88" name="Freeform 7824"/>
            <p:cNvSpPr>
              <a:spLocks/>
            </p:cNvSpPr>
            <p:nvPr/>
          </p:nvSpPr>
          <p:spPr bwMode="auto">
            <a:xfrm>
              <a:off x="2862" y="27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89" name="Freeform 7825"/>
            <p:cNvSpPr>
              <a:spLocks/>
            </p:cNvSpPr>
            <p:nvPr/>
          </p:nvSpPr>
          <p:spPr bwMode="auto">
            <a:xfrm>
              <a:off x="2566"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0" name="Freeform 7826"/>
            <p:cNvSpPr>
              <a:spLocks/>
            </p:cNvSpPr>
            <p:nvPr/>
          </p:nvSpPr>
          <p:spPr bwMode="auto">
            <a:xfrm>
              <a:off x="2844"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1" name="Freeform 7827"/>
            <p:cNvSpPr>
              <a:spLocks/>
            </p:cNvSpPr>
            <p:nvPr/>
          </p:nvSpPr>
          <p:spPr bwMode="auto">
            <a:xfrm>
              <a:off x="3730"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2" name="Freeform 7828"/>
            <p:cNvSpPr>
              <a:spLocks/>
            </p:cNvSpPr>
            <p:nvPr/>
          </p:nvSpPr>
          <p:spPr bwMode="auto">
            <a:xfrm>
              <a:off x="4084" y="129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293" name="Freeform 7829"/>
            <p:cNvSpPr>
              <a:spLocks/>
            </p:cNvSpPr>
            <p:nvPr/>
          </p:nvSpPr>
          <p:spPr bwMode="auto">
            <a:xfrm>
              <a:off x="4611" y="10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4" name="Freeform 7830"/>
            <p:cNvSpPr>
              <a:spLocks/>
            </p:cNvSpPr>
            <p:nvPr/>
          </p:nvSpPr>
          <p:spPr bwMode="auto">
            <a:xfrm>
              <a:off x="3829"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5" name="Freeform 7831"/>
            <p:cNvSpPr>
              <a:spLocks/>
            </p:cNvSpPr>
            <p:nvPr/>
          </p:nvSpPr>
          <p:spPr bwMode="auto">
            <a:xfrm>
              <a:off x="5219" y="18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6" name="Freeform 7832"/>
            <p:cNvSpPr>
              <a:spLocks/>
            </p:cNvSpPr>
            <p:nvPr/>
          </p:nvSpPr>
          <p:spPr bwMode="auto">
            <a:xfrm>
              <a:off x="4999"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7" name="Freeform 7833"/>
            <p:cNvSpPr>
              <a:spLocks/>
            </p:cNvSpPr>
            <p:nvPr/>
          </p:nvSpPr>
          <p:spPr bwMode="auto">
            <a:xfrm>
              <a:off x="4205"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8" name="Freeform 7834"/>
            <p:cNvSpPr>
              <a:spLocks/>
            </p:cNvSpPr>
            <p:nvPr/>
          </p:nvSpPr>
          <p:spPr bwMode="auto">
            <a:xfrm>
              <a:off x="4350"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299" name="Freeform 7835"/>
            <p:cNvSpPr>
              <a:spLocks/>
            </p:cNvSpPr>
            <p:nvPr/>
          </p:nvSpPr>
          <p:spPr bwMode="auto">
            <a:xfrm>
              <a:off x="4906"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0" name="Freeform 7836"/>
            <p:cNvSpPr>
              <a:spLocks/>
            </p:cNvSpPr>
            <p:nvPr/>
          </p:nvSpPr>
          <p:spPr bwMode="auto">
            <a:xfrm>
              <a:off x="4240"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1" name="Freeform 7837"/>
            <p:cNvSpPr>
              <a:spLocks/>
            </p:cNvSpPr>
            <p:nvPr/>
          </p:nvSpPr>
          <p:spPr bwMode="auto">
            <a:xfrm>
              <a:off x="3122"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2" name="Freeform 7838"/>
            <p:cNvSpPr>
              <a:spLocks/>
            </p:cNvSpPr>
            <p:nvPr/>
          </p:nvSpPr>
          <p:spPr bwMode="auto">
            <a:xfrm>
              <a:off x="232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3" name="Freeform 7839"/>
            <p:cNvSpPr>
              <a:spLocks/>
            </p:cNvSpPr>
            <p:nvPr/>
          </p:nvSpPr>
          <p:spPr bwMode="auto">
            <a:xfrm>
              <a:off x="2578" y="27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4" name="Freeform 7840"/>
            <p:cNvSpPr>
              <a:spLocks/>
            </p:cNvSpPr>
            <p:nvPr/>
          </p:nvSpPr>
          <p:spPr bwMode="auto">
            <a:xfrm>
              <a:off x="2624"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5" name="Freeform 7841"/>
            <p:cNvSpPr>
              <a:spLocks/>
            </p:cNvSpPr>
            <p:nvPr/>
          </p:nvSpPr>
          <p:spPr bwMode="auto">
            <a:xfrm>
              <a:off x="3267"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6" name="Freeform 7842"/>
            <p:cNvSpPr>
              <a:spLocks/>
            </p:cNvSpPr>
            <p:nvPr/>
          </p:nvSpPr>
          <p:spPr bwMode="auto">
            <a:xfrm>
              <a:off x="3922" y="16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07" name="Freeform 7843"/>
            <p:cNvSpPr>
              <a:spLocks/>
            </p:cNvSpPr>
            <p:nvPr/>
          </p:nvSpPr>
          <p:spPr bwMode="auto">
            <a:xfrm>
              <a:off x="4449" y="12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08" name="Freeform 7844"/>
            <p:cNvSpPr>
              <a:spLocks/>
            </p:cNvSpPr>
            <p:nvPr/>
          </p:nvSpPr>
          <p:spPr bwMode="auto">
            <a:xfrm>
              <a:off x="4495" y="11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09" name="Freeform 7845"/>
            <p:cNvSpPr>
              <a:spLocks/>
            </p:cNvSpPr>
            <p:nvPr/>
          </p:nvSpPr>
          <p:spPr bwMode="auto">
            <a:xfrm>
              <a:off x="4460"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0" name="Freeform 7846"/>
            <p:cNvSpPr>
              <a:spLocks/>
            </p:cNvSpPr>
            <p:nvPr/>
          </p:nvSpPr>
          <p:spPr bwMode="auto">
            <a:xfrm>
              <a:off x="4506"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1" name="Freeform 7847"/>
            <p:cNvSpPr>
              <a:spLocks/>
            </p:cNvSpPr>
            <p:nvPr/>
          </p:nvSpPr>
          <p:spPr bwMode="auto">
            <a:xfrm>
              <a:off x="4582"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2" name="Freeform 7848"/>
            <p:cNvSpPr>
              <a:spLocks/>
            </p:cNvSpPr>
            <p:nvPr/>
          </p:nvSpPr>
          <p:spPr bwMode="auto">
            <a:xfrm>
              <a:off x="4576"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3" name="Freeform 7849"/>
            <p:cNvSpPr>
              <a:spLocks/>
            </p:cNvSpPr>
            <p:nvPr/>
          </p:nvSpPr>
          <p:spPr bwMode="auto">
            <a:xfrm>
              <a:off x="4889" y="18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4" name="Freeform 7850"/>
            <p:cNvSpPr>
              <a:spLocks/>
            </p:cNvSpPr>
            <p:nvPr/>
          </p:nvSpPr>
          <p:spPr bwMode="auto">
            <a:xfrm>
              <a:off x="5225" y="131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15" name="Freeform 7851"/>
            <p:cNvSpPr>
              <a:spLocks/>
            </p:cNvSpPr>
            <p:nvPr/>
          </p:nvSpPr>
          <p:spPr bwMode="auto">
            <a:xfrm>
              <a:off x="4466" y="10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6" name="Freeform 7852"/>
            <p:cNvSpPr>
              <a:spLocks/>
            </p:cNvSpPr>
            <p:nvPr/>
          </p:nvSpPr>
          <p:spPr bwMode="auto">
            <a:xfrm>
              <a:off x="3412"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7" name="Freeform 7853"/>
            <p:cNvSpPr>
              <a:spLocks/>
            </p:cNvSpPr>
            <p:nvPr/>
          </p:nvSpPr>
          <p:spPr bwMode="auto">
            <a:xfrm>
              <a:off x="256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8" name="Freeform 7854"/>
            <p:cNvSpPr>
              <a:spLocks/>
            </p:cNvSpPr>
            <p:nvPr/>
          </p:nvSpPr>
          <p:spPr bwMode="auto">
            <a:xfrm>
              <a:off x="2815"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19" name="Freeform 7855"/>
            <p:cNvSpPr>
              <a:spLocks/>
            </p:cNvSpPr>
            <p:nvPr/>
          </p:nvSpPr>
          <p:spPr bwMode="auto">
            <a:xfrm>
              <a:off x="2427"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0" name="Freeform 7856"/>
            <p:cNvSpPr>
              <a:spLocks/>
            </p:cNvSpPr>
            <p:nvPr/>
          </p:nvSpPr>
          <p:spPr bwMode="auto">
            <a:xfrm>
              <a:off x="3169" y="2252"/>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21" name="Freeform 7857"/>
            <p:cNvSpPr>
              <a:spLocks/>
            </p:cNvSpPr>
            <p:nvPr/>
          </p:nvSpPr>
          <p:spPr bwMode="auto">
            <a:xfrm>
              <a:off x="3568"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2" name="Freeform 7858"/>
            <p:cNvSpPr>
              <a:spLocks/>
            </p:cNvSpPr>
            <p:nvPr/>
          </p:nvSpPr>
          <p:spPr bwMode="auto">
            <a:xfrm>
              <a:off x="3962" y="14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3" name="Freeform 7859"/>
            <p:cNvSpPr>
              <a:spLocks/>
            </p:cNvSpPr>
            <p:nvPr/>
          </p:nvSpPr>
          <p:spPr bwMode="auto">
            <a:xfrm>
              <a:off x="4020" y="1339"/>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4" name="Freeform 7860"/>
            <p:cNvSpPr>
              <a:spLocks/>
            </p:cNvSpPr>
            <p:nvPr/>
          </p:nvSpPr>
          <p:spPr bwMode="auto">
            <a:xfrm>
              <a:off x="4176"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5" name="Freeform 7861"/>
            <p:cNvSpPr>
              <a:spLocks/>
            </p:cNvSpPr>
            <p:nvPr/>
          </p:nvSpPr>
          <p:spPr bwMode="auto">
            <a:xfrm>
              <a:off x="376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6" name="Freeform 7862"/>
            <p:cNvSpPr>
              <a:spLocks/>
            </p:cNvSpPr>
            <p:nvPr/>
          </p:nvSpPr>
          <p:spPr bwMode="auto">
            <a:xfrm>
              <a:off x="4194"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7" name="Freeform 7863"/>
            <p:cNvSpPr>
              <a:spLocks/>
            </p:cNvSpPr>
            <p:nvPr/>
          </p:nvSpPr>
          <p:spPr bwMode="auto">
            <a:xfrm>
              <a:off x="4124"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8" name="Freeform 7864"/>
            <p:cNvSpPr>
              <a:spLocks/>
            </p:cNvSpPr>
            <p:nvPr/>
          </p:nvSpPr>
          <p:spPr bwMode="auto">
            <a:xfrm>
              <a:off x="4518"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29" name="Freeform 7865"/>
            <p:cNvSpPr>
              <a:spLocks/>
            </p:cNvSpPr>
            <p:nvPr/>
          </p:nvSpPr>
          <p:spPr bwMode="auto">
            <a:xfrm>
              <a:off x="4593" y="15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0" name="Freeform 7866"/>
            <p:cNvSpPr>
              <a:spLocks/>
            </p:cNvSpPr>
            <p:nvPr/>
          </p:nvSpPr>
          <p:spPr bwMode="auto">
            <a:xfrm>
              <a:off x="3232" y="26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1" name="Freeform 7867"/>
            <p:cNvSpPr>
              <a:spLocks/>
            </p:cNvSpPr>
            <p:nvPr/>
          </p:nvSpPr>
          <p:spPr bwMode="auto">
            <a:xfrm>
              <a:off x="3644" y="267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32" name="Freeform 7868"/>
            <p:cNvSpPr>
              <a:spLocks/>
            </p:cNvSpPr>
            <p:nvPr/>
          </p:nvSpPr>
          <p:spPr bwMode="auto">
            <a:xfrm>
              <a:off x="3730"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3" name="Freeform 7869"/>
            <p:cNvSpPr>
              <a:spLocks/>
            </p:cNvSpPr>
            <p:nvPr/>
          </p:nvSpPr>
          <p:spPr bwMode="auto">
            <a:xfrm>
              <a:off x="3452" y="26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4" name="Freeform 7870"/>
            <p:cNvSpPr>
              <a:spLocks/>
            </p:cNvSpPr>
            <p:nvPr/>
          </p:nvSpPr>
          <p:spPr bwMode="auto">
            <a:xfrm>
              <a:off x="3481"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5" name="Freeform 7871"/>
            <p:cNvSpPr>
              <a:spLocks/>
            </p:cNvSpPr>
            <p:nvPr/>
          </p:nvSpPr>
          <p:spPr bwMode="auto">
            <a:xfrm>
              <a:off x="3325"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6" name="Freeform 7872"/>
            <p:cNvSpPr>
              <a:spLocks/>
            </p:cNvSpPr>
            <p:nvPr/>
          </p:nvSpPr>
          <p:spPr bwMode="auto">
            <a:xfrm>
              <a:off x="3163" y="25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7" name="Freeform 7873"/>
            <p:cNvSpPr>
              <a:spLocks/>
            </p:cNvSpPr>
            <p:nvPr/>
          </p:nvSpPr>
          <p:spPr bwMode="auto">
            <a:xfrm>
              <a:off x="3458"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8" name="Freeform 7874"/>
            <p:cNvSpPr>
              <a:spLocks/>
            </p:cNvSpPr>
            <p:nvPr/>
          </p:nvSpPr>
          <p:spPr bwMode="auto">
            <a:xfrm>
              <a:off x="3678" y="2622"/>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39" name="Freeform 7875"/>
            <p:cNvSpPr>
              <a:spLocks/>
            </p:cNvSpPr>
            <p:nvPr/>
          </p:nvSpPr>
          <p:spPr bwMode="auto">
            <a:xfrm>
              <a:off x="3701"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0" name="Freeform 7876"/>
            <p:cNvSpPr>
              <a:spLocks/>
            </p:cNvSpPr>
            <p:nvPr/>
          </p:nvSpPr>
          <p:spPr bwMode="auto">
            <a:xfrm>
              <a:off x="3730"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1" name="Freeform 7877"/>
            <p:cNvSpPr>
              <a:spLocks/>
            </p:cNvSpPr>
            <p:nvPr/>
          </p:nvSpPr>
          <p:spPr bwMode="auto">
            <a:xfrm>
              <a:off x="3950" y="25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2" name="Freeform 7878"/>
            <p:cNvSpPr>
              <a:spLocks/>
            </p:cNvSpPr>
            <p:nvPr/>
          </p:nvSpPr>
          <p:spPr bwMode="auto">
            <a:xfrm>
              <a:off x="4501" y="12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43" name="Freeform 7879"/>
            <p:cNvSpPr>
              <a:spLocks/>
            </p:cNvSpPr>
            <p:nvPr/>
          </p:nvSpPr>
          <p:spPr bwMode="auto">
            <a:xfrm>
              <a:off x="4176" y="15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4" name="Freeform 7880"/>
            <p:cNvSpPr>
              <a:spLocks/>
            </p:cNvSpPr>
            <p:nvPr/>
          </p:nvSpPr>
          <p:spPr bwMode="auto">
            <a:xfrm>
              <a:off x="3904"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5" name="Freeform 7881"/>
            <p:cNvSpPr>
              <a:spLocks/>
            </p:cNvSpPr>
            <p:nvPr/>
          </p:nvSpPr>
          <p:spPr bwMode="auto">
            <a:xfrm>
              <a:off x="3516"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6" name="Freeform 7882"/>
            <p:cNvSpPr>
              <a:spLocks/>
            </p:cNvSpPr>
            <p:nvPr/>
          </p:nvSpPr>
          <p:spPr bwMode="auto">
            <a:xfrm>
              <a:off x="4008"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7" name="Freeform 7883"/>
            <p:cNvSpPr>
              <a:spLocks/>
            </p:cNvSpPr>
            <p:nvPr/>
          </p:nvSpPr>
          <p:spPr bwMode="auto">
            <a:xfrm>
              <a:off x="4605"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8" name="Freeform 7884"/>
            <p:cNvSpPr>
              <a:spLocks/>
            </p:cNvSpPr>
            <p:nvPr/>
          </p:nvSpPr>
          <p:spPr bwMode="auto">
            <a:xfrm>
              <a:off x="5271"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49" name="Freeform 7885"/>
            <p:cNvSpPr>
              <a:spLocks/>
            </p:cNvSpPr>
            <p:nvPr/>
          </p:nvSpPr>
          <p:spPr bwMode="auto">
            <a:xfrm>
              <a:off x="4443"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0" name="Freeform 7886"/>
            <p:cNvSpPr>
              <a:spLocks/>
            </p:cNvSpPr>
            <p:nvPr/>
          </p:nvSpPr>
          <p:spPr bwMode="auto">
            <a:xfrm>
              <a:off x="4495"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1" name="Freeform 7887"/>
            <p:cNvSpPr>
              <a:spLocks/>
            </p:cNvSpPr>
            <p:nvPr/>
          </p:nvSpPr>
          <p:spPr bwMode="auto">
            <a:xfrm>
              <a:off x="4582"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2" name="Freeform 7888"/>
            <p:cNvSpPr>
              <a:spLocks/>
            </p:cNvSpPr>
            <p:nvPr/>
          </p:nvSpPr>
          <p:spPr bwMode="auto">
            <a:xfrm>
              <a:off x="4570"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3" name="Freeform 7889"/>
            <p:cNvSpPr>
              <a:spLocks/>
            </p:cNvSpPr>
            <p:nvPr/>
          </p:nvSpPr>
          <p:spPr bwMode="auto">
            <a:xfrm>
              <a:off x="4559" y="20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54" name="Freeform 7890"/>
            <p:cNvSpPr>
              <a:spLocks/>
            </p:cNvSpPr>
            <p:nvPr/>
          </p:nvSpPr>
          <p:spPr bwMode="auto">
            <a:xfrm>
              <a:off x="4362"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55" name="Freeform 7891"/>
            <p:cNvSpPr>
              <a:spLocks/>
            </p:cNvSpPr>
            <p:nvPr/>
          </p:nvSpPr>
          <p:spPr bwMode="auto">
            <a:xfrm>
              <a:off x="5010"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6" name="Freeform 7892"/>
            <p:cNvSpPr>
              <a:spLocks/>
            </p:cNvSpPr>
            <p:nvPr/>
          </p:nvSpPr>
          <p:spPr bwMode="auto">
            <a:xfrm>
              <a:off x="5097" y="14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7" name="Freeform 7893"/>
            <p:cNvSpPr>
              <a:spLocks/>
            </p:cNvSpPr>
            <p:nvPr/>
          </p:nvSpPr>
          <p:spPr bwMode="auto">
            <a:xfrm>
              <a:off x="4617" y="108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58" name="Freeform 7894"/>
            <p:cNvSpPr>
              <a:spLocks/>
            </p:cNvSpPr>
            <p:nvPr/>
          </p:nvSpPr>
          <p:spPr bwMode="auto">
            <a:xfrm>
              <a:off x="3840" y="25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59" name="Freeform 7895"/>
            <p:cNvSpPr>
              <a:spLocks/>
            </p:cNvSpPr>
            <p:nvPr/>
          </p:nvSpPr>
          <p:spPr bwMode="auto">
            <a:xfrm>
              <a:off x="3192"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0" name="Freeform 7896"/>
            <p:cNvSpPr>
              <a:spLocks/>
            </p:cNvSpPr>
            <p:nvPr/>
          </p:nvSpPr>
          <p:spPr bwMode="auto">
            <a:xfrm>
              <a:off x="3661" y="22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1" name="Freeform 7897"/>
            <p:cNvSpPr>
              <a:spLocks/>
            </p:cNvSpPr>
            <p:nvPr/>
          </p:nvSpPr>
          <p:spPr bwMode="auto">
            <a:xfrm>
              <a:off x="4286"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2" name="Freeform 7898"/>
            <p:cNvSpPr>
              <a:spLocks/>
            </p:cNvSpPr>
            <p:nvPr/>
          </p:nvSpPr>
          <p:spPr bwMode="auto">
            <a:xfrm>
              <a:off x="4414"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3" name="Freeform 7899"/>
            <p:cNvSpPr>
              <a:spLocks/>
            </p:cNvSpPr>
            <p:nvPr/>
          </p:nvSpPr>
          <p:spPr bwMode="auto">
            <a:xfrm>
              <a:off x="4622"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4" name="Freeform 7900"/>
            <p:cNvSpPr>
              <a:spLocks/>
            </p:cNvSpPr>
            <p:nvPr/>
          </p:nvSpPr>
          <p:spPr bwMode="auto">
            <a:xfrm>
              <a:off x="4947" y="10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65" name="Freeform 7901"/>
            <p:cNvSpPr>
              <a:spLocks/>
            </p:cNvSpPr>
            <p:nvPr/>
          </p:nvSpPr>
          <p:spPr bwMode="auto">
            <a:xfrm>
              <a:off x="4200" y="22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66" name="Freeform 7902"/>
            <p:cNvSpPr>
              <a:spLocks/>
            </p:cNvSpPr>
            <p:nvPr/>
          </p:nvSpPr>
          <p:spPr bwMode="auto">
            <a:xfrm>
              <a:off x="4385"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67" name="Freeform 7903"/>
            <p:cNvSpPr>
              <a:spLocks/>
            </p:cNvSpPr>
            <p:nvPr/>
          </p:nvSpPr>
          <p:spPr bwMode="auto">
            <a:xfrm>
              <a:off x="4756"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68" name="Freeform 7904"/>
            <p:cNvSpPr>
              <a:spLocks/>
            </p:cNvSpPr>
            <p:nvPr/>
          </p:nvSpPr>
          <p:spPr bwMode="auto">
            <a:xfrm>
              <a:off x="4895" y="1888"/>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69" name="Freeform 7905"/>
            <p:cNvSpPr>
              <a:spLocks/>
            </p:cNvSpPr>
            <p:nvPr/>
          </p:nvSpPr>
          <p:spPr bwMode="auto">
            <a:xfrm>
              <a:off x="4732"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0" name="Freeform 7906"/>
            <p:cNvSpPr>
              <a:spLocks/>
            </p:cNvSpPr>
            <p:nvPr/>
          </p:nvSpPr>
          <p:spPr bwMode="auto">
            <a:xfrm>
              <a:off x="4993"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1" name="Freeform 7907"/>
            <p:cNvSpPr>
              <a:spLocks/>
            </p:cNvSpPr>
            <p:nvPr/>
          </p:nvSpPr>
          <p:spPr bwMode="auto">
            <a:xfrm>
              <a:off x="5352" y="13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2" name="Freeform 7908"/>
            <p:cNvSpPr>
              <a:spLocks/>
            </p:cNvSpPr>
            <p:nvPr/>
          </p:nvSpPr>
          <p:spPr bwMode="auto">
            <a:xfrm>
              <a:off x="4698" y="10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73" name="Freeform 7909"/>
            <p:cNvSpPr>
              <a:spLocks/>
            </p:cNvSpPr>
            <p:nvPr/>
          </p:nvSpPr>
          <p:spPr bwMode="auto">
            <a:xfrm>
              <a:off x="3991"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4" name="Freeform 7910"/>
            <p:cNvSpPr>
              <a:spLocks/>
            </p:cNvSpPr>
            <p:nvPr/>
          </p:nvSpPr>
          <p:spPr bwMode="auto">
            <a:xfrm>
              <a:off x="295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5" name="Freeform 7911"/>
            <p:cNvSpPr>
              <a:spLocks/>
            </p:cNvSpPr>
            <p:nvPr/>
          </p:nvSpPr>
          <p:spPr bwMode="auto">
            <a:xfrm>
              <a:off x="3122"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6" name="Freeform 7912"/>
            <p:cNvSpPr>
              <a:spLocks/>
            </p:cNvSpPr>
            <p:nvPr/>
          </p:nvSpPr>
          <p:spPr bwMode="auto">
            <a:xfrm>
              <a:off x="3070"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7" name="Freeform 7913"/>
            <p:cNvSpPr>
              <a:spLocks/>
            </p:cNvSpPr>
            <p:nvPr/>
          </p:nvSpPr>
          <p:spPr bwMode="auto">
            <a:xfrm>
              <a:off x="3360"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8" name="Freeform 7914"/>
            <p:cNvSpPr>
              <a:spLocks/>
            </p:cNvSpPr>
            <p:nvPr/>
          </p:nvSpPr>
          <p:spPr bwMode="auto">
            <a:xfrm>
              <a:off x="407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79" name="Freeform 7915"/>
            <p:cNvSpPr>
              <a:spLocks/>
            </p:cNvSpPr>
            <p:nvPr/>
          </p:nvSpPr>
          <p:spPr bwMode="auto">
            <a:xfrm>
              <a:off x="4593" y="10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80" name="Freeform 7916"/>
            <p:cNvSpPr>
              <a:spLocks/>
            </p:cNvSpPr>
            <p:nvPr/>
          </p:nvSpPr>
          <p:spPr bwMode="auto">
            <a:xfrm>
              <a:off x="4321"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81" name="Freeform 7917"/>
            <p:cNvSpPr>
              <a:spLocks/>
            </p:cNvSpPr>
            <p:nvPr/>
          </p:nvSpPr>
          <p:spPr bwMode="auto">
            <a:xfrm>
              <a:off x="4640"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82" name="Freeform 7918"/>
            <p:cNvSpPr>
              <a:spLocks/>
            </p:cNvSpPr>
            <p:nvPr/>
          </p:nvSpPr>
          <p:spPr bwMode="auto">
            <a:xfrm>
              <a:off x="4698"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83" name="Freeform 7919"/>
            <p:cNvSpPr>
              <a:spLocks/>
            </p:cNvSpPr>
            <p:nvPr/>
          </p:nvSpPr>
          <p:spPr bwMode="auto">
            <a:xfrm>
              <a:off x="4165"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84" name="Freeform 7920"/>
            <p:cNvSpPr>
              <a:spLocks/>
            </p:cNvSpPr>
            <p:nvPr/>
          </p:nvSpPr>
          <p:spPr bwMode="auto">
            <a:xfrm>
              <a:off x="4084" y="20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85" name="Freeform 7921"/>
            <p:cNvSpPr>
              <a:spLocks/>
            </p:cNvSpPr>
            <p:nvPr/>
          </p:nvSpPr>
          <p:spPr bwMode="auto">
            <a:xfrm>
              <a:off x="3893"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86" name="Freeform 7922"/>
            <p:cNvSpPr>
              <a:spLocks/>
            </p:cNvSpPr>
            <p:nvPr/>
          </p:nvSpPr>
          <p:spPr bwMode="auto">
            <a:xfrm>
              <a:off x="4420" y="15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87" name="Freeform 7923"/>
            <p:cNvSpPr>
              <a:spLocks/>
            </p:cNvSpPr>
            <p:nvPr/>
          </p:nvSpPr>
          <p:spPr bwMode="auto">
            <a:xfrm>
              <a:off x="4680" y="10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88" name="Freeform 7924"/>
            <p:cNvSpPr>
              <a:spLocks/>
            </p:cNvSpPr>
            <p:nvPr/>
          </p:nvSpPr>
          <p:spPr bwMode="auto">
            <a:xfrm>
              <a:off x="3777"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89" name="Freeform 7925"/>
            <p:cNvSpPr>
              <a:spLocks/>
            </p:cNvSpPr>
            <p:nvPr/>
          </p:nvSpPr>
          <p:spPr bwMode="auto">
            <a:xfrm>
              <a:off x="236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90" name="Freeform 7926"/>
            <p:cNvSpPr>
              <a:spLocks/>
            </p:cNvSpPr>
            <p:nvPr/>
          </p:nvSpPr>
          <p:spPr bwMode="auto">
            <a:xfrm>
              <a:off x="2520"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1" name="Freeform 7927"/>
            <p:cNvSpPr>
              <a:spLocks/>
            </p:cNvSpPr>
            <p:nvPr/>
          </p:nvSpPr>
          <p:spPr bwMode="auto">
            <a:xfrm>
              <a:off x="2595" y="26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2" name="Freeform 7928"/>
            <p:cNvSpPr>
              <a:spLocks/>
            </p:cNvSpPr>
            <p:nvPr/>
          </p:nvSpPr>
          <p:spPr bwMode="auto">
            <a:xfrm>
              <a:off x="3059" y="22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93" name="Freeform 7929"/>
            <p:cNvSpPr>
              <a:spLocks/>
            </p:cNvSpPr>
            <p:nvPr/>
          </p:nvSpPr>
          <p:spPr bwMode="auto">
            <a:xfrm>
              <a:off x="3528" y="167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94" name="Freeform 7930"/>
            <p:cNvSpPr>
              <a:spLocks/>
            </p:cNvSpPr>
            <p:nvPr/>
          </p:nvSpPr>
          <p:spPr bwMode="auto">
            <a:xfrm>
              <a:off x="3950" y="13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5" name="Freeform 7931"/>
            <p:cNvSpPr>
              <a:spLocks/>
            </p:cNvSpPr>
            <p:nvPr/>
          </p:nvSpPr>
          <p:spPr bwMode="auto">
            <a:xfrm>
              <a:off x="4200" y="11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396" name="Freeform 7932"/>
            <p:cNvSpPr>
              <a:spLocks/>
            </p:cNvSpPr>
            <p:nvPr/>
          </p:nvSpPr>
          <p:spPr bwMode="auto">
            <a:xfrm>
              <a:off x="4315"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7" name="Freeform 7933"/>
            <p:cNvSpPr>
              <a:spLocks/>
            </p:cNvSpPr>
            <p:nvPr/>
          </p:nvSpPr>
          <p:spPr bwMode="auto">
            <a:xfrm>
              <a:off x="4182"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8" name="Freeform 7934"/>
            <p:cNvSpPr>
              <a:spLocks/>
            </p:cNvSpPr>
            <p:nvPr/>
          </p:nvSpPr>
          <p:spPr bwMode="auto">
            <a:xfrm>
              <a:off x="4367"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399" name="Freeform 7935"/>
            <p:cNvSpPr>
              <a:spLocks/>
            </p:cNvSpPr>
            <p:nvPr/>
          </p:nvSpPr>
          <p:spPr bwMode="auto">
            <a:xfrm>
              <a:off x="4582"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0" name="Freeform 7936"/>
            <p:cNvSpPr>
              <a:spLocks/>
            </p:cNvSpPr>
            <p:nvPr/>
          </p:nvSpPr>
          <p:spPr bwMode="auto">
            <a:xfrm>
              <a:off x="4895"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01" name="Freeform 7937"/>
            <p:cNvSpPr>
              <a:spLocks/>
            </p:cNvSpPr>
            <p:nvPr/>
          </p:nvSpPr>
          <p:spPr bwMode="auto">
            <a:xfrm>
              <a:off x="5358" y="12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2" name="Freeform 7938"/>
            <p:cNvSpPr>
              <a:spLocks/>
            </p:cNvSpPr>
            <p:nvPr/>
          </p:nvSpPr>
          <p:spPr bwMode="auto">
            <a:xfrm>
              <a:off x="4362" y="10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03" name="Freeform 7939"/>
            <p:cNvSpPr>
              <a:spLocks/>
            </p:cNvSpPr>
            <p:nvPr/>
          </p:nvSpPr>
          <p:spPr bwMode="auto">
            <a:xfrm>
              <a:off x="3516" y="24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4" name="Freeform 7940"/>
            <p:cNvSpPr>
              <a:spLocks/>
            </p:cNvSpPr>
            <p:nvPr/>
          </p:nvSpPr>
          <p:spPr bwMode="auto">
            <a:xfrm>
              <a:off x="282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5" name="Freeform 7941"/>
            <p:cNvSpPr>
              <a:spLocks/>
            </p:cNvSpPr>
            <p:nvPr/>
          </p:nvSpPr>
          <p:spPr bwMode="auto">
            <a:xfrm>
              <a:off x="3128"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6" name="Freeform 7942"/>
            <p:cNvSpPr>
              <a:spLocks/>
            </p:cNvSpPr>
            <p:nvPr/>
          </p:nvSpPr>
          <p:spPr bwMode="auto">
            <a:xfrm>
              <a:off x="3626" y="23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7" name="Freeform 7943"/>
            <p:cNvSpPr>
              <a:spLocks/>
            </p:cNvSpPr>
            <p:nvPr/>
          </p:nvSpPr>
          <p:spPr bwMode="auto">
            <a:xfrm>
              <a:off x="3875"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8" name="Freeform 7944"/>
            <p:cNvSpPr>
              <a:spLocks/>
            </p:cNvSpPr>
            <p:nvPr/>
          </p:nvSpPr>
          <p:spPr bwMode="auto">
            <a:xfrm>
              <a:off x="4356"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09" name="Freeform 7945"/>
            <p:cNvSpPr>
              <a:spLocks/>
            </p:cNvSpPr>
            <p:nvPr/>
          </p:nvSpPr>
          <p:spPr bwMode="auto">
            <a:xfrm>
              <a:off x="4680" y="11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0" name="Freeform 7946"/>
            <p:cNvSpPr>
              <a:spLocks/>
            </p:cNvSpPr>
            <p:nvPr/>
          </p:nvSpPr>
          <p:spPr bwMode="auto">
            <a:xfrm>
              <a:off x="4703" y="10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1" name="Freeform 7947"/>
            <p:cNvSpPr>
              <a:spLocks/>
            </p:cNvSpPr>
            <p:nvPr/>
          </p:nvSpPr>
          <p:spPr bwMode="auto">
            <a:xfrm>
              <a:off x="4211"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2" name="Freeform 7948"/>
            <p:cNvSpPr>
              <a:spLocks/>
            </p:cNvSpPr>
            <p:nvPr/>
          </p:nvSpPr>
          <p:spPr bwMode="auto">
            <a:xfrm>
              <a:off x="4501"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13" name="Freeform 7949"/>
            <p:cNvSpPr>
              <a:spLocks/>
            </p:cNvSpPr>
            <p:nvPr/>
          </p:nvSpPr>
          <p:spPr bwMode="auto">
            <a:xfrm>
              <a:off x="4095"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4" name="Freeform 7950"/>
            <p:cNvSpPr>
              <a:spLocks/>
            </p:cNvSpPr>
            <p:nvPr/>
          </p:nvSpPr>
          <p:spPr bwMode="auto">
            <a:xfrm>
              <a:off x="4304" y="2073"/>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5" name="Freeform 7951"/>
            <p:cNvSpPr>
              <a:spLocks/>
            </p:cNvSpPr>
            <p:nvPr/>
          </p:nvSpPr>
          <p:spPr bwMode="auto">
            <a:xfrm>
              <a:off x="4391"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16" name="Freeform 7952"/>
            <p:cNvSpPr>
              <a:spLocks/>
            </p:cNvSpPr>
            <p:nvPr/>
          </p:nvSpPr>
          <p:spPr bwMode="auto">
            <a:xfrm>
              <a:off x="5271" y="13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7" name="Freeform 7953"/>
            <p:cNvSpPr>
              <a:spLocks/>
            </p:cNvSpPr>
            <p:nvPr/>
          </p:nvSpPr>
          <p:spPr bwMode="auto">
            <a:xfrm>
              <a:off x="4066"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18" name="Freeform 7954"/>
            <p:cNvSpPr>
              <a:spLocks/>
            </p:cNvSpPr>
            <p:nvPr/>
          </p:nvSpPr>
          <p:spPr bwMode="auto">
            <a:xfrm>
              <a:off x="4866" y="267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19" name="Freeform 7955"/>
            <p:cNvSpPr>
              <a:spLocks/>
            </p:cNvSpPr>
            <p:nvPr/>
          </p:nvSpPr>
          <p:spPr bwMode="auto">
            <a:xfrm>
              <a:off x="4478" y="268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20" name="Freeform 7956"/>
            <p:cNvSpPr>
              <a:spLocks/>
            </p:cNvSpPr>
            <p:nvPr/>
          </p:nvSpPr>
          <p:spPr bwMode="auto">
            <a:xfrm>
              <a:off x="4790"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1" name="Freeform 7957"/>
            <p:cNvSpPr>
              <a:spLocks/>
            </p:cNvSpPr>
            <p:nvPr/>
          </p:nvSpPr>
          <p:spPr bwMode="auto">
            <a:xfrm>
              <a:off x="4298"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2" name="Freeform 7958"/>
            <p:cNvSpPr>
              <a:spLocks/>
            </p:cNvSpPr>
            <p:nvPr/>
          </p:nvSpPr>
          <p:spPr bwMode="auto">
            <a:xfrm>
              <a:off x="4089" y="263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3" name="Freeform 7959"/>
            <p:cNvSpPr>
              <a:spLocks/>
            </p:cNvSpPr>
            <p:nvPr/>
          </p:nvSpPr>
          <p:spPr bwMode="auto">
            <a:xfrm>
              <a:off x="4478" y="261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24" name="Freeform 7960"/>
            <p:cNvSpPr>
              <a:spLocks/>
            </p:cNvSpPr>
            <p:nvPr/>
          </p:nvSpPr>
          <p:spPr bwMode="auto">
            <a:xfrm>
              <a:off x="4709"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5" name="Freeform 7961"/>
            <p:cNvSpPr>
              <a:spLocks/>
            </p:cNvSpPr>
            <p:nvPr/>
          </p:nvSpPr>
          <p:spPr bwMode="auto">
            <a:xfrm>
              <a:off x="3939" y="26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6" name="Freeform 7962"/>
            <p:cNvSpPr>
              <a:spLocks/>
            </p:cNvSpPr>
            <p:nvPr/>
          </p:nvSpPr>
          <p:spPr bwMode="auto">
            <a:xfrm>
              <a:off x="4281" y="26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27" name="Freeform 7963"/>
            <p:cNvSpPr>
              <a:spLocks/>
            </p:cNvSpPr>
            <p:nvPr/>
          </p:nvSpPr>
          <p:spPr bwMode="auto">
            <a:xfrm>
              <a:off x="3997" y="2616"/>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28" name="Freeform 7964"/>
            <p:cNvSpPr>
              <a:spLocks/>
            </p:cNvSpPr>
            <p:nvPr/>
          </p:nvSpPr>
          <p:spPr bwMode="auto">
            <a:xfrm>
              <a:off x="4200" y="261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29" name="Freeform 7965"/>
            <p:cNvSpPr>
              <a:spLocks/>
            </p:cNvSpPr>
            <p:nvPr/>
          </p:nvSpPr>
          <p:spPr bwMode="auto">
            <a:xfrm>
              <a:off x="4640" y="130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30" name="Freeform 7966"/>
            <p:cNvSpPr>
              <a:spLocks/>
            </p:cNvSpPr>
            <p:nvPr/>
          </p:nvSpPr>
          <p:spPr bwMode="auto">
            <a:xfrm>
              <a:off x="4188"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1" name="Freeform 7967"/>
            <p:cNvSpPr>
              <a:spLocks/>
            </p:cNvSpPr>
            <p:nvPr/>
          </p:nvSpPr>
          <p:spPr bwMode="auto">
            <a:xfrm>
              <a:off x="3916"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2" name="Freeform 7968"/>
            <p:cNvSpPr>
              <a:spLocks/>
            </p:cNvSpPr>
            <p:nvPr/>
          </p:nvSpPr>
          <p:spPr bwMode="auto">
            <a:xfrm>
              <a:off x="3997"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3" name="Freeform 7969"/>
            <p:cNvSpPr>
              <a:spLocks/>
            </p:cNvSpPr>
            <p:nvPr/>
          </p:nvSpPr>
          <p:spPr bwMode="auto">
            <a:xfrm>
              <a:off x="3835" y="224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34" name="Freeform 7970"/>
            <p:cNvSpPr>
              <a:spLocks/>
            </p:cNvSpPr>
            <p:nvPr/>
          </p:nvSpPr>
          <p:spPr bwMode="auto">
            <a:xfrm>
              <a:off x="3881"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5" name="Freeform 7971"/>
            <p:cNvSpPr>
              <a:spLocks/>
            </p:cNvSpPr>
            <p:nvPr/>
          </p:nvSpPr>
          <p:spPr bwMode="auto">
            <a:xfrm>
              <a:off x="4182"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6" name="Freeform 7972"/>
            <p:cNvSpPr>
              <a:spLocks/>
            </p:cNvSpPr>
            <p:nvPr/>
          </p:nvSpPr>
          <p:spPr bwMode="auto">
            <a:xfrm>
              <a:off x="4634"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7" name="Freeform 7973"/>
            <p:cNvSpPr>
              <a:spLocks/>
            </p:cNvSpPr>
            <p:nvPr/>
          </p:nvSpPr>
          <p:spPr bwMode="auto">
            <a:xfrm>
              <a:off x="4651" y="11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8" name="Freeform 7974"/>
            <p:cNvSpPr>
              <a:spLocks/>
            </p:cNvSpPr>
            <p:nvPr/>
          </p:nvSpPr>
          <p:spPr bwMode="auto">
            <a:xfrm>
              <a:off x="4952"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39" name="Freeform 7975"/>
            <p:cNvSpPr>
              <a:spLocks/>
            </p:cNvSpPr>
            <p:nvPr/>
          </p:nvSpPr>
          <p:spPr bwMode="auto">
            <a:xfrm>
              <a:off x="4999"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0" name="Freeform 7976"/>
            <p:cNvSpPr>
              <a:spLocks/>
            </p:cNvSpPr>
            <p:nvPr/>
          </p:nvSpPr>
          <p:spPr bwMode="auto">
            <a:xfrm>
              <a:off x="4877"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1" name="Freeform 7977"/>
            <p:cNvSpPr>
              <a:spLocks/>
            </p:cNvSpPr>
            <p:nvPr/>
          </p:nvSpPr>
          <p:spPr bwMode="auto">
            <a:xfrm>
              <a:off x="4947"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42" name="Freeform 7978"/>
            <p:cNvSpPr>
              <a:spLocks/>
            </p:cNvSpPr>
            <p:nvPr/>
          </p:nvSpPr>
          <p:spPr bwMode="auto">
            <a:xfrm>
              <a:off x="4976"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43" name="Freeform 7979"/>
            <p:cNvSpPr>
              <a:spLocks/>
            </p:cNvSpPr>
            <p:nvPr/>
          </p:nvSpPr>
          <p:spPr bwMode="auto">
            <a:xfrm>
              <a:off x="5352" y="13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4" name="Freeform 7980"/>
            <p:cNvSpPr>
              <a:spLocks/>
            </p:cNvSpPr>
            <p:nvPr/>
          </p:nvSpPr>
          <p:spPr bwMode="auto">
            <a:xfrm>
              <a:off x="4582" y="10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5" name="Freeform 7981"/>
            <p:cNvSpPr>
              <a:spLocks/>
            </p:cNvSpPr>
            <p:nvPr/>
          </p:nvSpPr>
          <p:spPr bwMode="auto">
            <a:xfrm>
              <a:off x="4246"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6" name="Freeform 7982"/>
            <p:cNvSpPr>
              <a:spLocks/>
            </p:cNvSpPr>
            <p:nvPr/>
          </p:nvSpPr>
          <p:spPr bwMode="auto">
            <a:xfrm>
              <a:off x="358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47" name="Freeform 7983"/>
            <p:cNvSpPr>
              <a:spLocks/>
            </p:cNvSpPr>
            <p:nvPr/>
          </p:nvSpPr>
          <p:spPr bwMode="auto">
            <a:xfrm>
              <a:off x="3997" y="24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48" name="Freeform 7984"/>
            <p:cNvSpPr>
              <a:spLocks/>
            </p:cNvSpPr>
            <p:nvPr/>
          </p:nvSpPr>
          <p:spPr bwMode="auto">
            <a:xfrm>
              <a:off x="4866" y="17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49" name="Freeform 7985"/>
            <p:cNvSpPr>
              <a:spLocks/>
            </p:cNvSpPr>
            <p:nvPr/>
          </p:nvSpPr>
          <p:spPr bwMode="auto">
            <a:xfrm>
              <a:off x="513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0" name="Freeform 7986"/>
            <p:cNvSpPr>
              <a:spLocks/>
            </p:cNvSpPr>
            <p:nvPr/>
          </p:nvSpPr>
          <p:spPr bwMode="auto">
            <a:xfrm>
              <a:off x="5057"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51" name="Freeform 7987"/>
            <p:cNvSpPr>
              <a:spLocks/>
            </p:cNvSpPr>
            <p:nvPr/>
          </p:nvSpPr>
          <p:spPr bwMode="auto">
            <a:xfrm>
              <a:off x="4738"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2" name="Freeform 7988"/>
            <p:cNvSpPr>
              <a:spLocks/>
            </p:cNvSpPr>
            <p:nvPr/>
          </p:nvSpPr>
          <p:spPr bwMode="auto">
            <a:xfrm>
              <a:off x="4686"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3" name="Freeform 7989"/>
            <p:cNvSpPr>
              <a:spLocks/>
            </p:cNvSpPr>
            <p:nvPr/>
          </p:nvSpPr>
          <p:spPr bwMode="auto">
            <a:xfrm>
              <a:off x="4883"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4" name="Freeform 7990"/>
            <p:cNvSpPr>
              <a:spLocks/>
            </p:cNvSpPr>
            <p:nvPr/>
          </p:nvSpPr>
          <p:spPr bwMode="auto">
            <a:xfrm>
              <a:off x="4321"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5" name="Freeform 7991"/>
            <p:cNvSpPr>
              <a:spLocks/>
            </p:cNvSpPr>
            <p:nvPr/>
          </p:nvSpPr>
          <p:spPr bwMode="auto">
            <a:xfrm>
              <a:off x="4952"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6" name="Freeform 7992"/>
            <p:cNvSpPr>
              <a:spLocks/>
            </p:cNvSpPr>
            <p:nvPr/>
          </p:nvSpPr>
          <p:spPr bwMode="auto">
            <a:xfrm>
              <a:off x="4935"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7" name="Freeform 7993"/>
            <p:cNvSpPr>
              <a:spLocks/>
            </p:cNvSpPr>
            <p:nvPr/>
          </p:nvSpPr>
          <p:spPr bwMode="auto">
            <a:xfrm>
              <a:off x="4999"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8" name="Freeform 7994"/>
            <p:cNvSpPr>
              <a:spLocks/>
            </p:cNvSpPr>
            <p:nvPr/>
          </p:nvSpPr>
          <p:spPr bwMode="auto">
            <a:xfrm>
              <a:off x="5219" y="13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59" name="Freeform 7995"/>
            <p:cNvSpPr>
              <a:spLocks/>
            </p:cNvSpPr>
            <p:nvPr/>
          </p:nvSpPr>
          <p:spPr bwMode="auto">
            <a:xfrm>
              <a:off x="4738" y="10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0" name="Freeform 7996"/>
            <p:cNvSpPr>
              <a:spLocks/>
            </p:cNvSpPr>
            <p:nvPr/>
          </p:nvSpPr>
          <p:spPr bwMode="auto">
            <a:xfrm>
              <a:off x="4020" y="24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1" name="Freeform 7997"/>
            <p:cNvSpPr>
              <a:spLocks/>
            </p:cNvSpPr>
            <p:nvPr/>
          </p:nvSpPr>
          <p:spPr bwMode="auto">
            <a:xfrm>
              <a:off x="348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2" name="Freeform 7998"/>
            <p:cNvSpPr>
              <a:spLocks/>
            </p:cNvSpPr>
            <p:nvPr/>
          </p:nvSpPr>
          <p:spPr bwMode="auto">
            <a:xfrm>
              <a:off x="4043" y="24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3" name="Freeform 7999"/>
            <p:cNvSpPr>
              <a:spLocks/>
            </p:cNvSpPr>
            <p:nvPr/>
          </p:nvSpPr>
          <p:spPr bwMode="auto">
            <a:xfrm>
              <a:off x="4333"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4" name="Freeform 8000"/>
            <p:cNvSpPr>
              <a:spLocks/>
            </p:cNvSpPr>
            <p:nvPr/>
          </p:nvSpPr>
          <p:spPr bwMode="auto">
            <a:xfrm>
              <a:off x="5091" y="14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5" name="Freeform 8001"/>
            <p:cNvSpPr>
              <a:spLocks/>
            </p:cNvSpPr>
            <p:nvPr/>
          </p:nvSpPr>
          <p:spPr bwMode="auto">
            <a:xfrm>
              <a:off x="5358" y="10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6" name="Freeform 8002"/>
            <p:cNvSpPr>
              <a:spLocks/>
            </p:cNvSpPr>
            <p:nvPr/>
          </p:nvSpPr>
          <p:spPr bwMode="auto">
            <a:xfrm>
              <a:off x="4431"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7" name="Freeform 8003"/>
            <p:cNvSpPr>
              <a:spLocks/>
            </p:cNvSpPr>
            <p:nvPr/>
          </p:nvSpPr>
          <p:spPr bwMode="auto">
            <a:xfrm>
              <a:off x="4866"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68" name="Freeform 8004"/>
            <p:cNvSpPr>
              <a:spLocks/>
            </p:cNvSpPr>
            <p:nvPr/>
          </p:nvSpPr>
          <p:spPr bwMode="auto">
            <a:xfrm>
              <a:off x="4929"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69" name="Freeform 8005"/>
            <p:cNvSpPr>
              <a:spLocks/>
            </p:cNvSpPr>
            <p:nvPr/>
          </p:nvSpPr>
          <p:spPr bwMode="auto">
            <a:xfrm>
              <a:off x="4593"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0" name="Freeform 8006"/>
            <p:cNvSpPr>
              <a:spLocks/>
            </p:cNvSpPr>
            <p:nvPr/>
          </p:nvSpPr>
          <p:spPr bwMode="auto">
            <a:xfrm>
              <a:off x="4842"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1" name="Freeform 8007"/>
            <p:cNvSpPr>
              <a:spLocks/>
            </p:cNvSpPr>
            <p:nvPr/>
          </p:nvSpPr>
          <p:spPr bwMode="auto">
            <a:xfrm>
              <a:off x="4808"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72" name="Freeform 8008"/>
            <p:cNvSpPr>
              <a:spLocks/>
            </p:cNvSpPr>
            <p:nvPr/>
          </p:nvSpPr>
          <p:spPr bwMode="auto">
            <a:xfrm>
              <a:off x="4645"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3" name="Freeform 8009"/>
            <p:cNvSpPr>
              <a:spLocks/>
            </p:cNvSpPr>
            <p:nvPr/>
          </p:nvSpPr>
          <p:spPr bwMode="auto">
            <a:xfrm>
              <a:off x="4958"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4" name="Freeform 8010"/>
            <p:cNvSpPr>
              <a:spLocks/>
            </p:cNvSpPr>
            <p:nvPr/>
          </p:nvSpPr>
          <p:spPr bwMode="auto">
            <a:xfrm>
              <a:off x="4576" y="11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5" name="Freeform 8011"/>
            <p:cNvSpPr>
              <a:spLocks/>
            </p:cNvSpPr>
            <p:nvPr/>
          </p:nvSpPr>
          <p:spPr bwMode="auto">
            <a:xfrm>
              <a:off x="3811" y="25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6" name="Freeform 8012"/>
            <p:cNvSpPr>
              <a:spLocks/>
            </p:cNvSpPr>
            <p:nvPr/>
          </p:nvSpPr>
          <p:spPr bwMode="auto">
            <a:xfrm>
              <a:off x="333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77" name="Freeform 8013"/>
            <p:cNvSpPr>
              <a:spLocks/>
            </p:cNvSpPr>
            <p:nvPr/>
          </p:nvSpPr>
          <p:spPr bwMode="auto">
            <a:xfrm>
              <a:off x="3765" y="25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8" name="Freeform 8014"/>
            <p:cNvSpPr>
              <a:spLocks/>
            </p:cNvSpPr>
            <p:nvPr/>
          </p:nvSpPr>
          <p:spPr bwMode="auto">
            <a:xfrm>
              <a:off x="4257"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79" name="Freeform 8015"/>
            <p:cNvSpPr>
              <a:spLocks/>
            </p:cNvSpPr>
            <p:nvPr/>
          </p:nvSpPr>
          <p:spPr bwMode="auto">
            <a:xfrm>
              <a:off x="4703"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0" name="Freeform 8016"/>
            <p:cNvSpPr>
              <a:spLocks/>
            </p:cNvSpPr>
            <p:nvPr/>
          </p:nvSpPr>
          <p:spPr bwMode="auto">
            <a:xfrm>
              <a:off x="4912" y="12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1" name="Freeform 8017"/>
            <p:cNvSpPr>
              <a:spLocks/>
            </p:cNvSpPr>
            <p:nvPr/>
          </p:nvSpPr>
          <p:spPr bwMode="auto">
            <a:xfrm>
              <a:off x="4541" y="11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2" name="Freeform 8018"/>
            <p:cNvSpPr>
              <a:spLocks/>
            </p:cNvSpPr>
            <p:nvPr/>
          </p:nvSpPr>
          <p:spPr bwMode="auto">
            <a:xfrm>
              <a:off x="4634" y="114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3" name="Freeform 8019"/>
            <p:cNvSpPr>
              <a:spLocks/>
            </p:cNvSpPr>
            <p:nvPr/>
          </p:nvSpPr>
          <p:spPr bwMode="auto">
            <a:xfrm>
              <a:off x="4674" y="10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4" name="Freeform 8020"/>
            <p:cNvSpPr>
              <a:spLocks/>
            </p:cNvSpPr>
            <p:nvPr/>
          </p:nvSpPr>
          <p:spPr bwMode="auto">
            <a:xfrm>
              <a:off x="4310"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85" name="Freeform 8021"/>
            <p:cNvSpPr>
              <a:spLocks/>
            </p:cNvSpPr>
            <p:nvPr/>
          </p:nvSpPr>
          <p:spPr bwMode="auto">
            <a:xfrm>
              <a:off x="4472"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6" name="Freeform 8022"/>
            <p:cNvSpPr>
              <a:spLocks/>
            </p:cNvSpPr>
            <p:nvPr/>
          </p:nvSpPr>
          <p:spPr bwMode="auto">
            <a:xfrm>
              <a:off x="4634"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7" name="Freeform 8023"/>
            <p:cNvSpPr>
              <a:spLocks/>
            </p:cNvSpPr>
            <p:nvPr/>
          </p:nvSpPr>
          <p:spPr bwMode="auto">
            <a:xfrm>
              <a:off x="4518"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8" name="Freeform 8024"/>
            <p:cNvSpPr>
              <a:spLocks/>
            </p:cNvSpPr>
            <p:nvPr/>
          </p:nvSpPr>
          <p:spPr bwMode="auto">
            <a:xfrm>
              <a:off x="5016" y="14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89" name="Freeform 8025"/>
            <p:cNvSpPr>
              <a:spLocks/>
            </p:cNvSpPr>
            <p:nvPr/>
          </p:nvSpPr>
          <p:spPr bwMode="auto">
            <a:xfrm>
              <a:off x="4200" y="149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490" name="Freeform 8026"/>
            <p:cNvSpPr>
              <a:spLocks/>
            </p:cNvSpPr>
            <p:nvPr/>
          </p:nvSpPr>
          <p:spPr bwMode="auto">
            <a:xfrm>
              <a:off x="3730"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1" name="Freeform 8027"/>
            <p:cNvSpPr>
              <a:spLocks/>
            </p:cNvSpPr>
            <p:nvPr/>
          </p:nvSpPr>
          <p:spPr bwMode="auto">
            <a:xfrm>
              <a:off x="2995"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2" name="Freeform 8028"/>
            <p:cNvSpPr>
              <a:spLocks/>
            </p:cNvSpPr>
            <p:nvPr/>
          </p:nvSpPr>
          <p:spPr bwMode="auto">
            <a:xfrm>
              <a:off x="3632" y="25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3" name="Freeform 8029"/>
            <p:cNvSpPr>
              <a:spLocks/>
            </p:cNvSpPr>
            <p:nvPr/>
          </p:nvSpPr>
          <p:spPr bwMode="auto">
            <a:xfrm>
              <a:off x="407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4" name="Freeform 8030"/>
            <p:cNvSpPr>
              <a:spLocks/>
            </p:cNvSpPr>
            <p:nvPr/>
          </p:nvSpPr>
          <p:spPr bwMode="auto">
            <a:xfrm>
              <a:off x="4356"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5" name="Freeform 8031"/>
            <p:cNvSpPr>
              <a:spLocks/>
            </p:cNvSpPr>
            <p:nvPr/>
          </p:nvSpPr>
          <p:spPr bwMode="auto">
            <a:xfrm>
              <a:off x="4292" y="15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6" name="Freeform 8032"/>
            <p:cNvSpPr>
              <a:spLocks/>
            </p:cNvSpPr>
            <p:nvPr/>
          </p:nvSpPr>
          <p:spPr bwMode="auto">
            <a:xfrm>
              <a:off x="4495" y="12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7" name="Freeform 8033"/>
            <p:cNvSpPr>
              <a:spLocks/>
            </p:cNvSpPr>
            <p:nvPr/>
          </p:nvSpPr>
          <p:spPr bwMode="auto">
            <a:xfrm>
              <a:off x="4402" y="12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8" name="Freeform 8034"/>
            <p:cNvSpPr>
              <a:spLocks/>
            </p:cNvSpPr>
            <p:nvPr/>
          </p:nvSpPr>
          <p:spPr bwMode="auto">
            <a:xfrm>
              <a:off x="4483" y="1154"/>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499" name="Freeform 8035"/>
            <p:cNvSpPr>
              <a:spLocks/>
            </p:cNvSpPr>
            <p:nvPr/>
          </p:nvSpPr>
          <p:spPr bwMode="auto">
            <a:xfrm>
              <a:off x="3788"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0" name="Freeform 8036"/>
            <p:cNvSpPr>
              <a:spLocks/>
            </p:cNvSpPr>
            <p:nvPr/>
          </p:nvSpPr>
          <p:spPr bwMode="auto">
            <a:xfrm>
              <a:off x="3835"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01" name="Freeform 8037"/>
            <p:cNvSpPr>
              <a:spLocks/>
            </p:cNvSpPr>
            <p:nvPr/>
          </p:nvSpPr>
          <p:spPr bwMode="auto">
            <a:xfrm>
              <a:off x="3690"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2" name="Freeform 8038"/>
            <p:cNvSpPr>
              <a:spLocks/>
            </p:cNvSpPr>
            <p:nvPr/>
          </p:nvSpPr>
          <p:spPr bwMode="auto">
            <a:xfrm>
              <a:off x="4194"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3" name="Freeform 8039"/>
            <p:cNvSpPr>
              <a:spLocks/>
            </p:cNvSpPr>
            <p:nvPr/>
          </p:nvSpPr>
          <p:spPr bwMode="auto">
            <a:xfrm>
              <a:off x="4698" y="15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04" name="Freeform 8040"/>
            <p:cNvSpPr>
              <a:spLocks/>
            </p:cNvSpPr>
            <p:nvPr/>
          </p:nvSpPr>
          <p:spPr bwMode="auto">
            <a:xfrm>
              <a:off x="4049"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5" name="Freeform 8041"/>
            <p:cNvSpPr>
              <a:spLocks/>
            </p:cNvSpPr>
            <p:nvPr/>
          </p:nvSpPr>
          <p:spPr bwMode="auto">
            <a:xfrm>
              <a:off x="4367"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6" name="Freeform 8042"/>
            <p:cNvSpPr>
              <a:spLocks/>
            </p:cNvSpPr>
            <p:nvPr/>
          </p:nvSpPr>
          <p:spPr bwMode="auto">
            <a:xfrm>
              <a:off x="4026"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7" name="Freeform 8043"/>
            <p:cNvSpPr>
              <a:spLocks/>
            </p:cNvSpPr>
            <p:nvPr/>
          </p:nvSpPr>
          <p:spPr bwMode="auto">
            <a:xfrm>
              <a:off x="4194" y="266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8" name="Freeform 8044"/>
            <p:cNvSpPr>
              <a:spLocks/>
            </p:cNvSpPr>
            <p:nvPr/>
          </p:nvSpPr>
          <p:spPr bwMode="auto">
            <a:xfrm>
              <a:off x="4049"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09" name="Freeform 8045"/>
            <p:cNvSpPr>
              <a:spLocks/>
            </p:cNvSpPr>
            <p:nvPr/>
          </p:nvSpPr>
          <p:spPr bwMode="auto">
            <a:xfrm>
              <a:off x="3945" y="265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10" name="Freeform 8046"/>
            <p:cNvSpPr>
              <a:spLocks/>
            </p:cNvSpPr>
            <p:nvPr/>
          </p:nvSpPr>
          <p:spPr bwMode="auto">
            <a:xfrm>
              <a:off x="4008"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1" name="Freeform 8047"/>
            <p:cNvSpPr>
              <a:spLocks/>
            </p:cNvSpPr>
            <p:nvPr/>
          </p:nvSpPr>
          <p:spPr bwMode="auto">
            <a:xfrm>
              <a:off x="4147"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2" name="Freeform 8048"/>
            <p:cNvSpPr>
              <a:spLocks/>
            </p:cNvSpPr>
            <p:nvPr/>
          </p:nvSpPr>
          <p:spPr bwMode="auto">
            <a:xfrm>
              <a:off x="3950"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3" name="Freeform 8049"/>
            <p:cNvSpPr>
              <a:spLocks/>
            </p:cNvSpPr>
            <p:nvPr/>
          </p:nvSpPr>
          <p:spPr bwMode="auto">
            <a:xfrm>
              <a:off x="3852"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4" name="Freeform 8050"/>
            <p:cNvSpPr>
              <a:spLocks/>
            </p:cNvSpPr>
            <p:nvPr/>
          </p:nvSpPr>
          <p:spPr bwMode="auto">
            <a:xfrm>
              <a:off x="4014"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5" name="Freeform 8051"/>
            <p:cNvSpPr>
              <a:spLocks/>
            </p:cNvSpPr>
            <p:nvPr/>
          </p:nvSpPr>
          <p:spPr bwMode="auto">
            <a:xfrm>
              <a:off x="3974" y="265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16" name="Freeform 8052"/>
            <p:cNvSpPr>
              <a:spLocks/>
            </p:cNvSpPr>
            <p:nvPr/>
          </p:nvSpPr>
          <p:spPr bwMode="auto">
            <a:xfrm>
              <a:off x="3991" y="14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7" name="Freeform 8053"/>
            <p:cNvSpPr>
              <a:spLocks/>
            </p:cNvSpPr>
            <p:nvPr/>
          </p:nvSpPr>
          <p:spPr bwMode="auto">
            <a:xfrm>
              <a:off x="3713" y="16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18" name="Freeform 8054"/>
            <p:cNvSpPr>
              <a:spLocks/>
            </p:cNvSpPr>
            <p:nvPr/>
          </p:nvSpPr>
          <p:spPr bwMode="auto">
            <a:xfrm>
              <a:off x="3030" y="2616"/>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19" name="Freeform 8055"/>
            <p:cNvSpPr>
              <a:spLocks/>
            </p:cNvSpPr>
            <p:nvPr/>
          </p:nvSpPr>
          <p:spPr bwMode="auto">
            <a:xfrm>
              <a:off x="3348" y="246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0" name="Freeform 8056"/>
            <p:cNvSpPr>
              <a:spLocks/>
            </p:cNvSpPr>
            <p:nvPr/>
          </p:nvSpPr>
          <p:spPr bwMode="auto">
            <a:xfrm>
              <a:off x="3597" y="23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1" name="Freeform 8057"/>
            <p:cNvSpPr>
              <a:spLocks/>
            </p:cNvSpPr>
            <p:nvPr/>
          </p:nvSpPr>
          <p:spPr bwMode="auto">
            <a:xfrm>
              <a:off x="4130"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2" name="Freeform 8058"/>
            <p:cNvSpPr>
              <a:spLocks/>
            </p:cNvSpPr>
            <p:nvPr/>
          </p:nvSpPr>
          <p:spPr bwMode="auto">
            <a:xfrm>
              <a:off x="4970" y="12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3" name="Freeform 8059"/>
            <p:cNvSpPr>
              <a:spLocks/>
            </p:cNvSpPr>
            <p:nvPr/>
          </p:nvSpPr>
          <p:spPr bwMode="auto">
            <a:xfrm>
              <a:off x="4952" y="10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4" name="Freeform 8060"/>
            <p:cNvSpPr>
              <a:spLocks/>
            </p:cNvSpPr>
            <p:nvPr/>
          </p:nvSpPr>
          <p:spPr bwMode="auto">
            <a:xfrm>
              <a:off x="4298"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5" name="Freeform 8061"/>
            <p:cNvSpPr>
              <a:spLocks/>
            </p:cNvSpPr>
            <p:nvPr/>
          </p:nvSpPr>
          <p:spPr bwMode="auto">
            <a:xfrm>
              <a:off x="428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6" name="Freeform 8062"/>
            <p:cNvSpPr>
              <a:spLocks/>
            </p:cNvSpPr>
            <p:nvPr/>
          </p:nvSpPr>
          <p:spPr bwMode="auto">
            <a:xfrm>
              <a:off x="4460"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7" name="Freeform 8063"/>
            <p:cNvSpPr>
              <a:spLocks/>
            </p:cNvSpPr>
            <p:nvPr/>
          </p:nvSpPr>
          <p:spPr bwMode="auto">
            <a:xfrm>
              <a:off x="4767"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8" name="Freeform 8064"/>
            <p:cNvSpPr>
              <a:spLocks/>
            </p:cNvSpPr>
            <p:nvPr/>
          </p:nvSpPr>
          <p:spPr bwMode="auto">
            <a:xfrm>
              <a:off x="4269"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29" name="Freeform 8065"/>
            <p:cNvSpPr>
              <a:spLocks/>
            </p:cNvSpPr>
            <p:nvPr/>
          </p:nvSpPr>
          <p:spPr bwMode="auto">
            <a:xfrm>
              <a:off x="4443"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0" name="Freeform 8066"/>
            <p:cNvSpPr>
              <a:spLocks/>
            </p:cNvSpPr>
            <p:nvPr/>
          </p:nvSpPr>
          <p:spPr bwMode="auto">
            <a:xfrm>
              <a:off x="4779" y="15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31" name="Freeform 8067"/>
            <p:cNvSpPr>
              <a:spLocks/>
            </p:cNvSpPr>
            <p:nvPr/>
          </p:nvSpPr>
          <p:spPr bwMode="auto">
            <a:xfrm>
              <a:off x="396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2" name="Freeform 8068"/>
            <p:cNvSpPr>
              <a:spLocks/>
            </p:cNvSpPr>
            <p:nvPr/>
          </p:nvSpPr>
          <p:spPr bwMode="auto">
            <a:xfrm>
              <a:off x="3290"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3" name="Freeform 8069"/>
            <p:cNvSpPr>
              <a:spLocks/>
            </p:cNvSpPr>
            <p:nvPr/>
          </p:nvSpPr>
          <p:spPr bwMode="auto">
            <a:xfrm>
              <a:off x="2862"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34" name="Freeform 8070"/>
            <p:cNvSpPr>
              <a:spLocks/>
            </p:cNvSpPr>
            <p:nvPr/>
          </p:nvSpPr>
          <p:spPr bwMode="auto">
            <a:xfrm>
              <a:off x="3510" y="23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5" name="Freeform 8071"/>
            <p:cNvSpPr>
              <a:spLocks/>
            </p:cNvSpPr>
            <p:nvPr/>
          </p:nvSpPr>
          <p:spPr bwMode="auto">
            <a:xfrm>
              <a:off x="3620"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6" name="Freeform 8072"/>
            <p:cNvSpPr>
              <a:spLocks/>
            </p:cNvSpPr>
            <p:nvPr/>
          </p:nvSpPr>
          <p:spPr bwMode="auto">
            <a:xfrm>
              <a:off x="3481"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37" name="Freeform 8073"/>
            <p:cNvSpPr>
              <a:spLocks/>
            </p:cNvSpPr>
            <p:nvPr/>
          </p:nvSpPr>
          <p:spPr bwMode="auto">
            <a:xfrm>
              <a:off x="3696"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38" name="Freeform 8074"/>
            <p:cNvSpPr>
              <a:spLocks/>
            </p:cNvSpPr>
            <p:nvPr/>
          </p:nvSpPr>
          <p:spPr bwMode="auto">
            <a:xfrm>
              <a:off x="4113" y="14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39" name="Freeform 8075"/>
            <p:cNvSpPr>
              <a:spLocks/>
            </p:cNvSpPr>
            <p:nvPr/>
          </p:nvSpPr>
          <p:spPr bwMode="auto">
            <a:xfrm>
              <a:off x="4200" y="130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40" name="Freeform 8076"/>
            <p:cNvSpPr>
              <a:spLocks/>
            </p:cNvSpPr>
            <p:nvPr/>
          </p:nvSpPr>
          <p:spPr bwMode="auto">
            <a:xfrm>
              <a:off x="3835" y="1518"/>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41" name="Freeform 8077"/>
            <p:cNvSpPr>
              <a:spLocks/>
            </p:cNvSpPr>
            <p:nvPr/>
          </p:nvSpPr>
          <p:spPr bwMode="auto">
            <a:xfrm>
              <a:off x="3887"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2" name="Freeform 8078"/>
            <p:cNvSpPr>
              <a:spLocks/>
            </p:cNvSpPr>
            <p:nvPr/>
          </p:nvSpPr>
          <p:spPr bwMode="auto">
            <a:xfrm>
              <a:off x="391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3" name="Freeform 8079"/>
            <p:cNvSpPr>
              <a:spLocks/>
            </p:cNvSpPr>
            <p:nvPr/>
          </p:nvSpPr>
          <p:spPr bwMode="auto">
            <a:xfrm>
              <a:off x="4228"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4" name="Freeform 8080"/>
            <p:cNvSpPr>
              <a:spLocks/>
            </p:cNvSpPr>
            <p:nvPr/>
          </p:nvSpPr>
          <p:spPr bwMode="auto">
            <a:xfrm>
              <a:off x="4333"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5" name="Freeform 8081"/>
            <p:cNvSpPr>
              <a:spLocks/>
            </p:cNvSpPr>
            <p:nvPr/>
          </p:nvSpPr>
          <p:spPr bwMode="auto">
            <a:xfrm>
              <a:off x="5039" y="14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6" name="Freeform 8082"/>
            <p:cNvSpPr>
              <a:spLocks/>
            </p:cNvSpPr>
            <p:nvPr/>
          </p:nvSpPr>
          <p:spPr bwMode="auto">
            <a:xfrm>
              <a:off x="3777"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7" name="Freeform 8083"/>
            <p:cNvSpPr>
              <a:spLocks/>
            </p:cNvSpPr>
            <p:nvPr/>
          </p:nvSpPr>
          <p:spPr bwMode="auto">
            <a:xfrm>
              <a:off x="3128"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8" name="Freeform 8084"/>
            <p:cNvSpPr>
              <a:spLocks/>
            </p:cNvSpPr>
            <p:nvPr/>
          </p:nvSpPr>
          <p:spPr bwMode="auto">
            <a:xfrm>
              <a:off x="251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49" name="Freeform 8085"/>
            <p:cNvSpPr>
              <a:spLocks/>
            </p:cNvSpPr>
            <p:nvPr/>
          </p:nvSpPr>
          <p:spPr bwMode="auto">
            <a:xfrm>
              <a:off x="3001" y="25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50" name="Freeform 8086"/>
            <p:cNvSpPr>
              <a:spLocks/>
            </p:cNvSpPr>
            <p:nvPr/>
          </p:nvSpPr>
          <p:spPr bwMode="auto">
            <a:xfrm>
              <a:off x="3597" y="24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1" name="Freeform 8087"/>
            <p:cNvSpPr>
              <a:spLocks/>
            </p:cNvSpPr>
            <p:nvPr/>
          </p:nvSpPr>
          <p:spPr bwMode="auto">
            <a:xfrm>
              <a:off x="4118"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2" name="Freeform 8088"/>
            <p:cNvSpPr>
              <a:spLocks/>
            </p:cNvSpPr>
            <p:nvPr/>
          </p:nvSpPr>
          <p:spPr bwMode="auto">
            <a:xfrm>
              <a:off x="4784"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3" name="Freeform 8089"/>
            <p:cNvSpPr>
              <a:spLocks/>
            </p:cNvSpPr>
            <p:nvPr/>
          </p:nvSpPr>
          <p:spPr bwMode="auto">
            <a:xfrm>
              <a:off x="4877" y="11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4" name="Freeform 8090"/>
            <p:cNvSpPr>
              <a:spLocks/>
            </p:cNvSpPr>
            <p:nvPr/>
          </p:nvSpPr>
          <p:spPr bwMode="auto">
            <a:xfrm>
              <a:off x="4466"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5" name="Freeform 8091"/>
            <p:cNvSpPr>
              <a:spLocks/>
            </p:cNvSpPr>
            <p:nvPr/>
          </p:nvSpPr>
          <p:spPr bwMode="auto">
            <a:xfrm>
              <a:off x="4478"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56" name="Freeform 8092"/>
            <p:cNvSpPr>
              <a:spLocks/>
            </p:cNvSpPr>
            <p:nvPr/>
          </p:nvSpPr>
          <p:spPr bwMode="auto">
            <a:xfrm>
              <a:off x="4182"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7" name="Freeform 8093"/>
            <p:cNvSpPr>
              <a:spLocks/>
            </p:cNvSpPr>
            <p:nvPr/>
          </p:nvSpPr>
          <p:spPr bwMode="auto">
            <a:xfrm>
              <a:off x="4512"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8" name="Freeform 8094"/>
            <p:cNvSpPr>
              <a:spLocks/>
            </p:cNvSpPr>
            <p:nvPr/>
          </p:nvSpPr>
          <p:spPr bwMode="auto">
            <a:xfrm>
              <a:off x="4553"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59" name="Freeform 8095"/>
            <p:cNvSpPr>
              <a:spLocks/>
            </p:cNvSpPr>
            <p:nvPr/>
          </p:nvSpPr>
          <p:spPr bwMode="auto">
            <a:xfrm>
              <a:off x="445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0" name="Freeform 8096"/>
            <p:cNvSpPr>
              <a:spLocks/>
            </p:cNvSpPr>
            <p:nvPr/>
          </p:nvSpPr>
          <p:spPr bwMode="auto">
            <a:xfrm>
              <a:off x="4761" y="15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1" name="Freeform 8097"/>
            <p:cNvSpPr>
              <a:spLocks/>
            </p:cNvSpPr>
            <p:nvPr/>
          </p:nvSpPr>
          <p:spPr bwMode="auto">
            <a:xfrm>
              <a:off x="4570" y="111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2" name="Freeform 8098"/>
            <p:cNvSpPr>
              <a:spLocks/>
            </p:cNvSpPr>
            <p:nvPr/>
          </p:nvSpPr>
          <p:spPr bwMode="auto">
            <a:xfrm>
              <a:off x="3759"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3" name="Freeform 8099"/>
            <p:cNvSpPr>
              <a:spLocks/>
            </p:cNvSpPr>
            <p:nvPr/>
          </p:nvSpPr>
          <p:spPr bwMode="auto">
            <a:xfrm>
              <a:off x="254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4" name="Freeform 8100"/>
            <p:cNvSpPr>
              <a:spLocks/>
            </p:cNvSpPr>
            <p:nvPr/>
          </p:nvSpPr>
          <p:spPr bwMode="auto">
            <a:xfrm>
              <a:off x="3116" y="25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5" name="Freeform 8101"/>
            <p:cNvSpPr>
              <a:spLocks/>
            </p:cNvSpPr>
            <p:nvPr/>
          </p:nvSpPr>
          <p:spPr bwMode="auto">
            <a:xfrm>
              <a:off x="3678" y="23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6" name="Freeform 8102"/>
            <p:cNvSpPr>
              <a:spLocks/>
            </p:cNvSpPr>
            <p:nvPr/>
          </p:nvSpPr>
          <p:spPr bwMode="auto">
            <a:xfrm>
              <a:off x="3962"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7" name="Freeform 8103"/>
            <p:cNvSpPr>
              <a:spLocks/>
            </p:cNvSpPr>
            <p:nvPr/>
          </p:nvSpPr>
          <p:spPr bwMode="auto">
            <a:xfrm>
              <a:off x="4263" y="16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8" name="Freeform 8104"/>
            <p:cNvSpPr>
              <a:spLocks/>
            </p:cNvSpPr>
            <p:nvPr/>
          </p:nvSpPr>
          <p:spPr bwMode="auto">
            <a:xfrm>
              <a:off x="4425" y="131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69" name="Freeform 8105"/>
            <p:cNvSpPr>
              <a:spLocks/>
            </p:cNvSpPr>
            <p:nvPr/>
          </p:nvSpPr>
          <p:spPr bwMode="auto">
            <a:xfrm>
              <a:off x="4547" y="12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0" name="Freeform 8106"/>
            <p:cNvSpPr>
              <a:spLocks/>
            </p:cNvSpPr>
            <p:nvPr/>
          </p:nvSpPr>
          <p:spPr bwMode="auto">
            <a:xfrm>
              <a:off x="4669" y="113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71" name="Freeform 8107"/>
            <p:cNvSpPr>
              <a:spLocks/>
            </p:cNvSpPr>
            <p:nvPr/>
          </p:nvSpPr>
          <p:spPr bwMode="auto">
            <a:xfrm>
              <a:off x="4066"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2" name="Freeform 8108"/>
            <p:cNvSpPr>
              <a:spLocks/>
            </p:cNvSpPr>
            <p:nvPr/>
          </p:nvSpPr>
          <p:spPr bwMode="auto">
            <a:xfrm>
              <a:off x="4246"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3" name="Freeform 8109"/>
            <p:cNvSpPr>
              <a:spLocks/>
            </p:cNvSpPr>
            <p:nvPr/>
          </p:nvSpPr>
          <p:spPr bwMode="auto">
            <a:xfrm>
              <a:off x="4356"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4" name="Freeform 8110"/>
            <p:cNvSpPr>
              <a:spLocks/>
            </p:cNvSpPr>
            <p:nvPr/>
          </p:nvSpPr>
          <p:spPr bwMode="auto">
            <a:xfrm>
              <a:off x="4622"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5" name="Freeform 8111"/>
            <p:cNvSpPr>
              <a:spLocks/>
            </p:cNvSpPr>
            <p:nvPr/>
          </p:nvSpPr>
          <p:spPr bwMode="auto">
            <a:xfrm>
              <a:off x="5039" y="14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6" name="Freeform 8112"/>
            <p:cNvSpPr>
              <a:spLocks/>
            </p:cNvSpPr>
            <p:nvPr/>
          </p:nvSpPr>
          <p:spPr bwMode="auto">
            <a:xfrm>
              <a:off x="4037"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7" name="Freeform 8113"/>
            <p:cNvSpPr>
              <a:spLocks/>
            </p:cNvSpPr>
            <p:nvPr/>
          </p:nvSpPr>
          <p:spPr bwMode="auto">
            <a:xfrm>
              <a:off x="3655" y="23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8" name="Freeform 8114"/>
            <p:cNvSpPr>
              <a:spLocks/>
            </p:cNvSpPr>
            <p:nvPr/>
          </p:nvSpPr>
          <p:spPr bwMode="auto">
            <a:xfrm>
              <a:off x="29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79" name="Freeform 8115"/>
            <p:cNvSpPr>
              <a:spLocks/>
            </p:cNvSpPr>
            <p:nvPr/>
          </p:nvSpPr>
          <p:spPr bwMode="auto">
            <a:xfrm>
              <a:off x="3238" y="24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0" name="Freeform 8116"/>
            <p:cNvSpPr>
              <a:spLocks/>
            </p:cNvSpPr>
            <p:nvPr/>
          </p:nvSpPr>
          <p:spPr bwMode="auto">
            <a:xfrm>
              <a:off x="3389" y="24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81" name="Freeform 8117"/>
            <p:cNvSpPr>
              <a:spLocks/>
            </p:cNvSpPr>
            <p:nvPr/>
          </p:nvSpPr>
          <p:spPr bwMode="auto">
            <a:xfrm>
              <a:off x="3852"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2" name="Freeform 8118"/>
            <p:cNvSpPr>
              <a:spLocks/>
            </p:cNvSpPr>
            <p:nvPr/>
          </p:nvSpPr>
          <p:spPr bwMode="auto">
            <a:xfrm>
              <a:off x="4217"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3" name="Freeform 8119"/>
            <p:cNvSpPr>
              <a:spLocks/>
            </p:cNvSpPr>
            <p:nvPr/>
          </p:nvSpPr>
          <p:spPr bwMode="auto">
            <a:xfrm>
              <a:off x="4582"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4" name="Freeform 8120"/>
            <p:cNvSpPr>
              <a:spLocks/>
            </p:cNvSpPr>
            <p:nvPr/>
          </p:nvSpPr>
          <p:spPr bwMode="auto">
            <a:xfrm>
              <a:off x="4825" y="11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5" name="Freeform 8121"/>
            <p:cNvSpPr>
              <a:spLocks/>
            </p:cNvSpPr>
            <p:nvPr/>
          </p:nvSpPr>
          <p:spPr bwMode="auto">
            <a:xfrm>
              <a:off x="4958" y="10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6" name="Freeform 8122"/>
            <p:cNvSpPr>
              <a:spLocks/>
            </p:cNvSpPr>
            <p:nvPr/>
          </p:nvSpPr>
          <p:spPr bwMode="auto">
            <a:xfrm>
              <a:off x="4686"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7" name="Freeform 8123"/>
            <p:cNvSpPr>
              <a:spLocks/>
            </p:cNvSpPr>
            <p:nvPr/>
          </p:nvSpPr>
          <p:spPr bwMode="auto">
            <a:xfrm>
              <a:off x="4257"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8" name="Freeform 8124"/>
            <p:cNvSpPr>
              <a:spLocks/>
            </p:cNvSpPr>
            <p:nvPr/>
          </p:nvSpPr>
          <p:spPr bwMode="auto">
            <a:xfrm>
              <a:off x="4130"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89" name="Freeform 8125"/>
            <p:cNvSpPr>
              <a:spLocks/>
            </p:cNvSpPr>
            <p:nvPr/>
          </p:nvSpPr>
          <p:spPr bwMode="auto">
            <a:xfrm>
              <a:off x="3771"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0" name="Freeform 8126"/>
            <p:cNvSpPr>
              <a:spLocks/>
            </p:cNvSpPr>
            <p:nvPr/>
          </p:nvSpPr>
          <p:spPr bwMode="auto">
            <a:xfrm>
              <a:off x="4454" y="16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1" name="Freeform 8127"/>
            <p:cNvSpPr>
              <a:spLocks/>
            </p:cNvSpPr>
            <p:nvPr/>
          </p:nvSpPr>
          <p:spPr bwMode="auto">
            <a:xfrm>
              <a:off x="2879"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2" name="Freeform 8128"/>
            <p:cNvSpPr>
              <a:spLocks/>
            </p:cNvSpPr>
            <p:nvPr/>
          </p:nvSpPr>
          <p:spPr bwMode="auto">
            <a:xfrm>
              <a:off x="3342"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3" name="Freeform 8129"/>
            <p:cNvSpPr>
              <a:spLocks/>
            </p:cNvSpPr>
            <p:nvPr/>
          </p:nvSpPr>
          <p:spPr bwMode="auto">
            <a:xfrm>
              <a:off x="3337" y="26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94" name="Freeform 8130"/>
            <p:cNvSpPr>
              <a:spLocks/>
            </p:cNvSpPr>
            <p:nvPr/>
          </p:nvSpPr>
          <p:spPr bwMode="auto">
            <a:xfrm>
              <a:off x="3644" y="266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95" name="Freeform 8131"/>
            <p:cNvSpPr>
              <a:spLocks/>
            </p:cNvSpPr>
            <p:nvPr/>
          </p:nvSpPr>
          <p:spPr bwMode="auto">
            <a:xfrm>
              <a:off x="3864" y="266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596" name="Freeform 8132"/>
            <p:cNvSpPr>
              <a:spLocks/>
            </p:cNvSpPr>
            <p:nvPr/>
          </p:nvSpPr>
          <p:spPr bwMode="auto">
            <a:xfrm>
              <a:off x="3707"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7" name="Freeform 8133"/>
            <p:cNvSpPr>
              <a:spLocks/>
            </p:cNvSpPr>
            <p:nvPr/>
          </p:nvSpPr>
          <p:spPr bwMode="auto">
            <a:xfrm>
              <a:off x="3881" y="263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8" name="Freeform 8134"/>
            <p:cNvSpPr>
              <a:spLocks/>
            </p:cNvSpPr>
            <p:nvPr/>
          </p:nvSpPr>
          <p:spPr bwMode="auto">
            <a:xfrm>
              <a:off x="4066"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599" name="Freeform 8135"/>
            <p:cNvSpPr>
              <a:spLocks/>
            </p:cNvSpPr>
            <p:nvPr/>
          </p:nvSpPr>
          <p:spPr bwMode="auto">
            <a:xfrm>
              <a:off x="4211"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0" name="Freeform 8136"/>
            <p:cNvSpPr>
              <a:spLocks/>
            </p:cNvSpPr>
            <p:nvPr/>
          </p:nvSpPr>
          <p:spPr bwMode="auto">
            <a:xfrm>
              <a:off x="3939" y="264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1" name="Freeform 8137"/>
            <p:cNvSpPr>
              <a:spLocks/>
            </p:cNvSpPr>
            <p:nvPr/>
          </p:nvSpPr>
          <p:spPr bwMode="auto">
            <a:xfrm>
              <a:off x="4228"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2" name="Freeform 8138"/>
            <p:cNvSpPr>
              <a:spLocks/>
            </p:cNvSpPr>
            <p:nvPr/>
          </p:nvSpPr>
          <p:spPr bwMode="auto">
            <a:xfrm>
              <a:off x="4136" y="265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3" name="Freeform 8139"/>
            <p:cNvSpPr>
              <a:spLocks/>
            </p:cNvSpPr>
            <p:nvPr/>
          </p:nvSpPr>
          <p:spPr bwMode="auto">
            <a:xfrm>
              <a:off x="4153" y="14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4" name="Freeform 8140"/>
            <p:cNvSpPr>
              <a:spLocks/>
            </p:cNvSpPr>
            <p:nvPr/>
          </p:nvSpPr>
          <p:spPr bwMode="auto">
            <a:xfrm>
              <a:off x="3962"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5" name="Freeform 8141"/>
            <p:cNvSpPr>
              <a:spLocks/>
            </p:cNvSpPr>
            <p:nvPr/>
          </p:nvSpPr>
          <p:spPr bwMode="auto">
            <a:xfrm>
              <a:off x="3568"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6" name="Freeform 8142"/>
            <p:cNvSpPr>
              <a:spLocks/>
            </p:cNvSpPr>
            <p:nvPr/>
          </p:nvSpPr>
          <p:spPr bwMode="auto">
            <a:xfrm>
              <a:off x="3562" y="23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7" name="Freeform 8143"/>
            <p:cNvSpPr>
              <a:spLocks/>
            </p:cNvSpPr>
            <p:nvPr/>
          </p:nvSpPr>
          <p:spPr bwMode="auto">
            <a:xfrm>
              <a:off x="3881"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8" name="Freeform 8144"/>
            <p:cNvSpPr>
              <a:spLocks/>
            </p:cNvSpPr>
            <p:nvPr/>
          </p:nvSpPr>
          <p:spPr bwMode="auto">
            <a:xfrm>
              <a:off x="4402"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09" name="Freeform 8145"/>
            <p:cNvSpPr>
              <a:spLocks/>
            </p:cNvSpPr>
            <p:nvPr/>
          </p:nvSpPr>
          <p:spPr bwMode="auto">
            <a:xfrm>
              <a:off x="5062" y="12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0" name="Freeform 8146"/>
            <p:cNvSpPr>
              <a:spLocks/>
            </p:cNvSpPr>
            <p:nvPr/>
          </p:nvSpPr>
          <p:spPr bwMode="auto">
            <a:xfrm>
              <a:off x="4420"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11" name="Freeform 8147"/>
            <p:cNvSpPr>
              <a:spLocks/>
            </p:cNvSpPr>
            <p:nvPr/>
          </p:nvSpPr>
          <p:spPr bwMode="auto">
            <a:xfrm>
              <a:off x="4506"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2" name="Freeform 8148"/>
            <p:cNvSpPr>
              <a:spLocks/>
            </p:cNvSpPr>
            <p:nvPr/>
          </p:nvSpPr>
          <p:spPr bwMode="auto">
            <a:xfrm>
              <a:off x="4512"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3" name="Freeform 8149"/>
            <p:cNvSpPr>
              <a:spLocks/>
            </p:cNvSpPr>
            <p:nvPr/>
          </p:nvSpPr>
          <p:spPr bwMode="auto">
            <a:xfrm>
              <a:off x="4547"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4" name="Freeform 8150"/>
            <p:cNvSpPr>
              <a:spLocks/>
            </p:cNvSpPr>
            <p:nvPr/>
          </p:nvSpPr>
          <p:spPr bwMode="auto">
            <a:xfrm>
              <a:off x="4379"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5" name="Freeform 8151"/>
            <p:cNvSpPr>
              <a:spLocks/>
            </p:cNvSpPr>
            <p:nvPr/>
          </p:nvSpPr>
          <p:spPr bwMode="auto">
            <a:xfrm>
              <a:off x="4200"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16" name="Freeform 8152"/>
            <p:cNvSpPr>
              <a:spLocks/>
            </p:cNvSpPr>
            <p:nvPr/>
          </p:nvSpPr>
          <p:spPr bwMode="auto">
            <a:xfrm>
              <a:off x="4362"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17" name="Freeform 8153"/>
            <p:cNvSpPr>
              <a:spLocks/>
            </p:cNvSpPr>
            <p:nvPr/>
          </p:nvSpPr>
          <p:spPr bwMode="auto">
            <a:xfrm>
              <a:off x="4599" y="16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8" name="Freeform 8154"/>
            <p:cNvSpPr>
              <a:spLocks/>
            </p:cNvSpPr>
            <p:nvPr/>
          </p:nvSpPr>
          <p:spPr bwMode="auto">
            <a:xfrm>
              <a:off x="4645" y="11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19" name="Freeform 8155"/>
            <p:cNvSpPr>
              <a:spLocks/>
            </p:cNvSpPr>
            <p:nvPr/>
          </p:nvSpPr>
          <p:spPr bwMode="auto">
            <a:xfrm>
              <a:off x="3748" y="27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0" name="Freeform 8156"/>
            <p:cNvSpPr>
              <a:spLocks/>
            </p:cNvSpPr>
            <p:nvPr/>
          </p:nvSpPr>
          <p:spPr bwMode="auto">
            <a:xfrm>
              <a:off x="3198"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21" name="Freeform 8157"/>
            <p:cNvSpPr>
              <a:spLocks/>
            </p:cNvSpPr>
            <p:nvPr/>
          </p:nvSpPr>
          <p:spPr bwMode="auto">
            <a:xfrm>
              <a:off x="3533"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2" name="Freeform 8158"/>
            <p:cNvSpPr>
              <a:spLocks/>
            </p:cNvSpPr>
            <p:nvPr/>
          </p:nvSpPr>
          <p:spPr bwMode="auto">
            <a:xfrm>
              <a:off x="3719" y="23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3" name="Freeform 8159"/>
            <p:cNvSpPr>
              <a:spLocks/>
            </p:cNvSpPr>
            <p:nvPr/>
          </p:nvSpPr>
          <p:spPr bwMode="auto">
            <a:xfrm>
              <a:off x="4408"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4" name="Freeform 8160"/>
            <p:cNvSpPr>
              <a:spLocks/>
            </p:cNvSpPr>
            <p:nvPr/>
          </p:nvSpPr>
          <p:spPr bwMode="auto">
            <a:xfrm>
              <a:off x="4842" y="13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5" name="Freeform 8161"/>
            <p:cNvSpPr>
              <a:spLocks/>
            </p:cNvSpPr>
            <p:nvPr/>
          </p:nvSpPr>
          <p:spPr bwMode="auto">
            <a:xfrm>
              <a:off x="5144" y="10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26" name="Freeform 8162"/>
            <p:cNvSpPr>
              <a:spLocks/>
            </p:cNvSpPr>
            <p:nvPr/>
          </p:nvSpPr>
          <p:spPr bwMode="auto">
            <a:xfrm>
              <a:off x="5034" y="10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27" name="Freeform 8163"/>
            <p:cNvSpPr>
              <a:spLocks/>
            </p:cNvSpPr>
            <p:nvPr/>
          </p:nvSpPr>
          <p:spPr bwMode="auto">
            <a:xfrm>
              <a:off x="4854" y="10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28" name="Freeform 8164"/>
            <p:cNvSpPr>
              <a:spLocks/>
            </p:cNvSpPr>
            <p:nvPr/>
          </p:nvSpPr>
          <p:spPr bwMode="auto">
            <a:xfrm>
              <a:off x="4171"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29" name="Freeform 8165"/>
            <p:cNvSpPr>
              <a:spLocks/>
            </p:cNvSpPr>
            <p:nvPr/>
          </p:nvSpPr>
          <p:spPr bwMode="auto">
            <a:xfrm>
              <a:off x="4315"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0" name="Freeform 8166"/>
            <p:cNvSpPr>
              <a:spLocks/>
            </p:cNvSpPr>
            <p:nvPr/>
          </p:nvSpPr>
          <p:spPr bwMode="auto">
            <a:xfrm>
              <a:off x="4310"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31" name="Freeform 8167"/>
            <p:cNvSpPr>
              <a:spLocks/>
            </p:cNvSpPr>
            <p:nvPr/>
          </p:nvSpPr>
          <p:spPr bwMode="auto">
            <a:xfrm>
              <a:off x="4159"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2" name="Freeform 8168"/>
            <p:cNvSpPr>
              <a:spLocks/>
            </p:cNvSpPr>
            <p:nvPr/>
          </p:nvSpPr>
          <p:spPr bwMode="auto">
            <a:xfrm>
              <a:off x="4524"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3" name="Freeform 8169"/>
            <p:cNvSpPr>
              <a:spLocks/>
            </p:cNvSpPr>
            <p:nvPr/>
          </p:nvSpPr>
          <p:spPr bwMode="auto">
            <a:xfrm>
              <a:off x="4472" y="113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4" name="Freeform 8170"/>
            <p:cNvSpPr>
              <a:spLocks/>
            </p:cNvSpPr>
            <p:nvPr/>
          </p:nvSpPr>
          <p:spPr bwMode="auto">
            <a:xfrm>
              <a:off x="3499" y="28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5" name="Freeform 8171"/>
            <p:cNvSpPr>
              <a:spLocks/>
            </p:cNvSpPr>
            <p:nvPr/>
          </p:nvSpPr>
          <p:spPr bwMode="auto">
            <a:xfrm>
              <a:off x="317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6" name="Freeform 8172"/>
            <p:cNvSpPr>
              <a:spLocks/>
            </p:cNvSpPr>
            <p:nvPr/>
          </p:nvSpPr>
          <p:spPr bwMode="auto">
            <a:xfrm>
              <a:off x="3232"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7" name="Freeform 8173"/>
            <p:cNvSpPr>
              <a:spLocks/>
            </p:cNvSpPr>
            <p:nvPr/>
          </p:nvSpPr>
          <p:spPr bwMode="auto">
            <a:xfrm>
              <a:off x="3568" y="24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8" name="Freeform 8174"/>
            <p:cNvSpPr>
              <a:spLocks/>
            </p:cNvSpPr>
            <p:nvPr/>
          </p:nvSpPr>
          <p:spPr bwMode="auto">
            <a:xfrm>
              <a:off x="3956"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39" name="Freeform 8175"/>
            <p:cNvSpPr>
              <a:spLocks/>
            </p:cNvSpPr>
            <p:nvPr/>
          </p:nvSpPr>
          <p:spPr bwMode="auto">
            <a:xfrm>
              <a:off x="4860" y="14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0" name="Freeform 8176"/>
            <p:cNvSpPr>
              <a:spLocks/>
            </p:cNvSpPr>
            <p:nvPr/>
          </p:nvSpPr>
          <p:spPr bwMode="auto">
            <a:xfrm>
              <a:off x="4999" y="11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1" name="Freeform 8177"/>
            <p:cNvSpPr>
              <a:spLocks/>
            </p:cNvSpPr>
            <p:nvPr/>
          </p:nvSpPr>
          <p:spPr bwMode="auto">
            <a:xfrm>
              <a:off x="4923"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2" name="Freeform 8178"/>
            <p:cNvSpPr>
              <a:spLocks/>
            </p:cNvSpPr>
            <p:nvPr/>
          </p:nvSpPr>
          <p:spPr bwMode="auto">
            <a:xfrm>
              <a:off x="4373"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3" name="Freeform 8179"/>
            <p:cNvSpPr>
              <a:spLocks/>
            </p:cNvSpPr>
            <p:nvPr/>
          </p:nvSpPr>
          <p:spPr bwMode="auto">
            <a:xfrm>
              <a:off x="4269"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4" name="Freeform 8180"/>
            <p:cNvSpPr>
              <a:spLocks/>
            </p:cNvSpPr>
            <p:nvPr/>
          </p:nvSpPr>
          <p:spPr bwMode="auto">
            <a:xfrm>
              <a:off x="4153"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45" name="Freeform 8181"/>
            <p:cNvSpPr>
              <a:spLocks/>
            </p:cNvSpPr>
            <p:nvPr/>
          </p:nvSpPr>
          <p:spPr bwMode="auto">
            <a:xfrm>
              <a:off x="3893"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46" name="Freeform 8182"/>
            <p:cNvSpPr>
              <a:spLocks/>
            </p:cNvSpPr>
            <p:nvPr/>
          </p:nvSpPr>
          <p:spPr bwMode="auto">
            <a:xfrm>
              <a:off x="4501" y="11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47" name="Freeform 8183"/>
            <p:cNvSpPr>
              <a:spLocks/>
            </p:cNvSpPr>
            <p:nvPr/>
          </p:nvSpPr>
          <p:spPr bwMode="auto">
            <a:xfrm>
              <a:off x="4420" y="17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48" name="Freeform 8184"/>
            <p:cNvSpPr>
              <a:spLocks/>
            </p:cNvSpPr>
            <p:nvPr/>
          </p:nvSpPr>
          <p:spPr bwMode="auto">
            <a:xfrm>
              <a:off x="3418"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49" name="Freeform 8185"/>
            <p:cNvSpPr>
              <a:spLocks/>
            </p:cNvSpPr>
            <p:nvPr/>
          </p:nvSpPr>
          <p:spPr bwMode="auto">
            <a:xfrm>
              <a:off x="2989" y="29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0" name="Freeform 8186"/>
            <p:cNvSpPr>
              <a:spLocks/>
            </p:cNvSpPr>
            <p:nvPr/>
          </p:nvSpPr>
          <p:spPr bwMode="auto">
            <a:xfrm>
              <a:off x="300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1" name="Freeform 8187"/>
            <p:cNvSpPr>
              <a:spLocks/>
            </p:cNvSpPr>
            <p:nvPr/>
          </p:nvSpPr>
          <p:spPr bwMode="auto">
            <a:xfrm>
              <a:off x="3690" y="25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2" name="Freeform 8188"/>
            <p:cNvSpPr>
              <a:spLocks/>
            </p:cNvSpPr>
            <p:nvPr/>
          </p:nvSpPr>
          <p:spPr bwMode="auto">
            <a:xfrm>
              <a:off x="3962" y="22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3" name="Freeform 8189"/>
            <p:cNvSpPr>
              <a:spLocks/>
            </p:cNvSpPr>
            <p:nvPr/>
          </p:nvSpPr>
          <p:spPr bwMode="auto">
            <a:xfrm>
              <a:off x="4431" y="1703"/>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4" name="Freeform 8190"/>
            <p:cNvSpPr>
              <a:spLocks/>
            </p:cNvSpPr>
            <p:nvPr/>
          </p:nvSpPr>
          <p:spPr bwMode="auto">
            <a:xfrm>
              <a:off x="4425"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5" name="Freeform 8191"/>
            <p:cNvSpPr>
              <a:spLocks/>
            </p:cNvSpPr>
            <p:nvPr/>
          </p:nvSpPr>
          <p:spPr bwMode="auto">
            <a:xfrm>
              <a:off x="4669" y="12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56" name="Freeform 8192"/>
            <p:cNvSpPr>
              <a:spLocks/>
            </p:cNvSpPr>
            <p:nvPr/>
          </p:nvSpPr>
          <p:spPr bwMode="auto">
            <a:xfrm>
              <a:off x="4866" y="111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57" name="Freeform 8193"/>
            <p:cNvSpPr>
              <a:spLocks/>
            </p:cNvSpPr>
            <p:nvPr/>
          </p:nvSpPr>
          <p:spPr bwMode="auto">
            <a:xfrm>
              <a:off x="4912" y="10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8" name="Freeform 8194"/>
            <p:cNvSpPr>
              <a:spLocks/>
            </p:cNvSpPr>
            <p:nvPr/>
          </p:nvSpPr>
          <p:spPr bwMode="auto">
            <a:xfrm>
              <a:off x="420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59" name="Freeform 8195"/>
            <p:cNvSpPr>
              <a:spLocks/>
            </p:cNvSpPr>
            <p:nvPr/>
          </p:nvSpPr>
          <p:spPr bwMode="auto">
            <a:xfrm>
              <a:off x="4072"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0" name="Freeform 8196"/>
            <p:cNvSpPr>
              <a:spLocks/>
            </p:cNvSpPr>
            <p:nvPr/>
          </p:nvSpPr>
          <p:spPr bwMode="auto">
            <a:xfrm>
              <a:off x="3968"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1" name="Freeform 8197"/>
            <p:cNvSpPr>
              <a:spLocks/>
            </p:cNvSpPr>
            <p:nvPr/>
          </p:nvSpPr>
          <p:spPr bwMode="auto">
            <a:xfrm>
              <a:off x="4674" y="10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2" name="Freeform 8198"/>
            <p:cNvSpPr>
              <a:spLocks/>
            </p:cNvSpPr>
            <p:nvPr/>
          </p:nvSpPr>
          <p:spPr bwMode="auto">
            <a:xfrm>
              <a:off x="4014"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3" name="Freeform 8199"/>
            <p:cNvSpPr>
              <a:spLocks/>
            </p:cNvSpPr>
            <p:nvPr/>
          </p:nvSpPr>
          <p:spPr bwMode="auto">
            <a:xfrm>
              <a:off x="4136" y="10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4" name="Freeform 8200"/>
            <p:cNvSpPr>
              <a:spLocks/>
            </p:cNvSpPr>
            <p:nvPr/>
          </p:nvSpPr>
          <p:spPr bwMode="auto">
            <a:xfrm>
              <a:off x="2671" y="31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65" name="Freeform 8201"/>
            <p:cNvSpPr>
              <a:spLocks/>
            </p:cNvSpPr>
            <p:nvPr/>
          </p:nvSpPr>
          <p:spPr bwMode="auto">
            <a:xfrm>
              <a:off x="3018"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6" name="Freeform 8202"/>
            <p:cNvSpPr>
              <a:spLocks/>
            </p:cNvSpPr>
            <p:nvPr/>
          </p:nvSpPr>
          <p:spPr bwMode="auto">
            <a:xfrm>
              <a:off x="3174" y="25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7" name="Freeform 8203"/>
            <p:cNvSpPr>
              <a:spLocks/>
            </p:cNvSpPr>
            <p:nvPr/>
          </p:nvSpPr>
          <p:spPr bwMode="auto">
            <a:xfrm>
              <a:off x="4217"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8" name="Freeform 8204"/>
            <p:cNvSpPr>
              <a:spLocks/>
            </p:cNvSpPr>
            <p:nvPr/>
          </p:nvSpPr>
          <p:spPr bwMode="auto">
            <a:xfrm>
              <a:off x="4767" y="14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69" name="Freeform 8205"/>
            <p:cNvSpPr>
              <a:spLocks/>
            </p:cNvSpPr>
            <p:nvPr/>
          </p:nvSpPr>
          <p:spPr bwMode="auto">
            <a:xfrm>
              <a:off x="4883" y="12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0" name="Freeform 8206"/>
            <p:cNvSpPr>
              <a:spLocks/>
            </p:cNvSpPr>
            <p:nvPr/>
          </p:nvSpPr>
          <p:spPr bwMode="auto">
            <a:xfrm>
              <a:off x="4744" y="11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1" name="Freeform 8207"/>
            <p:cNvSpPr>
              <a:spLocks/>
            </p:cNvSpPr>
            <p:nvPr/>
          </p:nvSpPr>
          <p:spPr bwMode="auto">
            <a:xfrm>
              <a:off x="4842" y="10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2" name="Freeform 8208"/>
            <p:cNvSpPr>
              <a:spLocks/>
            </p:cNvSpPr>
            <p:nvPr/>
          </p:nvSpPr>
          <p:spPr bwMode="auto">
            <a:xfrm>
              <a:off x="4275"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3" name="Freeform 8209"/>
            <p:cNvSpPr>
              <a:spLocks/>
            </p:cNvSpPr>
            <p:nvPr/>
          </p:nvSpPr>
          <p:spPr bwMode="auto">
            <a:xfrm>
              <a:off x="4321"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4" name="Freeform 8210"/>
            <p:cNvSpPr>
              <a:spLocks/>
            </p:cNvSpPr>
            <p:nvPr/>
          </p:nvSpPr>
          <p:spPr bwMode="auto">
            <a:xfrm>
              <a:off x="4246"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5" name="Freeform 8211"/>
            <p:cNvSpPr>
              <a:spLocks/>
            </p:cNvSpPr>
            <p:nvPr/>
          </p:nvSpPr>
          <p:spPr bwMode="auto">
            <a:xfrm>
              <a:off x="3997"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6" name="Freeform 8212"/>
            <p:cNvSpPr>
              <a:spLocks/>
            </p:cNvSpPr>
            <p:nvPr/>
          </p:nvSpPr>
          <p:spPr bwMode="auto">
            <a:xfrm>
              <a:off x="4524"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7" name="Freeform 8213"/>
            <p:cNvSpPr>
              <a:spLocks/>
            </p:cNvSpPr>
            <p:nvPr/>
          </p:nvSpPr>
          <p:spPr bwMode="auto">
            <a:xfrm>
              <a:off x="2908"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8" name="Freeform 8214"/>
            <p:cNvSpPr>
              <a:spLocks/>
            </p:cNvSpPr>
            <p:nvPr/>
          </p:nvSpPr>
          <p:spPr bwMode="auto">
            <a:xfrm>
              <a:off x="3186"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79" name="Freeform 8215"/>
            <p:cNvSpPr>
              <a:spLocks/>
            </p:cNvSpPr>
            <p:nvPr/>
          </p:nvSpPr>
          <p:spPr bwMode="auto">
            <a:xfrm>
              <a:off x="3255"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0" name="Freeform 8216"/>
            <p:cNvSpPr>
              <a:spLocks/>
            </p:cNvSpPr>
            <p:nvPr/>
          </p:nvSpPr>
          <p:spPr bwMode="auto">
            <a:xfrm>
              <a:off x="3811"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1" name="Freeform 8217"/>
            <p:cNvSpPr>
              <a:spLocks/>
            </p:cNvSpPr>
            <p:nvPr/>
          </p:nvSpPr>
          <p:spPr bwMode="auto">
            <a:xfrm>
              <a:off x="3672" y="26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2" name="Freeform 8218"/>
            <p:cNvSpPr>
              <a:spLocks/>
            </p:cNvSpPr>
            <p:nvPr/>
          </p:nvSpPr>
          <p:spPr bwMode="auto">
            <a:xfrm>
              <a:off x="3887" y="268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3" name="Freeform 8219"/>
            <p:cNvSpPr>
              <a:spLocks/>
            </p:cNvSpPr>
            <p:nvPr/>
          </p:nvSpPr>
          <p:spPr bwMode="auto">
            <a:xfrm>
              <a:off x="2462" y="26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4" name="Freeform 8220"/>
            <p:cNvSpPr>
              <a:spLocks/>
            </p:cNvSpPr>
            <p:nvPr/>
          </p:nvSpPr>
          <p:spPr bwMode="auto">
            <a:xfrm>
              <a:off x="2769" y="268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5" name="Freeform 8221"/>
            <p:cNvSpPr>
              <a:spLocks/>
            </p:cNvSpPr>
            <p:nvPr/>
          </p:nvSpPr>
          <p:spPr bwMode="auto">
            <a:xfrm>
              <a:off x="3151"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6" name="Freeform 8222"/>
            <p:cNvSpPr>
              <a:spLocks/>
            </p:cNvSpPr>
            <p:nvPr/>
          </p:nvSpPr>
          <p:spPr bwMode="auto">
            <a:xfrm>
              <a:off x="3829" y="265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7" name="Freeform 8223"/>
            <p:cNvSpPr>
              <a:spLocks/>
            </p:cNvSpPr>
            <p:nvPr/>
          </p:nvSpPr>
          <p:spPr bwMode="auto">
            <a:xfrm>
              <a:off x="3725" y="265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88" name="Freeform 8224"/>
            <p:cNvSpPr>
              <a:spLocks/>
            </p:cNvSpPr>
            <p:nvPr/>
          </p:nvSpPr>
          <p:spPr bwMode="auto">
            <a:xfrm>
              <a:off x="3620" y="26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89" name="Freeform 8225"/>
            <p:cNvSpPr>
              <a:spLocks/>
            </p:cNvSpPr>
            <p:nvPr/>
          </p:nvSpPr>
          <p:spPr bwMode="auto">
            <a:xfrm>
              <a:off x="4171" y="113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90" name="Freeform 8226"/>
            <p:cNvSpPr>
              <a:spLocks/>
            </p:cNvSpPr>
            <p:nvPr/>
          </p:nvSpPr>
          <p:spPr bwMode="auto">
            <a:xfrm>
              <a:off x="3516"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1" name="Freeform 8227"/>
            <p:cNvSpPr>
              <a:spLocks/>
            </p:cNvSpPr>
            <p:nvPr/>
          </p:nvSpPr>
          <p:spPr bwMode="auto">
            <a:xfrm>
              <a:off x="3001" y="27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92" name="Freeform 8228"/>
            <p:cNvSpPr>
              <a:spLocks/>
            </p:cNvSpPr>
            <p:nvPr/>
          </p:nvSpPr>
          <p:spPr bwMode="auto">
            <a:xfrm>
              <a:off x="2450"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3" name="Freeform 8229"/>
            <p:cNvSpPr>
              <a:spLocks/>
            </p:cNvSpPr>
            <p:nvPr/>
          </p:nvSpPr>
          <p:spPr bwMode="auto">
            <a:xfrm>
              <a:off x="2532" y="27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694" name="Freeform 8230"/>
            <p:cNvSpPr>
              <a:spLocks/>
            </p:cNvSpPr>
            <p:nvPr/>
          </p:nvSpPr>
          <p:spPr bwMode="auto">
            <a:xfrm>
              <a:off x="2792"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5" name="Freeform 8231"/>
            <p:cNvSpPr>
              <a:spLocks/>
            </p:cNvSpPr>
            <p:nvPr/>
          </p:nvSpPr>
          <p:spPr bwMode="auto">
            <a:xfrm>
              <a:off x="3840"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6" name="Freeform 8232"/>
            <p:cNvSpPr>
              <a:spLocks/>
            </p:cNvSpPr>
            <p:nvPr/>
          </p:nvSpPr>
          <p:spPr bwMode="auto">
            <a:xfrm>
              <a:off x="4605" y="131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7" name="Freeform 8233"/>
            <p:cNvSpPr>
              <a:spLocks/>
            </p:cNvSpPr>
            <p:nvPr/>
          </p:nvSpPr>
          <p:spPr bwMode="auto">
            <a:xfrm>
              <a:off x="4645" y="12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8" name="Freeform 8234"/>
            <p:cNvSpPr>
              <a:spLocks/>
            </p:cNvSpPr>
            <p:nvPr/>
          </p:nvSpPr>
          <p:spPr bwMode="auto">
            <a:xfrm>
              <a:off x="4593"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699" name="Freeform 8235"/>
            <p:cNvSpPr>
              <a:spLocks/>
            </p:cNvSpPr>
            <p:nvPr/>
          </p:nvSpPr>
          <p:spPr bwMode="auto">
            <a:xfrm>
              <a:off x="4194"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0" name="Freeform 8236"/>
            <p:cNvSpPr>
              <a:spLocks/>
            </p:cNvSpPr>
            <p:nvPr/>
          </p:nvSpPr>
          <p:spPr bwMode="auto">
            <a:xfrm>
              <a:off x="4489"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1" name="Freeform 8237"/>
            <p:cNvSpPr>
              <a:spLocks/>
            </p:cNvSpPr>
            <p:nvPr/>
          </p:nvSpPr>
          <p:spPr bwMode="auto">
            <a:xfrm>
              <a:off x="4142"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02" name="Freeform 8238"/>
            <p:cNvSpPr>
              <a:spLocks/>
            </p:cNvSpPr>
            <p:nvPr/>
          </p:nvSpPr>
          <p:spPr bwMode="auto">
            <a:xfrm>
              <a:off x="4142"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03" name="Freeform 8239"/>
            <p:cNvSpPr>
              <a:spLocks/>
            </p:cNvSpPr>
            <p:nvPr/>
          </p:nvSpPr>
          <p:spPr bwMode="auto">
            <a:xfrm>
              <a:off x="4449" y="16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04" name="Freeform 8240"/>
            <p:cNvSpPr>
              <a:spLocks/>
            </p:cNvSpPr>
            <p:nvPr/>
          </p:nvSpPr>
          <p:spPr bwMode="auto">
            <a:xfrm>
              <a:off x="3730"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5" name="Freeform 8241"/>
            <p:cNvSpPr>
              <a:spLocks/>
            </p:cNvSpPr>
            <p:nvPr/>
          </p:nvSpPr>
          <p:spPr bwMode="auto">
            <a:xfrm>
              <a:off x="3047" y="300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6" name="Freeform 8242"/>
            <p:cNvSpPr>
              <a:spLocks/>
            </p:cNvSpPr>
            <p:nvPr/>
          </p:nvSpPr>
          <p:spPr bwMode="auto">
            <a:xfrm>
              <a:off x="276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7" name="Freeform 8243"/>
            <p:cNvSpPr>
              <a:spLocks/>
            </p:cNvSpPr>
            <p:nvPr/>
          </p:nvSpPr>
          <p:spPr bwMode="auto">
            <a:xfrm>
              <a:off x="3198" y="24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08" name="Freeform 8244"/>
            <p:cNvSpPr>
              <a:spLocks/>
            </p:cNvSpPr>
            <p:nvPr/>
          </p:nvSpPr>
          <p:spPr bwMode="auto">
            <a:xfrm>
              <a:off x="3736" y="23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09" name="Freeform 8245"/>
            <p:cNvSpPr>
              <a:spLocks/>
            </p:cNvSpPr>
            <p:nvPr/>
          </p:nvSpPr>
          <p:spPr bwMode="auto">
            <a:xfrm>
              <a:off x="4304"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0" name="Freeform 8246"/>
            <p:cNvSpPr>
              <a:spLocks/>
            </p:cNvSpPr>
            <p:nvPr/>
          </p:nvSpPr>
          <p:spPr bwMode="auto">
            <a:xfrm>
              <a:off x="4964" y="14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1" name="Freeform 8247"/>
            <p:cNvSpPr>
              <a:spLocks/>
            </p:cNvSpPr>
            <p:nvPr/>
          </p:nvSpPr>
          <p:spPr bwMode="auto">
            <a:xfrm>
              <a:off x="5196" y="107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12" name="Freeform 8248"/>
            <p:cNvSpPr>
              <a:spLocks/>
            </p:cNvSpPr>
            <p:nvPr/>
          </p:nvSpPr>
          <p:spPr bwMode="auto">
            <a:xfrm>
              <a:off x="4796"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3" name="Freeform 8249"/>
            <p:cNvSpPr>
              <a:spLocks/>
            </p:cNvSpPr>
            <p:nvPr/>
          </p:nvSpPr>
          <p:spPr bwMode="auto">
            <a:xfrm>
              <a:off x="4709"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4" name="Freeform 8250"/>
            <p:cNvSpPr>
              <a:spLocks/>
            </p:cNvSpPr>
            <p:nvPr/>
          </p:nvSpPr>
          <p:spPr bwMode="auto">
            <a:xfrm>
              <a:off x="4703"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5" name="Freeform 8251"/>
            <p:cNvSpPr>
              <a:spLocks/>
            </p:cNvSpPr>
            <p:nvPr/>
          </p:nvSpPr>
          <p:spPr bwMode="auto">
            <a:xfrm>
              <a:off x="4773"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6" name="Freeform 8252"/>
            <p:cNvSpPr>
              <a:spLocks/>
            </p:cNvSpPr>
            <p:nvPr/>
          </p:nvSpPr>
          <p:spPr bwMode="auto">
            <a:xfrm>
              <a:off x="4599"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7" name="Freeform 8253"/>
            <p:cNvSpPr>
              <a:spLocks/>
            </p:cNvSpPr>
            <p:nvPr/>
          </p:nvSpPr>
          <p:spPr bwMode="auto">
            <a:xfrm>
              <a:off x="4414"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8" name="Freeform 8254"/>
            <p:cNvSpPr>
              <a:spLocks/>
            </p:cNvSpPr>
            <p:nvPr/>
          </p:nvSpPr>
          <p:spPr bwMode="auto">
            <a:xfrm>
              <a:off x="4466"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19" name="Freeform 8255"/>
            <p:cNvSpPr>
              <a:spLocks/>
            </p:cNvSpPr>
            <p:nvPr/>
          </p:nvSpPr>
          <p:spPr bwMode="auto">
            <a:xfrm>
              <a:off x="4576"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0" name="Freeform 8256"/>
            <p:cNvSpPr>
              <a:spLocks/>
            </p:cNvSpPr>
            <p:nvPr/>
          </p:nvSpPr>
          <p:spPr bwMode="auto">
            <a:xfrm>
              <a:off x="3308" y="31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21" name="Freeform 8257"/>
            <p:cNvSpPr>
              <a:spLocks/>
            </p:cNvSpPr>
            <p:nvPr/>
          </p:nvSpPr>
          <p:spPr bwMode="auto">
            <a:xfrm>
              <a:off x="351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2" name="Freeform 8258"/>
            <p:cNvSpPr>
              <a:spLocks/>
            </p:cNvSpPr>
            <p:nvPr/>
          </p:nvSpPr>
          <p:spPr bwMode="auto">
            <a:xfrm>
              <a:off x="3644" y="25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23" name="Freeform 8259"/>
            <p:cNvSpPr>
              <a:spLocks/>
            </p:cNvSpPr>
            <p:nvPr/>
          </p:nvSpPr>
          <p:spPr bwMode="auto">
            <a:xfrm>
              <a:off x="4176"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4" name="Freeform 8260"/>
            <p:cNvSpPr>
              <a:spLocks/>
            </p:cNvSpPr>
            <p:nvPr/>
          </p:nvSpPr>
          <p:spPr bwMode="auto">
            <a:xfrm>
              <a:off x="4385"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5" name="Freeform 8261"/>
            <p:cNvSpPr>
              <a:spLocks/>
            </p:cNvSpPr>
            <p:nvPr/>
          </p:nvSpPr>
          <p:spPr bwMode="auto">
            <a:xfrm>
              <a:off x="4692"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6" name="Freeform 8262"/>
            <p:cNvSpPr>
              <a:spLocks/>
            </p:cNvSpPr>
            <p:nvPr/>
          </p:nvSpPr>
          <p:spPr bwMode="auto">
            <a:xfrm>
              <a:off x="4889" y="11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7" name="Freeform 8263"/>
            <p:cNvSpPr>
              <a:spLocks/>
            </p:cNvSpPr>
            <p:nvPr/>
          </p:nvSpPr>
          <p:spPr bwMode="auto">
            <a:xfrm>
              <a:off x="4929" y="11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8" name="Freeform 8264"/>
            <p:cNvSpPr>
              <a:spLocks/>
            </p:cNvSpPr>
            <p:nvPr/>
          </p:nvSpPr>
          <p:spPr bwMode="auto">
            <a:xfrm>
              <a:off x="4958" y="10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29" name="Freeform 8265"/>
            <p:cNvSpPr>
              <a:spLocks/>
            </p:cNvSpPr>
            <p:nvPr/>
          </p:nvSpPr>
          <p:spPr bwMode="auto">
            <a:xfrm>
              <a:off x="4883" y="10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0" name="Freeform 8266"/>
            <p:cNvSpPr>
              <a:spLocks/>
            </p:cNvSpPr>
            <p:nvPr/>
          </p:nvSpPr>
          <p:spPr bwMode="auto">
            <a:xfrm>
              <a:off x="4194"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1" name="Freeform 8267"/>
            <p:cNvSpPr>
              <a:spLocks/>
            </p:cNvSpPr>
            <p:nvPr/>
          </p:nvSpPr>
          <p:spPr bwMode="auto">
            <a:xfrm>
              <a:off x="4391"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32" name="Freeform 8268"/>
            <p:cNvSpPr>
              <a:spLocks/>
            </p:cNvSpPr>
            <p:nvPr/>
          </p:nvSpPr>
          <p:spPr bwMode="auto">
            <a:xfrm>
              <a:off x="4379"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3" name="Freeform 8269"/>
            <p:cNvSpPr>
              <a:spLocks/>
            </p:cNvSpPr>
            <p:nvPr/>
          </p:nvSpPr>
          <p:spPr bwMode="auto">
            <a:xfrm>
              <a:off x="4292"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4" name="Freeform 8270"/>
            <p:cNvSpPr>
              <a:spLocks/>
            </p:cNvSpPr>
            <p:nvPr/>
          </p:nvSpPr>
          <p:spPr bwMode="auto">
            <a:xfrm>
              <a:off x="3429"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5" name="Freeform 8271"/>
            <p:cNvSpPr>
              <a:spLocks/>
            </p:cNvSpPr>
            <p:nvPr/>
          </p:nvSpPr>
          <p:spPr bwMode="auto">
            <a:xfrm>
              <a:off x="2734" y="31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6" name="Freeform 8272"/>
            <p:cNvSpPr>
              <a:spLocks/>
            </p:cNvSpPr>
            <p:nvPr/>
          </p:nvSpPr>
          <p:spPr bwMode="auto">
            <a:xfrm>
              <a:off x="3227"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37" name="Freeform 8273"/>
            <p:cNvSpPr>
              <a:spLocks/>
            </p:cNvSpPr>
            <p:nvPr/>
          </p:nvSpPr>
          <p:spPr bwMode="auto">
            <a:xfrm>
              <a:off x="3638" y="25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38" name="Freeform 8274"/>
            <p:cNvSpPr>
              <a:spLocks/>
            </p:cNvSpPr>
            <p:nvPr/>
          </p:nvSpPr>
          <p:spPr bwMode="auto">
            <a:xfrm>
              <a:off x="3806" y="23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39" name="Freeform 8275"/>
            <p:cNvSpPr>
              <a:spLocks/>
            </p:cNvSpPr>
            <p:nvPr/>
          </p:nvSpPr>
          <p:spPr bwMode="auto">
            <a:xfrm>
              <a:off x="4304"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0" name="Freeform 8276"/>
            <p:cNvSpPr>
              <a:spLocks/>
            </p:cNvSpPr>
            <p:nvPr/>
          </p:nvSpPr>
          <p:spPr bwMode="auto">
            <a:xfrm>
              <a:off x="4391" y="15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41" name="Freeform 8277"/>
            <p:cNvSpPr>
              <a:spLocks/>
            </p:cNvSpPr>
            <p:nvPr/>
          </p:nvSpPr>
          <p:spPr bwMode="auto">
            <a:xfrm>
              <a:off x="4657" y="13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2" name="Freeform 8278"/>
            <p:cNvSpPr>
              <a:spLocks/>
            </p:cNvSpPr>
            <p:nvPr/>
          </p:nvSpPr>
          <p:spPr bwMode="auto">
            <a:xfrm>
              <a:off x="4570" y="132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3" name="Freeform 8279"/>
            <p:cNvSpPr>
              <a:spLocks/>
            </p:cNvSpPr>
            <p:nvPr/>
          </p:nvSpPr>
          <p:spPr bwMode="auto">
            <a:xfrm>
              <a:off x="4518"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4" name="Freeform 8280"/>
            <p:cNvSpPr>
              <a:spLocks/>
            </p:cNvSpPr>
            <p:nvPr/>
          </p:nvSpPr>
          <p:spPr bwMode="auto">
            <a:xfrm>
              <a:off x="4738" y="113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5" name="Freeform 8281"/>
            <p:cNvSpPr>
              <a:spLocks/>
            </p:cNvSpPr>
            <p:nvPr/>
          </p:nvSpPr>
          <p:spPr bwMode="auto">
            <a:xfrm>
              <a:off x="4680" y="109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6" name="Freeform 8282"/>
            <p:cNvSpPr>
              <a:spLocks/>
            </p:cNvSpPr>
            <p:nvPr/>
          </p:nvSpPr>
          <p:spPr bwMode="auto">
            <a:xfrm>
              <a:off x="4663" y="10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7" name="Freeform 8283"/>
            <p:cNvSpPr>
              <a:spLocks/>
            </p:cNvSpPr>
            <p:nvPr/>
          </p:nvSpPr>
          <p:spPr bwMode="auto">
            <a:xfrm>
              <a:off x="4506" y="11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48" name="Freeform 8284"/>
            <p:cNvSpPr>
              <a:spLocks/>
            </p:cNvSpPr>
            <p:nvPr/>
          </p:nvSpPr>
          <p:spPr bwMode="auto">
            <a:xfrm>
              <a:off x="3974"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49" name="Freeform 8285"/>
            <p:cNvSpPr>
              <a:spLocks/>
            </p:cNvSpPr>
            <p:nvPr/>
          </p:nvSpPr>
          <p:spPr bwMode="auto">
            <a:xfrm>
              <a:off x="3713" y="14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0" name="Freeform 8286"/>
            <p:cNvSpPr>
              <a:spLocks/>
            </p:cNvSpPr>
            <p:nvPr/>
          </p:nvSpPr>
          <p:spPr bwMode="auto">
            <a:xfrm>
              <a:off x="230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51" name="Freeform 8287"/>
            <p:cNvSpPr>
              <a:spLocks/>
            </p:cNvSpPr>
            <p:nvPr/>
          </p:nvSpPr>
          <p:spPr bwMode="auto">
            <a:xfrm>
              <a:off x="2549" y="282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2" name="Freeform 8288"/>
            <p:cNvSpPr>
              <a:spLocks/>
            </p:cNvSpPr>
            <p:nvPr/>
          </p:nvSpPr>
          <p:spPr bwMode="auto">
            <a:xfrm>
              <a:off x="2844"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3" name="Freeform 8289"/>
            <p:cNvSpPr>
              <a:spLocks/>
            </p:cNvSpPr>
            <p:nvPr/>
          </p:nvSpPr>
          <p:spPr bwMode="auto">
            <a:xfrm>
              <a:off x="3649"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4" name="Freeform 8290"/>
            <p:cNvSpPr>
              <a:spLocks/>
            </p:cNvSpPr>
            <p:nvPr/>
          </p:nvSpPr>
          <p:spPr bwMode="auto">
            <a:xfrm>
              <a:off x="4252" y="1709"/>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55" name="Freeform 8291"/>
            <p:cNvSpPr>
              <a:spLocks/>
            </p:cNvSpPr>
            <p:nvPr/>
          </p:nvSpPr>
          <p:spPr bwMode="auto">
            <a:xfrm>
              <a:off x="4425" y="15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6" name="Freeform 8292"/>
            <p:cNvSpPr>
              <a:spLocks/>
            </p:cNvSpPr>
            <p:nvPr/>
          </p:nvSpPr>
          <p:spPr bwMode="auto">
            <a:xfrm>
              <a:off x="396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7" name="Freeform 8293"/>
            <p:cNvSpPr>
              <a:spLocks/>
            </p:cNvSpPr>
            <p:nvPr/>
          </p:nvSpPr>
          <p:spPr bwMode="auto">
            <a:xfrm>
              <a:off x="4240" y="14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8" name="Freeform 8294"/>
            <p:cNvSpPr>
              <a:spLocks/>
            </p:cNvSpPr>
            <p:nvPr/>
          </p:nvSpPr>
          <p:spPr bwMode="auto">
            <a:xfrm>
              <a:off x="4564" y="12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59" name="Freeform 8295"/>
            <p:cNvSpPr>
              <a:spLocks/>
            </p:cNvSpPr>
            <p:nvPr/>
          </p:nvSpPr>
          <p:spPr bwMode="auto">
            <a:xfrm>
              <a:off x="4611" y="1160"/>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0" name="Freeform 8296"/>
            <p:cNvSpPr>
              <a:spLocks/>
            </p:cNvSpPr>
            <p:nvPr/>
          </p:nvSpPr>
          <p:spPr bwMode="auto">
            <a:xfrm>
              <a:off x="4657" y="10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1" name="Freeform 8297"/>
            <p:cNvSpPr>
              <a:spLocks/>
            </p:cNvSpPr>
            <p:nvPr/>
          </p:nvSpPr>
          <p:spPr bwMode="auto">
            <a:xfrm>
              <a:off x="4808" y="10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62" name="Freeform 8298"/>
            <p:cNvSpPr>
              <a:spLocks/>
            </p:cNvSpPr>
            <p:nvPr/>
          </p:nvSpPr>
          <p:spPr bwMode="auto">
            <a:xfrm>
              <a:off x="4367"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3" name="Freeform 8299"/>
            <p:cNvSpPr>
              <a:spLocks/>
            </p:cNvSpPr>
            <p:nvPr/>
          </p:nvSpPr>
          <p:spPr bwMode="auto">
            <a:xfrm>
              <a:off x="3811"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4" name="Freeform 8300"/>
            <p:cNvSpPr>
              <a:spLocks/>
            </p:cNvSpPr>
            <p:nvPr/>
          </p:nvSpPr>
          <p:spPr bwMode="auto">
            <a:xfrm>
              <a:off x="3765"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5" name="Freeform 8301"/>
            <p:cNvSpPr>
              <a:spLocks/>
            </p:cNvSpPr>
            <p:nvPr/>
          </p:nvSpPr>
          <p:spPr bwMode="auto">
            <a:xfrm>
              <a:off x="3800" y="27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6" name="Freeform 8302"/>
            <p:cNvSpPr>
              <a:spLocks/>
            </p:cNvSpPr>
            <p:nvPr/>
          </p:nvSpPr>
          <p:spPr bwMode="auto">
            <a:xfrm>
              <a:off x="3962"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7" name="Freeform 8303"/>
            <p:cNvSpPr>
              <a:spLocks/>
            </p:cNvSpPr>
            <p:nvPr/>
          </p:nvSpPr>
          <p:spPr bwMode="auto">
            <a:xfrm>
              <a:off x="4194" y="27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68" name="Freeform 8304"/>
            <p:cNvSpPr>
              <a:spLocks/>
            </p:cNvSpPr>
            <p:nvPr/>
          </p:nvSpPr>
          <p:spPr bwMode="auto">
            <a:xfrm>
              <a:off x="3945" y="269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69" name="Freeform 8305"/>
            <p:cNvSpPr>
              <a:spLocks/>
            </p:cNvSpPr>
            <p:nvPr/>
          </p:nvSpPr>
          <p:spPr bwMode="auto">
            <a:xfrm>
              <a:off x="2977"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0" name="Freeform 8306"/>
            <p:cNvSpPr>
              <a:spLocks/>
            </p:cNvSpPr>
            <p:nvPr/>
          </p:nvSpPr>
          <p:spPr bwMode="auto">
            <a:xfrm>
              <a:off x="2769"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1" name="Freeform 8307"/>
            <p:cNvSpPr>
              <a:spLocks/>
            </p:cNvSpPr>
            <p:nvPr/>
          </p:nvSpPr>
          <p:spPr bwMode="auto">
            <a:xfrm>
              <a:off x="3186"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2" name="Freeform 8308"/>
            <p:cNvSpPr>
              <a:spLocks/>
            </p:cNvSpPr>
            <p:nvPr/>
          </p:nvSpPr>
          <p:spPr bwMode="auto">
            <a:xfrm>
              <a:off x="3284" y="27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3" name="Freeform 8309"/>
            <p:cNvSpPr>
              <a:spLocks/>
            </p:cNvSpPr>
            <p:nvPr/>
          </p:nvSpPr>
          <p:spPr bwMode="auto">
            <a:xfrm>
              <a:off x="3528" y="26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74" name="Freeform 8310"/>
            <p:cNvSpPr>
              <a:spLocks/>
            </p:cNvSpPr>
            <p:nvPr/>
          </p:nvSpPr>
          <p:spPr bwMode="auto">
            <a:xfrm>
              <a:off x="3487"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5" name="Freeform 8311"/>
            <p:cNvSpPr>
              <a:spLocks/>
            </p:cNvSpPr>
            <p:nvPr/>
          </p:nvSpPr>
          <p:spPr bwMode="auto">
            <a:xfrm>
              <a:off x="3342"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6" name="Freeform 8312"/>
            <p:cNvSpPr>
              <a:spLocks/>
            </p:cNvSpPr>
            <p:nvPr/>
          </p:nvSpPr>
          <p:spPr bwMode="auto">
            <a:xfrm>
              <a:off x="2410" y="29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7" name="Freeform 8313"/>
            <p:cNvSpPr>
              <a:spLocks/>
            </p:cNvSpPr>
            <p:nvPr/>
          </p:nvSpPr>
          <p:spPr bwMode="auto">
            <a:xfrm>
              <a:off x="2086" y="318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78" name="Freeform 8314"/>
            <p:cNvSpPr>
              <a:spLocks/>
            </p:cNvSpPr>
            <p:nvPr/>
          </p:nvSpPr>
          <p:spPr bwMode="auto">
            <a:xfrm>
              <a:off x="2508" y="28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79" name="Freeform 8315"/>
            <p:cNvSpPr>
              <a:spLocks/>
            </p:cNvSpPr>
            <p:nvPr/>
          </p:nvSpPr>
          <p:spPr bwMode="auto">
            <a:xfrm>
              <a:off x="2902"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0" name="Freeform 8316"/>
            <p:cNvSpPr>
              <a:spLocks/>
            </p:cNvSpPr>
            <p:nvPr/>
          </p:nvSpPr>
          <p:spPr bwMode="auto">
            <a:xfrm>
              <a:off x="3684" y="22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1" name="Freeform 8317"/>
            <p:cNvSpPr>
              <a:spLocks/>
            </p:cNvSpPr>
            <p:nvPr/>
          </p:nvSpPr>
          <p:spPr bwMode="auto">
            <a:xfrm>
              <a:off x="4425"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2" name="Freeform 8318"/>
            <p:cNvSpPr>
              <a:spLocks/>
            </p:cNvSpPr>
            <p:nvPr/>
          </p:nvSpPr>
          <p:spPr bwMode="auto">
            <a:xfrm>
              <a:off x="4669" y="149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83" name="Freeform 8319"/>
            <p:cNvSpPr>
              <a:spLocks/>
            </p:cNvSpPr>
            <p:nvPr/>
          </p:nvSpPr>
          <p:spPr bwMode="auto">
            <a:xfrm>
              <a:off x="414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4" name="Freeform 8320"/>
            <p:cNvSpPr>
              <a:spLocks/>
            </p:cNvSpPr>
            <p:nvPr/>
          </p:nvSpPr>
          <p:spPr bwMode="auto">
            <a:xfrm>
              <a:off x="4350"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5" name="Freeform 8321"/>
            <p:cNvSpPr>
              <a:spLocks/>
            </p:cNvSpPr>
            <p:nvPr/>
          </p:nvSpPr>
          <p:spPr bwMode="auto">
            <a:xfrm>
              <a:off x="4518" y="12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6" name="Freeform 8322"/>
            <p:cNvSpPr>
              <a:spLocks/>
            </p:cNvSpPr>
            <p:nvPr/>
          </p:nvSpPr>
          <p:spPr bwMode="auto">
            <a:xfrm>
              <a:off x="4588" y="11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87" name="Freeform 8323"/>
            <p:cNvSpPr>
              <a:spLocks/>
            </p:cNvSpPr>
            <p:nvPr/>
          </p:nvSpPr>
          <p:spPr bwMode="auto">
            <a:xfrm>
              <a:off x="4628" y="12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8" name="Freeform 8324"/>
            <p:cNvSpPr>
              <a:spLocks/>
            </p:cNvSpPr>
            <p:nvPr/>
          </p:nvSpPr>
          <p:spPr bwMode="auto">
            <a:xfrm>
              <a:off x="4489"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89" name="Freeform 8325"/>
            <p:cNvSpPr>
              <a:spLocks/>
            </p:cNvSpPr>
            <p:nvPr/>
          </p:nvSpPr>
          <p:spPr bwMode="auto">
            <a:xfrm>
              <a:off x="4339"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90" name="Freeform 8326"/>
            <p:cNvSpPr>
              <a:spLocks/>
            </p:cNvSpPr>
            <p:nvPr/>
          </p:nvSpPr>
          <p:spPr bwMode="auto">
            <a:xfrm>
              <a:off x="3910" y="13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1" name="Freeform 8327"/>
            <p:cNvSpPr>
              <a:spLocks/>
            </p:cNvSpPr>
            <p:nvPr/>
          </p:nvSpPr>
          <p:spPr bwMode="auto">
            <a:xfrm>
              <a:off x="247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2" name="Freeform 8328"/>
            <p:cNvSpPr>
              <a:spLocks/>
            </p:cNvSpPr>
            <p:nvPr/>
          </p:nvSpPr>
          <p:spPr bwMode="auto">
            <a:xfrm>
              <a:off x="2920" y="268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93" name="Freeform 8329"/>
            <p:cNvSpPr>
              <a:spLocks/>
            </p:cNvSpPr>
            <p:nvPr/>
          </p:nvSpPr>
          <p:spPr bwMode="auto">
            <a:xfrm>
              <a:off x="3371" y="24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4" name="Freeform 8330"/>
            <p:cNvSpPr>
              <a:spLocks/>
            </p:cNvSpPr>
            <p:nvPr/>
          </p:nvSpPr>
          <p:spPr bwMode="auto">
            <a:xfrm>
              <a:off x="3684"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5" name="Freeform 8331"/>
            <p:cNvSpPr>
              <a:spLocks/>
            </p:cNvSpPr>
            <p:nvPr/>
          </p:nvSpPr>
          <p:spPr bwMode="auto">
            <a:xfrm>
              <a:off x="4339" y="16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796" name="Freeform 8332"/>
            <p:cNvSpPr>
              <a:spLocks/>
            </p:cNvSpPr>
            <p:nvPr/>
          </p:nvSpPr>
          <p:spPr bwMode="auto">
            <a:xfrm>
              <a:off x="5051"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7" name="Freeform 8333"/>
            <p:cNvSpPr>
              <a:spLocks/>
            </p:cNvSpPr>
            <p:nvPr/>
          </p:nvSpPr>
          <p:spPr bwMode="auto">
            <a:xfrm>
              <a:off x="5213" y="10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8" name="Freeform 8334"/>
            <p:cNvSpPr>
              <a:spLocks/>
            </p:cNvSpPr>
            <p:nvPr/>
          </p:nvSpPr>
          <p:spPr bwMode="auto">
            <a:xfrm>
              <a:off x="4750" y="12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799" name="Freeform 8335"/>
            <p:cNvSpPr>
              <a:spLocks/>
            </p:cNvSpPr>
            <p:nvPr/>
          </p:nvSpPr>
          <p:spPr bwMode="auto">
            <a:xfrm>
              <a:off x="5039" y="9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0" name="Freeform 8336"/>
            <p:cNvSpPr>
              <a:spLocks/>
            </p:cNvSpPr>
            <p:nvPr/>
          </p:nvSpPr>
          <p:spPr bwMode="auto">
            <a:xfrm>
              <a:off x="4402"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1" name="Freeform 8337"/>
            <p:cNvSpPr>
              <a:spLocks/>
            </p:cNvSpPr>
            <p:nvPr/>
          </p:nvSpPr>
          <p:spPr bwMode="auto">
            <a:xfrm>
              <a:off x="4599"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2" name="Freeform 8338"/>
            <p:cNvSpPr>
              <a:spLocks/>
            </p:cNvSpPr>
            <p:nvPr/>
          </p:nvSpPr>
          <p:spPr bwMode="auto">
            <a:xfrm>
              <a:off x="4582"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3" name="Freeform 8339"/>
            <p:cNvSpPr>
              <a:spLocks/>
            </p:cNvSpPr>
            <p:nvPr/>
          </p:nvSpPr>
          <p:spPr bwMode="auto">
            <a:xfrm>
              <a:off x="4547"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4" name="Freeform 8340"/>
            <p:cNvSpPr>
              <a:spLocks/>
            </p:cNvSpPr>
            <p:nvPr/>
          </p:nvSpPr>
          <p:spPr bwMode="auto">
            <a:xfrm>
              <a:off x="3933"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5" name="Freeform 8341"/>
            <p:cNvSpPr>
              <a:spLocks/>
            </p:cNvSpPr>
            <p:nvPr/>
          </p:nvSpPr>
          <p:spPr bwMode="auto">
            <a:xfrm>
              <a:off x="3221" y="308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6" name="Freeform 8342"/>
            <p:cNvSpPr>
              <a:spLocks/>
            </p:cNvSpPr>
            <p:nvPr/>
          </p:nvSpPr>
          <p:spPr bwMode="auto">
            <a:xfrm>
              <a:off x="2908" y="268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7" name="Freeform 8343"/>
            <p:cNvSpPr>
              <a:spLocks/>
            </p:cNvSpPr>
            <p:nvPr/>
          </p:nvSpPr>
          <p:spPr bwMode="auto">
            <a:xfrm>
              <a:off x="3481" y="24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8" name="Freeform 8344"/>
            <p:cNvSpPr>
              <a:spLocks/>
            </p:cNvSpPr>
            <p:nvPr/>
          </p:nvSpPr>
          <p:spPr bwMode="auto">
            <a:xfrm>
              <a:off x="3979"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09" name="Freeform 8345"/>
            <p:cNvSpPr>
              <a:spLocks/>
            </p:cNvSpPr>
            <p:nvPr/>
          </p:nvSpPr>
          <p:spPr bwMode="auto">
            <a:xfrm>
              <a:off x="4501" y="16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10" name="Freeform 8346"/>
            <p:cNvSpPr>
              <a:spLocks/>
            </p:cNvSpPr>
            <p:nvPr/>
          </p:nvSpPr>
          <p:spPr bwMode="auto">
            <a:xfrm>
              <a:off x="4593" y="14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1" name="Freeform 8347"/>
            <p:cNvSpPr>
              <a:spLocks/>
            </p:cNvSpPr>
            <p:nvPr/>
          </p:nvSpPr>
          <p:spPr bwMode="auto">
            <a:xfrm>
              <a:off x="4651" y="130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2" name="Freeform 8348"/>
            <p:cNvSpPr>
              <a:spLocks/>
            </p:cNvSpPr>
            <p:nvPr/>
          </p:nvSpPr>
          <p:spPr bwMode="auto">
            <a:xfrm>
              <a:off x="4825" y="12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3" name="Freeform 8349"/>
            <p:cNvSpPr>
              <a:spLocks/>
            </p:cNvSpPr>
            <p:nvPr/>
          </p:nvSpPr>
          <p:spPr bwMode="auto">
            <a:xfrm>
              <a:off x="4628" y="11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4" name="Freeform 8350"/>
            <p:cNvSpPr>
              <a:spLocks/>
            </p:cNvSpPr>
            <p:nvPr/>
          </p:nvSpPr>
          <p:spPr bwMode="auto">
            <a:xfrm>
              <a:off x="4703" y="108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5" name="Freeform 8351"/>
            <p:cNvSpPr>
              <a:spLocks/>
            </p:cNvSpPr>
            <p:nvPr/>
          </p:nvSpPr>
          <p:spPr bwMode="auto">
            <a:xfrm>
              <a:off x="4165"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6" name="Freeform 8352"/>
            <p:cNvSpPr>
              <a:spLocks/>
            </p:cNvSpPr>
            <p:nvPr/>
          </p:nvSpPr>
          <p:spPr bwMode="auto">
            <a:xfrm>
              <a:off x="4286"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7" name="Freeform 8353"/>
            <p:cNvSpPr>
              <a:spLocks/>
            </p:cNvSpPr>
            <p:nvPr/>
          </p:nvSpPr>
          <p:spPr bwMode="auto">
            <a:xfrm>
              <a:off x="4698" y="1709"/>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18" name="Freeform 8354"/>
            <p:cNvSpPr>
              <a:spLocks/>
            </p:cNvSpPr>
            <p:nvPr/>
          </p:nvSpPr>
          <p:spPr bwMode="auto">
            <a:xfrm>
              <a:off x="3319" y="247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19" name="Freeform 8355"/>
            <p:cNvSpPr>
              <a:spLocks/>
            </p:cNvSpPr>
            <p:nvPr/>
          </p:nvSpPr>
          <p:spPr bwMode="auto">
            <a:xfrm>
              <a:off x="3626" y="26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0" name="Freeform 8356"/>
            <p:cNvSpPr>
              <a:spLocks/>
            </p:cNvSpPr>
            <p:nvPr/>
          </p:nvSpPr>
          <p:spPr bwMode="auto">
            <a:xfrm>
              <a:off x="3765"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1" name="Freeform 8357"/>
            <p:cNvSpPr>
              <a:spLocks/>
            </p:cNvSpPr>
            <p:nvPr/>
          </p:nvSpPr>
          <p:spPr bwMode="auto">
            <a:xfrm>
              <a:off x="4003" y="27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22" name="Freeform 8358"/>
            <p:cNvSpPr>
              <a:spLocks/>
            </p:cNvSpPr>
            <p:nvPr/>
          </p:nvSpPr>
          <p:spPr bwMode="auto">
            <a:xfrm>
              <a:off x="3835" y="27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23" name="Freeform 8359"/>
            <p:cNvSpPr>
              <a:spLocks/>
            </p:cNvSpPr>
            <p:nvPr/>
          </p:nvSpPr>
          <p:spPr bwMode="auto">
            <a:xfrm>
              <a:off x="3910"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4" name="Freeform 8360"/>
            <p:cNvSpPr>
              <a:spLocks/>
            </p:cNvSpPr>
            <p:nvPr/>
          </p:nvSpPr>
          <p:spPr bwMode="auto">
            <a:xfrm>
              <a:off x="3186"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5" name="Freeform 8361"/>
            <p:cNvSpPr>
              <a:spLocks/>
            </p:cNvSpPr>
            <p:nvPr/>
          </p:nvSpPr>
          <p:spPr bwMode="auto">
            <a:xfrm>
              <a:off x="2393" y="29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26" name="Freeform 8362"/>
            <p:cNvSpPr>
              <a:spLocks/>
            </p:cNvSpPr>
            <p:nvPr/>
          </p:nvSpPr>
          <p:spPr bwMode="auto">
            <a:xfrm>
              <a:off x="221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7" name="Freeform 8363"/>
            <p:cNvSpPr>
              <a:spLocks/>
            </p:cNvSpPr>
            <p:nvPr/>
          </p:nvSpPr>
          <p:spPr bwMode="auto">
            <a:xfrm>
              <a:off x="2335" y="29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28" name="Freeform 8364"/>
            <p:cNvSpPr>
              <a:spLocks/>
            </p:cNvSpPr>
            <p:nvPr/>
          </p:nvSpPr>
          <p:spPr bwMode="auto">
            <a:xfrm>
              <a:off x="2676" y="27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29" name="Freeform 8365"/>
            <p:cNvSpPr>
              <a:spLocks/>
            </p:cNvSpPr>
            <p:nvPr/>
          </p:nvSpPr>
          <p:spPr bwMode="auto">
            <a:xfrm>
              <a:off x="3783"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30" name="Freeform 8366"/>
            <p:cNvSpPr>
              <a:spLocks/>
            </p:cNvSpPr>
            <p:nvPr/>
          </p:nvSpPr>
          <p:spPr bwMode="auto">
            <a:xfrm>
              <a:off x="4055"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1" name="Freeform 8367"/>
            <p:cNvSpPr>
              <a:spLocks/>
            </p:cNvSpPr>
            <p:nvPr/>
          </p:nvSpPr>
          <p:spPr bwMode="auto">
            <a:xfrm>
              <a:off x="4512"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2" name="Freeform 8368"/>
            <p:cNvSpPr>
              <a:spLocks/>
            </p:cNvSpPr>
            <p:nvPr/>
          </p:nvSpPr>
          <p:spPr bwMode="auto">
            <a:xfrm>
              <a:off x="4530" y="14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33" name="Freeform 8369"/>
            <p:cNvSpPr>
              <a:spLocks/>
            </p:cNvSpPr>
            <p:nvPr/>
          </p:nvSpPr>
          <p:spPr bwMode="auto">
            <a:xfrm>
              <a:off x="4599" y="12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4" name="Freeform 8370"/>
            <p:cNvSpPr>
              <a:spLocks/>
            </p:cNvSpPr>
            <p:nvPr/>
          </p:nvSpPr>
          <p:spPr bwMode="auto">
            <a:xfrm>
              <a:off x="4495" y="12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5" name="Freeform 8371"/>
            <p:cNvSpPr>
              <a:spLocks/>
            </p:cNvSpPr>
            <p:nvPr/>
          </p:nvSpPr>
          <p:spPr bwMode="auto">
            <a:xfrm>
              <a:off x="4605" y="12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6" name="Freeform 8372"/>
            <p:cNvSpPr>
              <a:spLocks/>
            </p:cNvSpPr>
            <p:nvPr/>
          </p:nvSpPr>
          <p:spPr bwMode="auto">
            <a:xfrm>
              <a:off x="4634" y="1154"/>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7" name="Freeform 8373"/>
            <p:cNvSpPr>
              <a:spLocks/>
            </p:cNvSpPr>
            <p:nvPr/>
          </p:nvSpPr>
          <p:spPr bwMode="auto">
            <a:xfrm>
              <a:off x="4553" y="111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8" name="Freeform 8374"/>
            <p:cNvSpPr>
              <a:spLocks/>
            </p:cNvSpPr>
            <p:nvPr/>
          </p:nvSpPr>
          <p:spPr bwMode="auto">
            <a:xfrm>
              <a:off x="4344"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39" name="Freeform 8375"/>
            <p:cNvSpPr>
              <a:spLocks/>
            </p:cNvSpPr>
            <p:nvPr/>
          </p:nvSpPr>
          <p:spPr bwMode="auto">
            <a:xfrm>
              <a:off x="3371"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0" name="Freeform 8376"/>
            <p:cNvSpPr>
              <a:spLocks/>
            </p:cNvSpPr>
            <p:nvPr/>
          </p:nvSpPr>
          <p:spPr bwMode="auto">
            <a:xfrm>
              <a:off x="3632" y="27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1" name="Freeform 8377"/>
            <p:cNvSpPr>
              <a:spLocks/>
            </p:cNvSpPr>
            <p:nvPr/>
          </p:nvSpPr>
          <p:spPr bwMode="auto">
            <a:xfrm>
              <a:off x="4095" y="27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2" name="Freeform 8378"/>
            <p:cNvSpPr>
              <a:spLocks/>
            </p:cNvSpPr>
            <p:nvPr/>
          </p:nvSpPr>
          <p:spPr bwMode="auto">
            <a:xfrm>
              <a:off x="3956" y="27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3" name="Freeform 8379"/>
            <p:cNvSpPr>
              <a:spLocks/>
            </p:cNvSpPr>
            <p:nvPr/>
          </p:nvSpPr>
          <p:spPr bwMode="auto">
            <a:xfrm>
              <a:off x="3533"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4" name="Freeform 8380"/>
            <p:cNvSpPr>
              <a:spLocks/>
            </p:cNvSpPr>
            <p:nvPr/>
          </p:nvSpPr>
          <p:spPr bwMode="auto">
            <a:xfrm>
              <a:off x="3881"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5" name="Freeform 8381"/>
            <p:cNvSpPr>
              <a:spLocks/>
            </p:cNvSpPr>
            <p:nvPr/>
          </p:nvSpPr>
          <p:spPr bwMode="auto">
            <a:xfrm>
              <a:off x="2850"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6" name="Freeform 8382"/>
            <p:cNvSpPr>
              <a:spLocks/>
            </p:cNvSpPr>
            <p:nvPr/>
          </p:nvSpPr>
          <p:spPr bwMode="auto">
            <a:xfrm>
              <a:off x="3383" y="24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7" name="Freeform 8383"/>
            <p:cNvSpPr>
              <a:spLocks/>
            </p:cNvSpPr>
            <p:nvPr/>
          </p:nvSpPr>
          <p:spPr bwMode="auto">
            <a:xfrm>
              <a:off x="3922" y="27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48" name="Freeform 8384"/>
            <p:cNvSpPr>
              <a:spLocks/>
            </p:cNvSpPr>
            <p:nvPr/>
          </p:nvSpPr>
          <p:spPr bwMode="auto">
            <a:xfrm>
              <a:off x="3661" y="27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49" name="Freeform 8385"/>
            <p:cNvSpPr>
              <a:spLocks/>
            </p:cNvSpPr>
            <p:nvPr/>
          </p:nvSpPr>
          <p:spPr bwMode="auto">
            <a:xfrm>
              <a:off x="3609" y="27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0" name="Freeform 8386"/>
            <p:cNvSpPr>
              <a:spLocks/>
            </p:cNvSpPr>
            <p:nvPr/>
          </p:nvSpPr>
          <p:spPr bwMode="auto">
            <a:xfrm>
              <a:off x="3777" y="27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1" name="Freeform 8387"/>
            <p:cNvSpPr>
              <a:spLocks/>
            </p:cNvSpPr>
            <p:nvPr/>
          </p:nvSpPr>
          <p:spPr bwMode="auto">
            <a:xfrm>
              <a:off x="3435" y="227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2" name="Freeform 8388"/>
            <p:cNvSpPr>
              <a:spLocks/>
            </p:cNvSpPr>
            <p:nvPr/>
          </p:nvSpPr>
          <p:spPr bwMode="auto">
            <a:xfrm>
              <a:off x="2954" y="27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3" name="Freeform 8389"/>
            <p:cNvSpPr>
              <a:spLocks/>
            </p:cNvSpPr>
            <p:nvPr/>
          </p:nvSpPr>
          <p:spPr bwMode="auto">
            <a:xfrm>
              <a:off x="2699" y="304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4" name="Freeform 8390"/>
            <p:cNvSpPr>
              <a:spLocks/>
            </p:cNvSpPr>
            <p:nvPr/>
          </p:nvSpPr>
          <p:spPr bwMode="auto">
            <a:xfrm>
              <a:off x="2728" y="27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5" name="Freeform 8391"/>
            <p:cNvSpPr>
              <a:spLocks/>
            </p:cNvSpPr>
            <p:nvPr/>
          </p:nvSpPr>
          <p:spPr bwMode="auto">
            <a:xfrm>
              <a:off x="2659"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6" name="Freeform 8392"/>
            <p:cNvSpPr>
              <a:spLocks/>
            </p:cNvSpPr>
            <p:nvPr/>
          </p:nvSpPr>
          <p:spPr bwMode="auto">
            <a:xfrm>
              <a:off x="3076" y="24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7" name="Freeform 8393"/>
            <p:cNvSpPr>
              <a:spLocks/>
            </p:cNvSpPr>
            <p:nvPr/>
          </p:nvSpPr>
          <p:spPr bwMode="auto">
            <a:xfrm>
              <a:off x="4014"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8" name="Freeform 8394"/>
            <p:cNvSpPr>
              <a:spLocks/>
            </p:cNvSpPr>
            <p:nvPr/>
          </p:nvSpPr>
          <p:spPr bwMode="auto">
            <a:xfrm>
              <a:off x="4825" y="14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59" name="Freeform 8395"/>
            <p:cNvSpPr>
              <a:spLocks/>
            </p:cNvSpPr>
            <p:nvPr/>
          </p:nvSpPr>
          <p:spPr bwMode="auto">
            <a:xfrm>
              <a:off x="4756" y="130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60" name="Freeform 8396"/>
            <p:cNvSpPr>
              <a:spLocks/>
            </p:cNvSpPr>
            <p:nvPr/>
          </p:nvSpPr>
          <p:spPr bwMode="auto">
            <a:xfrm>
              <a:off x="4895" y="11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61" name="Freeform 8397"/>
            <p:cNvSpPr>
              <a:spLocks/>
            </p:cNvSpPr>
            <p:nvPr/>
          </p:nvSpPr>
          <p:spPr bwMode="auto">
            <a:xfrm>
              <a:off x="4391" y="132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62" name="Freeform 8398"/>
            <p:cNvSpPr>
              <a:spLocks/>
            </p:cNvSpPr>
            <p:nvPr/>
          </p:nvSpPr>
          <p:spPr bwMode="auto">
            <a:xfrm>
              <a:off x="4976" y="9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63" name="Freeform 8399"/>
            <p:cNvSpPr>
              <a:spLocks/>
            </p:cNvSpPr>
            <p:nvPr/>
          </p:nvSpPr>
          <p:spPr bwMode="auto">
            <a:xfrm>
              <a:off x="4709" y="10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64" name="Freeform 8400"/>
            <p:cNvSpPr>
              <a:spLocks/>
            </p:cNvSpPr>
            <p:nvPr/>
          </p:nvSpPr>
          <p:spPr bwMode="auto">
            <a:xfrm>
              <a:off x="4524" y="11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65" name="Freeform 8401"/>
            <p:cNvSpPr>
              <a:spLocks/>
            </p:cNvSpPr>
            <p:nvPr/>
          </p:nvSpPr>
          <p:spPr bwMode="auto">
            <a:xfrm>
              <a:off x="4559" y="17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66" name="Freeform 8402"/>
            <p:cNvSpPr>
              <a:spLocks/>
            </p:cNvSpPr>
            <p:nvPr/>
          </p:nvSpPr>
          <p:spPr bwMode="auto">
            <a:xfrm>
              <a:off x="3875" y="15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67" name="Freeform 8403"/>
            <p:cNvSpPr>
              <a:spLocks/>
            </p:cNvSpPr>
            <p:nvPr/>
          </p:nvSpPr>
          <p:spPr bwMode="auto">
            <a:xfrm>
              <a:off x="2763"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68" name="Freeform 8404"/>
            <p:cNvSpPr>
              <a:spLocks/>
            </p:cNvSpPr>
            <p:nvPr/>
          </p:nvSpPr>
          <p:spPr bwMode="auto">
            <a:xfrm>
              <a:off x="2844"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69" name="Freeform 8405"/>
            <p:cNvSpPr>
              <a:spLocks/>
            </p:cNvSpPr>
            <p:nvPr/>
          </p:nvSpPr>
          <p:spPr bwMode="auto">
            <a:xfrm>
              <a:off x="3464" y="24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0" name="Freeform 8406"/>
            <p:cNvSpPr>
              <a:spLocks/>
            </p:cNvSpPr>
            <p:nvPr/>
          </p:nvSpPr>
          <p:spPr bwMode="auto">
            <a:xfrm>
              <a:off x="3667" y="23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71" name="Freeform 8407"/>
            <p:cNvSpPr>
              <a:spLocks/>
            </p:cNvSpPr>
            <p:nvPr/>
          </p:nvSpPr>
          <p:spPr bwMode="auto">
            <a:xfrm>
              <a:off x="4350"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2" name="Freeform 8408"/>
            <p:cNvSpPr>
              <a:spLocks/>
            </p:cNvSpPr>
            <p:nvPr/>
          </p:nvSpPr>
          <p:spPr bwMode="auto">
            <a:xfrm>
              <a:off x="4564" y="12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3" name="Freeform 8409"/>
            <p:cNvSpPr>
              <a:spLocks/>
            </p:cNvSpPr>
            <p:nvPr/>
          </p:nvSpPr>
          <p:spPr bwMode="auto">
            <a:xfrm>
              <a:off x="4217"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4" name="Freeform 8410"/>
            <p:cNvSpPr>
              <a:spLocks/>
            </p:cNvSpPr>
            <p:nvPr/>
          </p:nvSpPr>
          <p:spPr bwMode="auto">
            <a:xfrm>
              <a:off x="4588" y="15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75" name="Freeform 8411"/>
            <p:cNvSpPr>
              <a:spLocks/>
            </p:cNvSpPr>
            <p:nvPr/>
          </p:nvSpPr>
          <p:spPr bwMode="auto">
            <a:xfrm>
              <a:off x="4339" y="16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76" name="Freeform 8412"/>
            <p:cNvSpPr>
              <a:spLocks/>
            </p:cNvSpPr>
            <p:nvPr/>
          </p:nvSpPr>
          <p:spPr bwMode="auto">
            <a:xfrm>
              <a:off x="3985"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7" name="Freeform 8413"/>
            <p:cNvSpPr>
              <a:spLocks/>
            </p:cNvSpPr>
            <p:nvPr/>
          </p:nvSpPr>
          <p:spPr bwMode="auto">
            <a:xfrm>
              <a:off x="4003" y="16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78" name="Freeform 8414"/>
            <p:cNvSpPr>
              <a:spLocks/>
            </p:cNvSpPr>
            <p:nvPr/>
          </p:nvSpPr>
          <p:spPr bwMode="auto">
            <a:xfrm>
              <a:off x="4240" y="14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79" name="Freeform 8415"/>
            <p:cNvSpPr>
              <a:spLocks/>
            </p:cNvSpPr>
            <p:nvPr/>
          </p:nvSpPr>
          <p:spPr bwMode="auto">
            <a:xfrm>
              <a:off x="4257"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0" name="Freeform 8416"/>
            <p:cNvSpPr>
              <a:spLocks/>
            </p:cNvSpPr>
            <p:nvPr/>
          </p:nvSpPr>
          <p:spPr bwMode="auto">
            <a:xfrm>
              <a:off x="4304"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1" name="Freeform 8417"/>
            <p:cNvSpPr>
              <a:spLocks/>
            </p:cNvSpPr>
            <p:nvPr/>
          </p:nvSpPr>
          <p:spPr bwMode="auto">
            <a:xfrm>
              <a:off x="3852"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2" name="Freeform 8418"/>
            <p:cNvSpPr>
              <a:spLocks/>
            </p:cNvSpPr>
            <p:nvPr/>
          </p:nvSpPr>
          <p:spPr bwMode="auto">
            <a:xfrm>
              <a:off x="242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3" name="Freeform 8419"/>
            <p:cNvSpPr>
              <a:spLocks/>
            </p:cNvSpPr>
            <p:nvPr/>
          </p:nvSpPr>
          <p:spPr bwMode="auto">
            <a:xfrm>
              <a:off x="2485" y="286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4" name="Freeform 8420"/>
            <p:cNvSpPr>
              <a:spLocks/>
            </p:cNvSpPr>
            <p:nvPr/>
          </p:nvSpPr>
          <p:spPr bwMode="auto">
            <a:xfrm>
              <a:off x="2775" y="26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5" name="Freeform 8421"/>
            <p:cNvSpPr>
              <a:spLocks/>
            </p:cNvSpPr>
            <p:nvPr/>
          </p:nvSpPr>
          <p:spPr bwMode="auto">
            <a:xfrm>
              <a:off x="3076" y="23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6" name="Freeform 8422"/>
            <p:cNvSpPr>
              <a:spLocks/>
            </p:cNvSpPr>
            <p:nvPr/>
          </p:nvSpPr>
          <p:spPr bwMode="auto">
            <a:xfrm>
              <a:off x="3939" y="18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7" name="Freeform 8423"/>
            <p:cNvSpPr>
              <a:spLocks/>
            </p:cNvSpPr>
            <p:nvPr/>
          </p:nvSpPr>
          <p:spPr bwMode="auto">
            <a:xfrm>
              <a:off x="4495"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8" name="Freeform 8424"/>
            <p:cNvSpPr>
              <a:spLocks/>
            </p:cNvSpPr>
            <p:nvPr/>
          </p:nvSpPr>
          <p:spPr bwMode="auto">
            <a:xfrm>
              <a:off x="4680" y="14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89" name="Freeform 8425"/>
            <p:cNvSpPr>
              <a:spLocks/>
            </p:cNvSpPr>
            <p:nvPr/>
          </p:nvSpPr>
          <p:spPr bwMode="auto">
            <a:xfrm>
              <a:off x="4947" y="11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90" name="Freeform 8426"/>
            <p:cNvSpPr>
              <a:spLocks/>
            </p:cNvSpPr>
            <p:nvPr/>
          </p:nvSpPr>
          <p:spPr bwMode="auto">
            <a:xfrm>
              <a:off x="446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1" name="Freeform 8427"/>
            <p:cNvSpPr>
              <a:spLocks/>
            </p:cNvSpPr>
            <p:nvPr/>
          </p:nvSpPr>
          <p:spPr bwMode="auto">
            <a:xfrm>
              <a:off x="4918" y="110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92" name="Freeform 8428"/>
            <p:cNvSpPr>
              <a:spLocks/>
            </p:cNvSpPr>
            <p:nvPr/>
          </p:nvSpPr>
          <p:spPr bwMode="auto">
            <a:xfrm>
              <a:off x="4871" y="10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3" name="Freeform 8429"/>
            <p:cNvSpPr>
              <a:spLocks/>
            </p:cNvSpPr>
            <p:nvPr/>
          </p:nvSpPr>
          <p:spPr bwMode="auto">
            <a:xfrm>
              <a:off x="4703" y="10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4" name="Freeform 8430"/>
            <p:cNvSpPr>
              <a:spLocks/>
            </p:cNvSpPr>
            <p:nvPr/>
          </p:nvSpPr>
          <p:spPr bwMode="auto">
            <a:xfrm>
              <a:off x="4402"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5" name="Freeform 8431"/>
            <p:cNvSpPr>
              <a:spLocks/>
            </p:cNvSpPr>
            <p:nvPr/>
          </p:nvSpPr>
          <p:spPr bwMode="auto">
            <a:xfrm>
              <a:off x="4026" y="133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6" name="Freeform 8432"/>
            <p:cNvSpPr>
              <a:spLocks/>
            </p:cNvSpPr>
            <p:nvPr/>
          </p:nvSpPr>
          <p:spPr bwMode="auto">
            <a:xfrm>
              <a:off x="2555"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897" name="Freeform 8433"/>
            <p:cNvSpPr>
              <a:spLocks/>
            </p:cNvSpPr>
            <p:nvPr/>
          </p:nvSpPr>
          <p:spPr bwMode="auto">
            <a:xfrm>
              <a:off x="2914" y="26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8" name="Freeform 8434"/>
            <p:cNvSpPr>
              <a:spLocks/>
            </p:cNvSpPr>
            <p:nvPr/>
          </p:nvSpPr>
          <p:spPr bwMode="auto">
            <a:xfrm>
              <a:off x="3296" y="25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899" name="Freeform 8435"/>
            <p:cNvSpPr>
              <a:spLocks/>
            </p:cNvSpPr>
            <p:nvPr/>
          </p:nvSpPr>
          <p:spPr bwMode="auto">
            <a:xfrm>
              <a:off x="3649"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0" name="Freeform 8436"/>
            <p:cNvSpPr>
              <a:spLocks/>
            </p:cNvSpPr>
            <p:nvPr/>
          </p:nvSpPr>
          <p:spPr bwMode="auto">
            <a:xfrm>
              <a:off x="4171" y="17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01" name="Freeform 8437"/>
            <p:cNvSpPr>
              <a:spLocks/>
            </p:cNvSpPr>
            <p:nvPr/>
          </p:nvSpPr>
          <p:spPr bwMode="auto">
            <a:xfrm>
              <a:off x="4379" y="15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2" name="Freeform 8438"/>
            <p:cNvSpPr>
              <a:spLocks/>
            </p:cNvSpPr>
            <p:nvPr/>
          </p:nvSpPr>
          <p:spPr bwMode="auto">
            <a:xfrm>
              <a:off x="4217"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3" name="Freeform 8439"/>
            <p:cNvSpPr>
              <a:spLocks/>
            </p:cNvSpPr>
            <p:nvPr/>
          </p:nvSpPr>
          <p:spPr bwMode="auto">
            <a:xfrm>
              <a:off x="4686" y="130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4" name="Freeform 8440"/>
            <p:cNvSpPr>
              <a:spLocks/>
            </p:cNvSpPr>
            <p:nvPr/>
          </p:nvSpPr>
          <p:spPr bwMode="auto">
            <a:xfrm>
              <a:off x="4715" y="11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5" name="Freeform 8441"/>
            <p:cNvSpPr>
              <a:spLocks/>
            </p:cNvSpPr>
            <p:nvPr/>
          </p:nvSpPr>
          <p:spPr bwMode="auto">
            <a:xfrm>
              <a:off x="4680" y="11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6" name="Freeform 8442"/>
            <p:cNvSpPr>
              <a:spLocks/>
            </p:cNvSpPr>
            <p:nvPr/>
          </p:nvSpPr>
          <p:spPr bwMode="auto">
            <a:xfrm>
              <a:off x="4478" y="12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07" name="Freeform 8443"/>
            <p:cNvSpPr>
              <a:spLocks/>
            </p:cNvSpPr>
            <p:nvPr/>
          </p:nvSpPr>
          <p:spPr bwMode="auto">
            <a:xfrm>
              <a:off x="4761" y="10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8" name="Freeform 8444"/>
            <p:cNvSpPr>
              <a:spLocks/>
            </p:cNvSpPr>
            <p:nvPr/>
          </p:nvSpPr>
          <p:spPr bwMode="auto">
            <a:xfrm>
              <a:off x="3684"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09" name="Freeform 8445"/>
            <p:cNvSpPr>
              <a:spLocks/>
            </p:cNvSpPr>
            <p:nvPr/>
          </p:nvSpPr>
          <p:spPr bwMode="auto">
            <a:xfrm>
              <a:off x="2734" y="23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0" name="Freeform 8446"/>
            <p:cNvSpPr>
              <a:spLocks/>
            </p:cNvSpPr>
            <p:nvPr/>
          </p:nvSpPr>
          <p:spPr bwMode="auto">
            <a:xfrm>
              <a:off x="190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1" name="Freeform 8447"/>
            <p:cNvSpPr>
              <a:spLocks/>
            </p:cNvSpPr>
            <p:nvPr/>
          </p:nvSpPr>
          <p:spPr bwMode="auto">
            <a:xfrm>
              <a:off x="1796"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2" name="Freeform 8448"/>
            <p:cNvSpPr>
              <a:spLocks/>
            </p:cNvSpPr>
            <p:nvPr/>
          </p:nvSpPr>
          <p:spPr bwMode="auto">
            <a:xfrm>
              <a:off x="2155" y="29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3" name="Freeform 8449"/>
            <p:cNvSpPr>
              <a:spLocks/>
            </p:cNvSpPr>
            <p:nvPr/>
          </p:nvSpPr>
          <p:spPr bwMode="auto">
            <a:xfrm>
              <a:off x="3377"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4" name="Freeform 8450"/>
            <p:cNvSpPr>
              <a:spLocks/>
            </p:cNvSpPr>
            <p:nvPr/>
          </p:nvSpPr>
          <p:spPr bwMode="auto">
            <a:xfrm>
              <a:off x="3707"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5" name="Freeform 8451"/>
            <p:cNvSpPr>
              <a:spLocks/>
            </p:cNvSpPr>
            <p:nvPr/>
          </p:nvSpPr>
          <p:spPr bwMode="auto">
            <a:xfrm>
              <a:off x="3447"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16" name="Freeform 8452"/>
            <p:cNvSpPr>
              <a:spLocks/>
            </p:cNvSpPr>
            <p:nvPr/>
          </p:nvSpPr>
          <p:spPr bwMode="auto">
            <a:xfrm>
              <a:off x="3696"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17" name="Freeform 8453"/>
            <p:cNvSpPr>
              <a:spLocks/>
            </p:cNvSpPr>
            <p:nvPr/>
          </p:nvSpPr>
          <p:spPr bwMode="auto">
            <a:xfrm>
              <a:off x="3696"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18" name="Freeform 8454"/>
            <p:cNvSpPr>
              <a:spLocks/>
            </p:cNvSpPr>
            <p:nvPr/>
          </p:nvSpPr>
          <p:spPr bwMode="auto">
            <a:xfrm>
              <a:off x="3580"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19" name="Freeform 8455"/>
            <p:cNvSpPr>
              <a:spLocks/>
            </p:cNvSpPr>
            <p:nvPr/>
          </p:nvSpPr>
          <p:spPr bwMode="auto">
            <a:xfrm>
              <a:off x="3962" y="15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0" name="Freeform 8456"/>
            <p:cNvSpPr>
              <a:spLocks/>
            </p:cNvSpPr>
            <p:nvPr/>
          </p:nvSpPr>
          <p:spPr bwMode="auto">
            <a:xfrm>
              <a:off x="4275"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1" name="Freeform 8457"/>
            <p:cNvSpPr>
              <a:spLocks/>
            </p:cNvSpPr>
            <p:nvPr/>
          </p:nvSpPr>
          <p:spPr bwMode="auto">
            <a:xfrm>
              <a:off x="3950" y="14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2" name="Freeform 8458"/>
            <p:cNvSpPr>
              <a:spLocks/>
            </p:cNvSpPr>
            <p:nvPr/>
          </p:nvSpPr>
          <p:spPr bwMode="auto">
            <a:xfrm>
              <a:off x="3452"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3" name="Freeform 8459"/>
            <p:cNvSpPr>
              <a:spLocks/>
            </p:cNvSpPr>
            <p:nvPr/>
          </p:nvSpPr>
          <p:spPr bwMode="auto">
            <a:xfrm>
              <a:off x="2630"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4" name="Freeform 8460"/>
            <p:cNvSpPr>
              <a:spLocks/>
            </p:cNvSpPr>
            <p:nvPr/>
          </p:nvSpPr>
          <p:spPr bwMode="auto">
            <a:xfrm>
              <a:off x="3070"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5" name="Freeform 8461"/>
            <p:cNvSpPr>
              <a:spLocks/>
            </p:cNvSpPr>
            <p:nvPr/>
          </p:nvSpPr>
          <p:spPr bwMode="auto">
            <a:xfrm>
              <a:off x="3319"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26" name="Freeform 8462"/>
            <p:cNvSpPr>
              <a:spLocks/>
            </p:cNvSpPr>
            <p:nvPr/>
          </p:nvSpPr>
          <p:spPr bwMode="auto">
            <a:xfrm>
              <a:off x="3644" y="27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27" name="Freeform 8463"/>
            <p:cNvSpPr>
              <a:spLocks/>
            </p:cNvSpPr>
            <p:nvPr/>
          </p:nvSpPr>
          <p:spPr bwMode="auto">
            <a:xfrm>
              <a:off x="3476" y="27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28" name="Freeform 8464"/>
            <p:cNvSpPr>
              <a:spLocks/>
            </p:cNvSpPr>
            <p:nvPr/>
          </p:nvSpPr>
          <p:spPr bwMode="auto">
            <a:xfrm>
              <a:off x="3725" y="27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29" name="Freeform 8465"/>
            <p:cNvSpPr>
              <a:spLocks/>
            </p:cNvSpPr>
            <p:nvPr/>
          </p:nvSpPr>
          <p:spPr bwMode="auto">
            <a:xfrm>
              <a:off x="2132" y="29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0" name="Freeform 8466"/>
            <p:cNvSpPr>
              <a:spLocks/>
            </p:cNvSpPr>
            <p:nvPr/>
          </p:nvSpPr>
          <p:spPr bwMode="auto">
            <a:xfrm>
              <a:off x="2833" y="2622"/>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31" name="Freeform 8467"/>
            <p:cNvSpPr>
              <a:spLocks/>
            </p:cNvSpPr>
            <p:nvPr/>
          </p:nvSpPr>
          <p:spPr bwMode="auto">
            <a:xfrm>
              <a:off x="2734"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2" name="Freeform 8468"/>
            <p:cNvSpPr>
              <a:spLocks/>
            </p:cNvSpPr>
            <p:nvPr/>
          </p:nvSpPr>
          <p:spPr bwMode="auto">
            <a:xfrm>
              <a:off x="2844" y="27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3" name="Freeform 8469"/>
            <p:cNvSpPr>
              <a:spLocks/>
            </p:cNvSpPr>
            <p:nvPr/>
          </p:nvSpPr>
          <p:spPr bwMode="auto">
            <a:xfrm>
              <a:off x="2833" y="27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34" name="Freeform 8470"/>
            <p:cNvSpPr>
              <a:spLocks/>
            </p:cNvSpPr>
            <p:nvPr/>
          </p:nvSpPr>
          <p:spPr bwMode="auto">
            <a:xfrm>
              <a:off x="3354" y="27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5" name="Freeform 8471"/>
            <p:cNvSpPr>
              <a:spLocks/>
            </p:cNvSpPr>
            <p:nvPr/>
          </p:nvSpPr>
          <p:spPr bwMode="auto">
            <a:xfrm>
              <a:off x="1698" y="31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36" name="Freeform 8472"/>
            <p:cNvSpPr>
              <a:spLocks/>
            </p:cNvSpPr>
            <p:nvPr/>
          </p:nvSpPr>
          <p:spPr bwMode="auto">
            <a:xfrm>
              <a:off x="168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7" name="Freeform 8473"/>
            <p:cNvSpPr>
              <a:spLocks/>
            </p:cNvSpPr>
            <p:nvPr/>
          </p:nvSpPr>
          <p:spPr bwMode="auto">
            <a:xfrm>
              <a:off x="1553" y="31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8" name="Freeform 8474"/>
            <p:cNvSpPr>
              <a:spLocks/>
            </p:cNvSpPr>
            <p:nvPr/>
          </p:nvSpPr>
          <p:spPr bwMode="auto">
            <a:xfrm>
              <a:off x="1495" y="31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39" name="Freeform 8475"/>
            <p:cNvSpPr>
              <a:spLocks/>
            </p:cNvSpPr>
            <p:nvPr/>
          </p:nvSpPr>
          <p:spPr bwMode="auto">
            <a:xfrm>
              <a:off x="2172" y="28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0" name="Freeform 8476"/>
            <p:cNvSpPr>
              <a:spLocks/>
            </p:cNvSpPr>
            <p:nvPr/>
          </p:nvSpPr>
          <p:spPr bwMode="auto">
            <a:xfrm>
              <a:off x="2757" y="23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1" name="Freeform 8477"/>
            <p:cNvSpPr>
              <a:spLocks/>
            </p:cNvSpPr>
            <p:nvPr/>
          </p:nvSpPr>
          <p:spPr bwMode="auto">
            <a:xfrm>
              <a:off x="314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2" name="Freeform 8478"/>
            <p:cNvSpPr>
              <a:spLocks/>
            </p:cNvSpPr>
            <p:nvPr/>
          </p:nvSpPr>
          <p:spPr bwMode="auto">
            <a:xfrm>
              <a:off x="3209"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3" name="Freeform 8479"/>
            <p:cNvSpPr>
              <a:spLocks/>
            </p:cNvSpPr>
            <p:nvPr/>
          </p:nvSpPr>
          <p:spPr bwMode="auto">
            <a:xfrm>
              <a:off x="3672"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4" name="Freeform 8480"/>
            <p:cNvSpPr>
              <a:spLocks/>
            </p:cNvSpPr>
            <p:nvPr/>
          </p:nvSpPr>
          <p:spPr bwMode="auto">
            <a:xfrm>
              <a:off x="3580"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5" name="Freeform 8481"/>
            <p:cNvSpPr>
              <a:spLocks/>
            </p:cNvSpPr>
            <p:nvPr/>
          </p:nvSpPr>
          <p:spPr bwMode="auto">
            <a:xfrm>
              <a:off x="3985" y="1518"/>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6" name="Freeform 8482"/>
            <p:cNvSpPr>
              <a:spLocks/>
            </p:cNvSpPr>
            <p:nvPr/>
          </p:nvSpPr>
          <p:spPr bwMode="auto">
            <a:xfrm>
              <a:off x="3927" y="15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7" name="Freeform 8483"/>
            <p:cNvSpPr>
              <a:spLocks/>
            </p:cNvSpPr>
            <p:nvPr/>
          </p:nvSpPr>
          <p:spPr bwMode="auto">
            <a:xfrm>
              <a:off x="4032" y="150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48" name="Freeform 8484"/>
            <p:cNvSpPr>
              <a:spLocks/>
            </p:cNvSpPr>
            <p:nvPr/>
          </p:nvSpPr>
          <p:spPr bwMode="auto">
            <a:xfrm>
              <a:off x="3522"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49" name="Freeform 8485"/>
            <p:cNvSpPr>
              <a:spLocks/>
            </p:cNvSpPr>
            <p:nvPr/>
          </p:nvSpPr>
          <p:spPr bwMode="auto">
            <a:xfrm>
              <a:off x="2566"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0" name="Freeform 8486"/>
            <p:cNvSpPr>
              <a:spLocks/>
            </p:cNvSpPr>
            <p:nvPr/>
          </p:nvSpPr>
          <p:spPr bwMode="auto">
            <a:xfrm>
              <a:off x="190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1" name="Freeform 8487"/>
            <p:cNvSpPr>
              <a:spLocks/>
            </p:cNvSpPr>
            <p:nvPr/>
          </p:nvSpPr>
          <p:spPr bwMode="auto">
            <a:xfrm>
              <a:off x="2167" y="29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52" name="Freeform 8488"/>
            <p:cNvSpPr>
              <a:spLocks/>
            </p:cNvSpPr>
            <p:nvPr/>
          </p:nvSpPr>
          <p:spPr bwMode="auto">
            <a:xfrm>
              <a:off x="1952" y="300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3" name="Freeform 8489"/>
            <p:cNvSpPr>
              <a:spLocks/>
            </p:cNvSpPr>
            <p:nvPr/>
          </p:nvSpPr>
          <p:spPr bwMode="auto">
            <a:xfrm>
              <a:off x="2242"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4" name="Freeform 8490"/>
            <p:cNvSpPr>
              <a:spLocks/>
            </p:cNvSpPr>
            <p:nvPr/>
          </p:nvSpPr>
          <p:spPr bwMode="auto">
            <a:xfrm>
              <a:off x="2300" y="24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5" name="Freeform 8491"/>
            <p:cNvSpPr>
              <a:spLocks/>
            </p:cNvSpPr>
            <p:nvPr/>
          </p:nvSpPr>
          <p:spPr bwMode="auto">
            <a:xfrm>
              <a:off x="2526" y="228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6" name="Freeform 8492"/>
            <p:cNvSpPr>
              <a:spLocks/>
            </p:cNvSpPr>
            <p:nvPr/>
          </p:nvSpPr>
          <p:spPr bwMode="auto">
            <a:xfrm>
              <a:off x="2856" y="22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7" name="Freeform 8493"/>
            <p:cNvSpPr>
              <a:spLocks/>
            </p:cNvSpPr>
            <p:nvPr/>
          </p:nvSpPr>
          <p:spPr bwMode="auto">
            <a:xfrm>
              <a:off x="4026"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8" name="Freeform 8494"/>
            <p:cNvSpPr>
              <a:spLocks/>
            </p:cNvSpPr>
            <p:nvPr/>
          </p:nvSpPr>
          <p:spPr bwMode="auto">
            <a:xfrm>
              <a:off x="3655"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59" name="Freeform 8495"/>
            <p:cNvSpPr>
              <a:spLocks/>
            </p:cNvSpPr>
            <p:nvPr/>
          </p:nvSpPr>
          <p:spPr bwMode="auto">
            <a:xfrm>
              <a:off x="3672"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0" name="Freeform 8496"/>
            <p:cNvSpPr>
              <a:spLocks/>
            </p:cNvSpPr>
            <p:nvPr/>
          </p:nvSpPr>
          <p:spPr bwMode="auto">
            <a:xfrm>
              <a:off x="3632"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1" name="Freeform 8497"/>
            <p:cNvSpPr>
              <a:spLocks/>
            </p:cNvSpPr>
            <p:nvPr/>
          </p:nvSpPr>
          <p:spPr bwMode="auto">
            <a:xfrm>
              <a:off x="3481"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2" name="Freeform 8498"/>
            <p:cNvSpPr>
              <a:spLocks/>
            </p:cNvSpPr>
            <p:nvPr/>
          </p:nvSpPr>
          <p:spPr bwMode="auto">
            <a:xfrm>
              <a:off x="3308"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63" name="Freeform 8499"/>
            <p:cNvSpPr>
              <a:spLocks/>
            </p:cNvSpPr>
            <p:nvPr/>
          </p:nvSpPr>
          <p:spPr bwMode="auto">
            <a:xfrm>
              <a:off x="2115" y="303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64" name="Freeform 8500"/>
            <p:cNvSpPr>
              <a:spLocks/>
            </p:cNvSpPr>
            <p:nvPr/>
          </p:nvSpPr>
          <p:spPr bwMode="auto">
            <a:xfrm>
              <a:off x="154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5" name="Freeform 8501"/>
            <p:cNvSpPr>
              <a:spLocks/>
            </p:cNvSpPr>
            <p:nvPr/>
          </p:nvSpPr>
          <p:spPr bwMode="auto">
            <a:xfrm>
              <a:off x="2352" y="285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6" name="Freeform 8502"/>
            <p:cNvSpPr>
              <a:spLocks/>
            </p:cNvSpPr>
            <p:nvPr/>
          </p:nvSpPr>
          <p:spPr bwMode="auto">
            <a:xfrm>
              <a:off x="1970" y="29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7" name="Freeform 8503"/>
            <p:cNvSpPr>
              <a:spLocks/>
            </p:cNvSpPr>
            <p:nvPr/>
          </p:nvSpPr>
          <p:spPr bwMode="auto">
            <a:xfrm>
              <a:off x="1918" y="28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68" name="Freeform 8504"/>
            <p:cNvSpPr>
              <a:spLocks/>
            </p:cNvSpPr>
            <p:nvPr/>
          </p:nvSpPr>
          <p:spPr bwMode="auto">
            <a:xfrm>
              <a:off x="2340" y="26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69" name="Freeform 8505"/>
            <p:cNvSpPr>
              <a:spLocks/>
            </p:cNvSpPr>
            <p:nvPr/>
          </p:nvSpPr>
          <p:spPr bwMode="auto">
            <a:xfrm>
              <a:off x="2613" y="24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0" name="Freeform 8506"/>
            <p:cNvSpPr>
              <a:spLocks/>
            </p:cNvSpPr>
            <p:nvPr/>
          </p:nvSpPr>
          <p:spPr bwMode="auto">
            <a:xfrm>
              <a:off x="3035"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71" name="Freeform 8507"/>
            <p:cNvSpPr>
              <a:spLocks/>
            </p:cNvSpPr>
            <p:nvPr/>
          </p:nvSpPr>
          <p:spPr bwMode="auto">
            <a:xfrm>
              <a:off x="3284"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72" name="Freeform 8508"/>
            <p:cNvSpPr>
              <a:spLocks/>
            </p:cNvSpPr>
            <p:nvPr/>
          </p:nvSpPr>
          <p:spPr bwMode="auto">
            <a:xfrm>
              <a:off x="3337"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3" name="Freeform 8509"/>
            <p:cNvSpPr>
              <a:spLocks/>
            </p:cNvSpPr>
            <p:nvPr/>
          </p:nvSpPr>
          <p:spPr bwMode="auto">
            <a:xfrm>
              <a:off x="3389"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4" name="Freeform 8510"/>
            <p:cNvSpPr>
              <a:spLocks/>
            </p:cNvSpPr>
            <p:nvPr/>
          </p:nvSpPr>
          <p:spPr bwMode="auto">
            <a:xfrm>
              <a:off x="3169"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5" name="Freeform 8511"/>
            <p:cNvSpPr>
              <a:spLocks/>
            </p:cNvSpPr>
            <p:nvPr/>
          </p:nvSpPr>
          <p:spPr bwMode="auto">
            <a:xfrm>
              <a:off x="3059"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6" name="Freeform 8512"/>
            <p:cNvSpPr>
              <a:spLocks/>
            </p:cNvSpPr>
            <p:nvPr/>
          </p:nvSpPr>
          <p:spPr bwMode="auto">
            <a:xfrm>
              <a:off x="2781" y="23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7" name="Freeform 8513"/>
            <p:cNvSpPr>
              <a:spLocks/>
            </p:cNvSpPr>
            <p:nvPr/>
          </p:nvSpPr>
          <p:spPr bwMode="auto">
            <a:xfrm>
              <a:off x="1999" y="302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78" name="Freeform 8514"/>
            <p:cNvSpPr>
              <a:spLocks/>
            </p:cNvSpPr>
            <p:nvPr/>
          </p:nvSpPr>
          <p:spPr bwMode="auto">
            <a:xfrm>
              <a:off x="1095"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79" name="Freeform 8515"/>
            <p:cNvSpPr>
              <a:spLocks/>
            </p:cNvSpPr>
            <p:nvPr/>
          </p:nvSpPr>
          <p:spPr bwMode="auto">
            <a:xfrm>
              <a:off x="1130"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0" name="Freeform 8516"/>
            <p:cNvSpPr>
              <a:spLocks/>
            </p:cNvSpPr>
            <p:nvPr/>
          </p:nvSpPr>
          <p:spPr bwMode="auto">
            <a:xfrm>
              <a:off x="1367" y="305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1" name="Freeform 8517"/>
            <p:cNvSpPr>
              <a:spLocks/>
            </p:cNvSpPr>
            <p:nvPr/>
          </p:nvSpPr>
          <p:spPr bwMode="auto">
            <a:xfrm>
              <a:off x="2433" y="25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2" name="Freeform 8518"/>
            <p:cNvSpPr>
              <a:spLocks/>
            </p:cNvSpPr>
            <p:nvPr/>
          </p:nvSpPr>
          <p:spPr bwMode="auto">
            <a:xfrm>
              <a:off x="2653" y="22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3" name="Freeform 8519"/>
            <p:cNvSpPr>
              <a:spLocks/>
            </p:cNvSpPr>
            <p:nvPr/>
          </p:nvSpPr>
          <p:spPr bwMode="auto">
            <a:xfrm>
              <a:off x="2810" y="2252"/>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84" name="Freeform 8520"/>
            <p:cNvSpPr>
              <a:spLocks/>
            </p:cNvSpPr>
            <p:nvPr/>
          </p:nvSpPr>
          <p:spPr bwMode="auto">
            <a:xfrm>
              <a:off x="296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5" name="Freeform 8521"/>
            <p:cNvSpPr>
              <a:spLocks/>
            </p:cNvSpPr>
            <p:nvPr/>
          </p:nvSpPr>
          <p:spPr bwMode="auto">
            <a:xfrm>
              <a:off x="3145"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6" name="Freeform 8522"/>
            <p:cNvSpPr>
              <a:spLocks/>
            </p:cNvSpPr>
            <p:nvPr/>
          </p:nvSpPr>
          <p:spPr bwMode="auto">
            <a:xfrm>
              <a:off x="3157"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87" name="Freeform 8523"/>
            <p:cNvSpPr>
              <a:spLocks/>
            </p:cNvSpPr>
            <p:nvPr/>
          </p:nvSpPr>
          <p:spPr bwMode="auto">
            <a:xfrm>
              <a:off x="3140" y="19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88" name="Freeform 8524"/>
            <p:cNvSpPr>
              <a:spLocks/>
            </p:cNvSpPr>
            <p:nvPr/>
          </p:nvSpPr>
          <p:spPr bwMode="auto">
            <a:xfrm>
              <a:off x="3030"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89" name="Freeform 8525"/>
            <p:cNvSpPr>
              <a:spLocks/>
            </p:cNvSpPr>
            <p:nvPr/>
          </p:nvSpPr>
          <p:spPr bwMode="auto">
            <a:xfrm>
              <a:off x="2844" y="22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0" name="Freeform 8526"/>
            <p:cNvSpPr>
              <a:spLocks/>
            </p:cNvSpPr>
            <p:nvPr/>
          </p:nvSpPr>
          <p:spPr bwMode="auto">
            <a:xfrm>
              <a:off x="96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1" name="Freeform 8527"/>
            <p:cNvSpPr>
              <a:spLocks/>
            </p:cNvSpPr>
            <p:nvPr/>
          </p:nvSpPr>
          <p:spPr bwMode="auto">
            <a:xfrm>
              <a:off x="100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92" name="Freeform 8528"/>
            <p:cNvSpPr>
              <a:spLocks/>
            </p:cNvSpPr>
            <p:nvPr/>
          </p:nvSpPr>
          <p:spPr bwMode="auto">
            <a:xfrm>
              <a:off x="1055" y="31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93" name="Freeform 8529"/>
            <p:cNvSpPr>
              <a:spLocks/>
            </p:cNvSpPr>
            <p:nvPr/>
          </p:nvSpPr>
          <p:spPr bwMode="auto">
            <a:xfrm>
              <a:off x="1489" y="28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4" name="Freeform 8530"/>
            <p:cNvSpPr>
              <a:spLocks/>
            </p:cNvSpPr>
            <p:nvPr/>
          </p:nvSpPr>
          <p:spPr bwMode="auto">
            <a:xfrm>
              <a:off x="2277" y="246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95" name="Freeform 8531"/>
            <p:cNvSpPr>
              <a:spLocks/>
            </p:cNvSpPr>
            <p:nvPr/>
          </p:nvSpPr>
          <p:spPr bwMode="auto">
            <a:xfrm>
              <a:off x="2491" y="23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6" name="Freeform 8532"/>
            <p:cNvSpPr>
              <a:spLocks/>
            </p:cNvSpPr>
            <p:nvPr/>
          </p:nvSpPr>
          <p:spPr bwMode="auto">
            <a:xfrm>
              <a:off x="1420" y="28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0997" name="Freeform 8533"/>
            <p:cNvSpPr>
              <a:spLocks/>
            </p:cNvSpPr>
            <p:nvPr/>
          </p:nvSpPr>
          <p:spPr bwMode="auto">
            <a:xfrm>
              <a:off x="2699"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8" name="Freeform 8534"/>
            <p:cNvSpPr>
              <a:spLocks/>
            </p:cNvSpPr>
            <p:nvPr/>
          </p:nvSpPr>
          <p:spPr bwMode="auto">
            <a:xfrm>
              <a:off x="2838"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0999" name="Freeform 8535"/>
            <p:cNvSpPr>
              <a:spLocks/>
            </p:cNvSpPr>
            <p:nvPr/>
          </p:nvSpPr>
          <p:spPr bwMode="auto">
            <a:xfrm>
              <a:off x="2838"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0" name="Freeform 8536"/>
            <p:cNvSpPr>
              <a:spLocks/>
            </p:cNvSpPr>
            <p:nvPr/>
          </p:nvSpPr>
          <p:spPr bwMode="auto">
            <a:xfrm>
              <a:off x="2977"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1" name="Freeform 8537"/>
            <p:cNvSpPr>
              <a:spLocks/>
            </p:cNvSpPr>
            <p:nvPr/>
          </p:nvSpPr>
          <p:spPr bwMode="auto">
            <a:xfrm>
              <a:off x="2833" y="225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02" name="Freeform 8538"/>
            <p:cNvSpPr>
              <a:spLocks/>
            </p:cNvSpPr>
            <p:nvPr/>
          </p:nvSpPr>
          <p:spPr bwMode="auto">
            <a:xfrm>
              <a:off x="991" y="318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3" name="Freeform 8539"/>
            <p:cNvSpPr>
              <a:spLocks/>
            </p:cNvSpPr>
            <p:nvPr/>
          </p:nvSpPr>
          <p:spPr bwMode="auto">
            <a:xfrm>
              <a:off x="1454" y="29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4" name="Freeform 8540"/>
            <p:cNvSpPr>
              <a:spLocks/>
            </p:cNvSpPr>
            <p:nvPr/>
          </p:nvSpPr>
          <p:spPr bwMode="auto">
            <a:xfrm>
              <a:off x="1808" y="28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05" name="Freeform 8541"/>
            <p:cNvSpPr>
              <a:spLocks/>
            </p:cNvSpPr>
            <p:nvPr/>
          </p:nvSpPr>
          <p:spPr bwMode="auto">
            <a:xfrm>
              <a:off x="1912" y="285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6" name="Freeform 8542"/>
            <p:cNvSpPr>
              <a:spLocks/>
            </p:cNvSpPr>
            <p:nvPr/>
          </p:nvSpPr>
          <p:spPr bwMode="auto">
            <a:xfrm>
              <a:off x="2033" y="28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07" name="Freeform 8543"/>
            <p:cNvSpPr>
              <a:spLocks/>
            </p:cNvSpPr>
            <p:nvPr/>
          </p:nvSpPr>
          <p:spPr bwMode="auto">
            <a:xfrm>
              <a:off x="2277" y="281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08" name="Freeform 8544"/>
            <p:cNvSpPr>
              <a:spLocks/>
            </p:cNvSpPr>
            <p:nvPr/>
          </p:nvSpPr>
          <p:spPr bwMode="auto">
            <a:xfrm>
              <a:off x="97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09" name="Freeform 8545"/>
            <p:cNvSpPr>
              <a:spLocks/>
            </p:cNvSpPr>
            <p:nvPr/>
          </p:nvSpPr>
          <p:spPr bwMode="auto">
            <a:xfrm>
              <a:off x="1530" y="300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10" name="Freeform 8546"/>
            <p:cNvSpPr>
              <a:spLocks/>
            </p:cNvSpPr>
            <p:nvPr/>
          </p:nvSpPr>
          <p:spPr bwMode="auto">
            <a:xfrm>
              <a:off x="1738" y="29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1" name="Freeform 8547"/>
            <p:cNvSpPr>
              <a:spLocks/>
            </p:cNvSpPr>
            <p:nvPr/>
          </p:nvSpPr>
          <p:spPr bwMode="auto">
            <a:xfrm>
              <a:off x="1935" y="28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2" name="Freeform 8548"/>
            <p:cNvSpPr>
              <a:spLocks/>
            </p:cNvSpPr>
            <p:nvPr/>
          </p:nvSpPr>
          <p:spPr bwMode="auto">
            <a:xfrm>
              <a:off x="1935" y="28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3" name="Freeform 8549"/>
            <p:cNvSpPr>
              <a:spLocks/>
            </p:cNvSpPr>
            <p:nvPr/>
          </p:nvSpPr>
          <p:spPr bwMode="auto">
            <a:xfrm>
              <a:off x="2051" y="286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4" name="Freeform 8550"/>
            <p:cNvSpPr>
              <a:spLocks/>
            </p:cNvSpPr>
            <p:nvPr/>
          </p:nvSpPr>
          <p:spPr bwMode="auto">
            <a:xfrm>
              <a:off x="881"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5" name="Freeform 8551"/>
            <p:cNvSpPr>
              <a:spLocks/>
            </p:cNvSpPr>
            <p:nvPr/>
          </p:nvSpPr>
          <p:spPr bwMode="auto">
            <a:xfrm>
              <a:off x="86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6" name="Freeform 8552"/>
            <p:cNvSpPr>
              <a:spLocks/>
            </p:cNvSpPr>
            <p:nvPr/>
          </p:nvSpPr>
          <p:spPr bwMode="auto">
            <a:xfrm>
              <a:off x="1367" y="30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7" name="Freeform 8553"/>
            <p:cNvSpPr>
              <a:spLocks/>
            </p:cNvSpPr>
            <p:nvPr/>
          </p:nvSpPr>
          <p:spPr bwMode="auto">
            <a:xfrm>
              <a:off x="2213" y="24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8" name="Freeform 8554"/>
            <p:cNvSpPr>
              <a:spLocks/>
            </p:cNvSpPr>
            <p:nvPr/>
          </p:nvSpPr>
          <p:spPr bwMode="auto">
            <a:xfrm>
              <a:off x="2387" y="2431"/>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19" name="Freeform 8555"/>
            <p:cNvSpPr>
              <a:spLocks/>
            </p:cNvSpPr>
            <p:nvPr/>
          </p:nvSpPr>
          <p:spPr bwMode="auto">
            <a:xfrm>
              <a:off x="2549" y="23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0" name="Freeform 8556"/>
            <p:cNvSpPr>
              <a:spLocks/>
            </p:cNvSpPr>
            <p:nvPr/>
          </p:nvSpPr>
          <p:spPr bwMode="auto">
            <a:xfrm>
              <a:off x="2810"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21" name="Freeform 8557"/>
            <p:cNvSpPr>
              <a:spLocks/>
            </p:cNvSpPr>
            <p:nvPr/>
          </p:nvSpPr>
          <p:spPr bwMode="auto">
            <a:xfrm>
              <a:off x="2838"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2" name="Freeform 8558"/>
            <p:cNvSpPr>
              <a:spLocks/>
            </p:cNvSpPr>
            <p:nvPr/>
          </p:nvSpPr>
          <p:spPr bwMode="auto">
            <a:xfrm>
              <a:off x="2862"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23" name="Freeform 8559"/>
            <p:cNvSpPr>
              <a:spLocks/>
            </p:cNvSpPr>
            <p:nvPr/>
          </p:nvSpPr>
          <p:spPr bwMode="auto">
            <a:xfrm>
              <a:off x="3099"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4" name="Freeform 8560"/>
            <p:cNvSpPr>
              <a:spLocks/>
            </p:cNvSpPr>
            <p:nvPr/>
          </p:nvSpPr>
          <p:spPr bwMode="auto">
            <a:xfrm>
              <a:off x="3267"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5" name="Freeform 8561"/>
            <p:cNvSpPr>
              <a:spLocks/>
            </p:cNvSpPr>
            <p:nvPr/>
          </p:nvSpPr>
          <p:spPr bwMode="auto">
            <a:xfrm>
              <a:off x="1101"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6" name="Freeform 8562"/>
            <p:cNvSpPr>
              <a:spLocks/>
            </p:cNvSpPr>
            <p:nvPr/>
          </p:nvSpPr>
          <p:spPr bwMode="auto">
            <a:xfrm>
              <a:off x="1003"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27" name="Freeform 8563"/>
            <p:cNvSpPr>
              <a:spLocks/>
            </p:cNvSpPr>
            <p:nvPr/>
          </p:nvSpPr>
          <p:spPr bwMode="auto">
            <a:xfrm>
              <a:off x="1448" y="30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8" name="Freeform 8564"/>
            <p:cNvSpPr>
              <a:spLocks/>
            </p:cNvSpPr>
            <p:nvPr/>
          </p:nvSpPr>
          <p:spPr bwMode="auto">
            <a:xfrm>
              <a:off x="2219" y="26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29" name="Freeform 8565"/>
            <p:cNvSpPr>
              <a:spLocks/>
            </p:cNvSpPr>
            <p:nvPr/>
          </p:nvSpPr>
          <p:spPr bwMode="auto">
            <a:xfrm>
              <a:off x="2850" y="226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0" name="Freeform 8566"/>
            <p:cNvSpPr>
              <a:spLocks/>
            </p:cNvSpPr>
            <p:nvPr/>
          </p:nvSpPr>
          <p:spPr bwMode="auto">
            <a:xfrm>
              <a:off x="321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1" name="Freeform 8567"/>
            <p:cNvSpPr>
              <a:spLocks/>
            </p:cNvSpPr>
            <p:nvPr/>
          </p:nvSpPr>
          <p:spPr bwMode="auto">
            <a:xfrm>
              <a:off x="3006"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2" name="Freeform 8568"/>
            <p:cNvSpPr>
              <a:spLocks/>
            </p:cNvSpPr>
            <p:nvPr/>
          </p:nvSpPr>
          <p:spPr bwMode="auto">
            <a:xfrm>
              <a:off x="3221"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3" name="Freeform 8569"/>
            <p:cNvSpPr>
              <a:spLocks/>
            </p:cNvSpPr>
            <p:nvPr/>
          </p:nvSpPr>
          <p:spPr bwMode="auto">
            <a:xfrm>
              <a:off x="3227"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34" name="Freeform 8570"/>
            <p:cNvSpPr>
              <a:spLocks/>
            </p:cNvSpPr>
            <p:nvPr/>
          </p:nvSpPr>
          <p:spPr bwMode="auto">
            <a:xfrm>
              <a:off x="3088"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35" name="Freeform 8571"/>
            <p:cNvSpPr>
              <a:spLocks/>
            </p:cNvSpPr>
            <p:nvPr/>
          </p:nvSpPr>
          <p:spPr bwMode="auto">
            <a:xfrm>
              <a:off x="2844"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6" name="Freeform 8572"/>
            <p:cNvSpPr>
              <a:spLocks/>
            </p:cNvSpPr>
            <p:nvPr/>
          </p:nvSpPr>
          <p:spPr bwMode="auto">
            <a:xfrm>
              <a:off x="304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7" name="Freeform 8573"/>
            <p:cNvSpPr>
              <a:spLocks/>
            </p:cNvSpPr>
            <p:nvPr/>
          </p:nvSpPr>
          <p:spPr bwMode="auto">
            <a:xfrm>
              <a:off x="14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8" name="Freeform 8574"/>
            <p:cNvSpPr>
              <a:spLocks/>
            </p:cNvSpPr>
            <p:nvPr/>
          </p:nvSpPr>
          <p:spPr bwMode="auto">
            <a:xfrm>
              <a:off x="111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39" name="Freeform 8575"/>
            <p:cNvSpPr>
              <a:spLocks/>
            </p:cNvSpPr>
            <p:nvPr/>
          </p:nvSpPr>
          <p:spPr bwMode="auto">
            <a:xfrm>
              <a:off x="1049"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0" name="Freeform 8576"/>
            <p:cNvSpPr>
              <a:spLocks/>
            </p:cNvSpPr>
            <p:nvPr/>
          </p:nvSpPr>
          <p:spPr bwMode="auto">
            <a:xfrm>
              <a:off x="1703" y="302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1" name="Freeform 8577"/>
            <p:cNvSpPr>
              <a:spLocks/>
            </p:cNvSpPr>
            <p:nvPr/>
          </p:nvSpPr>
          <p:spPr bwMode="auto">
            <a:xfrm>
              <a:off x="2335" y="25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42" name="Freeform 8578"/>
            <p:cNvSpPr>
              <a:spLocks/>
            </p:cNvSpPr>
            <p:nvPr/>
          </p:nvSpPr>
          <p:spPr bwMode="auto">
            <a:xfrm>
              <a:off x="3128"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3" name="Freeform 8579"/>
            <p:cNvSpPr>
              <a:spLocks/>
            </p:cNvSpPr>
            <p:nvPr/>
          </p:nvSpPr>
          <p:spPr bwMode="auto">
            <a:xfrm>
              <a:off x="2653" y="23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4" name="Freeform 8580"/>
            <p:cNvSpPr>
              <a:spLocks/>
            </p:cNvSpPr>
            <p:nvPr/>
          </p:nvSpPr>
          <p:spPr bwMode="auto">
            <a:xfrm>
              <a:off x="2995"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5" name="Freeform 8581"/>
            <p:cNvSpPr>
              <a:spLocks/>
            </p:cNvSpPr>
            <p:nvPr/>
          </p:nvSpPr>
          <p:spPr bwMode="auto">
            <a:xfrm>
              <a:off x="3163"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6" name="Freeform 8582"/>
            <p:cNvSpPr>
              <a:spLocks/>
            </p:cNvSpPr>
            <p:nvPr/>
          </p:nvSpPr>
          <p:spPr bwMode="auto">
            <a:xfrm>
              <a:off x="2989"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47" name="Freeform 8583"/>
            <p:cNvSpPr>
              <a:spLocks/>
            </p:cNvSpPr>
            <p:nvPr/>
          </p:nvSpPr>
          <p:spPr bwMode="auto">
            <a:xfrm>
              <a:off x="3447" y="18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48" name="Freeform 8584"/>
            <p:cNvSpPr>
              <a:spLocks/>
            </p:cNvSpPr>
            <p:nvPr/>
          </p:nvSpPr>
          <p:spPr bwMode="auto">
            <a:xfrm>
              <a:off x="3250"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49" name="Freeform 8585"/>
            <p:cNvSpPr>
              <a:spLocks/>
            </p:cNvSpPr>
            <p:nvPr/>
          </p:nvSpPr>
          <p:spPr bwMode="auto">
            <a:xfrm>
              <a:off x="2833" y="22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50" name="Freeform 8586"/>
            <p:cNvSpPr>
              <a:spLocks/>
            </p:cNvSpPr>
            <p:nvPr/>
          </p:nvSpPr>
          <p:spPr bwMode="auto">
            <a:xfrm>
              <a:off x="103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1" name="Freeform 8587"/>
            <p:cNvSpPr>
              <a:spLocks/>
            </p:cNvSpPr>
            <p:nvPr/>
          </p:nvSpPr>
          <p:spPr bwMode="auto">
            <a:xfrm>
              <a:off x="916"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52" name="Freeform 8588"/>
            <p:cNvSpPr>
              <a:spLocks/>
            </p:cNvSpPr>
            <p:nvPr/>
          </p:nvSpPr>
          <p:spPr bwMode="auto">
            <a:xfrm>
              <a:off x="96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3" name="Freeform 8589"/>
            <p:cNvSpPr>
              <a:spLocks/>
            </p:cNvSpPr>
            <p:nvPr/>
          </p:nvSpPr>
          <p:spPr bwMode="auto">
            <a:xfrm>
              <a:off x="1315" y="31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4" name="Freeform 8590"/>
            <p:cNvSpPr>
              <a:spLocks/>
            </p:cNvSpPr>
            <p:nvPr/>
          </p:nvSpPr>
          <p:spPr bwMode="auto">
            <a:xfrm>
              <a:off x="1796" y="28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5" name="Freeform 8591"/>
            <p:cNvSpPr>
              <a:spLocks/>
            </p:cNvSpPr>
            <p:nvPr/>
          </p:nvSpPr>
          <p:spPr bwMode="auto">
            <a:xfrm>
              <a:off x="2844" y="22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6" name="Freeform 8592"/>
            <p:cNvSpPr>
              <a:spLocks/>
            </p:cNvSpPr>
            <p:nvPr/>
          </p:nvSpPr>
          <p:spPr bwMode="auto">
            <a:xfrm>
              <a:off x="2896" y="226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7" name="Freeform 8593"/>
            <p:cNvSpPr>
              <a:spLocks/>
            </p:cNvSpPr>
            <p:nvPr/>
          </p:nvSpPr>
          <p:spPr bwMode="auto">
            <a:xfrm>
              <a:off x="3030"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58" name="Freeform 8594"/>
            <p:cNvSpPr>
              <a:spLocks/>
            </p:cNvSpPr>
            <p:nvPr/>
          </p:nvSpPr>
          <p:spPr bwMode="auto">
            <a:xfrm>
              <a:off x="3180"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59" name="Freeform 8595"/>
            <p:cNvSpPr>
              <a:spLocks/>
            </p:cNvSpPr>
            <p:nvPr/>
          </p:nvSpPr>
          <p:spPr bwMode="auto">
            <a:xfrm>
              <a:off x="3244"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0" name="Freeform 8596"/>
            <p:cNvSpPr>
              <a:spLocks/>
            </p:cNvSpPr>
            <p:nvPr/>
          </p:nvSpPr>
          <p:spPr bwMode="auto">
            <a:xfrm>
              <a:off x="3342"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1" name="Freeform 8597"/>
            <p:cNvSpPr>
              <a:spLocks/>
            </p:cNvSpPr>
            <p:nvPr/>
          </p:nvSpPr>
          <p:spPr bwMode="auto">
            <a:xfrm>
              <a:off x="3377"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2" name="Freeform 8598"/>
            <p:cNvSpPr>
              <a:spLocks/>
            </p:cNvSpPr>
            <p:nvPr/>
          </p:nvSpPr>
          <p:spPr bwMode="auto">
            <a:xfrm>
              <a:off x="3035"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3" name="Freeform 8599"/>
            <p:cNvSpPr>
              <a:spLocks/>
            </p:cNvSpPr>
            <p:nvPr/>
          </p:nvSpPr>
          <p:spPr bwMode="auto">
            <a:xfrm>
              <a:off x="2589" y="263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4" name="Freeform 8600"/>
            <p:cNvSpPr>
              <a:spLocks/>
            </p:cNvSpPr>
            <p:nvPr/>
          </p:nvSpPr>
          <p:spPr bwMode="auto">
            <a:xfrm>
              <a:off x="1611"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65" name="Freeform 8601"/>
            <p:cNvSpPr>
              <a:spLocks/>
            </p:cNvSpPr>
            <p:nvPr/>
          </p:nvSpPr>
          <p:spPr bwMode="auto">
            <a:xfrm>
              <a:off x="1559" y="318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66" name="Freeform 8602"/>
            <p:cNvSpPr>
              <a:spLocks/>
            </p:cNvSpPr>
            <p:nvPr/>
          </p:nvSpPr>
          <p:spPr bwMode="auto">
            <a:xfrm>
              <a:off x="1089"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7" name="Freeform 8603"/>
            <p:cNvSpPr>
              <a:spLocks/>
            </p:cNvSpPr>
            <p:nvPr/>
          </p:nvSpPr>
          <p:spPr bwMode="auto">
            <a:xfrm>
              <a:off x="1900" y="29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8" name="Freeform 8604"/>
            <p:cNvSpPr>
              <a:spLocks/>
            </p:cNvSpPr>
            <p:nvPr/>
          </p:nvSpPr>
          <p:spPr bwMode="auto">
            <a:xfrm>
              <a:off x="2398" y="26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69" name="Freeform 8605"/>
            <p:cNvSpPr>
              <a:spLocks/>
            </p:cNvSpPr>
            <p:nvPr/>
          </p:nvSpPr>
          <p:spPr bwMode="auto">
            <a:xfrm>
              <a:off x="3215"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0" name="Freeform 8606"/>
            <p:cNvSpPr>
              <a:spLocks/>
            </p:cNvSpPr>
            <p:nvPr/>
          </p:nvSpPr>
          <p:spPr bwMode="auto">
            <a:xfrm>
              <a:off x="3296"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1" name="Freeform 8607"/>
            <p:cNvSpPr>
              <a:spLocks/>
            </p:cNvSpPr>
            <p:nvPr/>
          </p:nvSpPr>
          <p:spPr bwMode="auto">
            <a:xfrm>
              <a:off x="3394"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2" name="Freeform 8608"/>
            <p:cNvSpPr>
              <a:spLocks/>
            </p:cNvSpPr>
            <p:nvPr/>
          </p:nvSpPr>
          <p:spPr bwMode="auto">
            <a:xfrm>
              <a:off x="3406"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3" name="Freeform 8609"/>
            <p:cNvSpPr>
              <a:spLocks/>
            </p:cNvSpPr>
            <p:nvPr/>
          </p:nvSpPr>
          <p:spPr bwMode="auto">
            <a:xfrm>
              <a:off x="3458"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4" name="Freeform 8610"/>
            <p:cNvSpPr>
              <a:spLocks/>
            </p:cNvSpPr>
            <p:nvPr/>
          </p:nvSpPr>
          <p:spPr bwMode="auto">
            <a:xfrm>
              <a:off x="3238"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5" name="Freeform 8611"/>
            <p:cNvSpPr>
              <a:spLocks/>
            </p:cNvSpPr>
            <p:nvPr/>
          </p:nvSpPr>
          <p:spPr bwMode="auto">
            <a:xfrm>
              <a:off x="3093"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6" name="Freeform 8612"/>
            <p:cNvSpPr>
              <a:spLocks/>
            </p:cNvSpPr>
            <p:nvPr/>
          </p:nvSpPr>
          <p:spPr bwMode="auto">
            <a:xfrm>
              <a:off x="2891"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77" name="Freeform 8613"/>
            <p:cNvSpPr>
              <a:spLocks/>
            </p:cNvSpPr>
            <p:nvPr/>
          </p:nvSpPr>
          <p:spPr bwMode="auto">
            <a:xfrm>
              <a:off x="1715" y="31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8" name="Freeform 8614"/>
            <p:cNvSpPr>
              <a:spLocks/>
            </p:cNvSpPr>
            <p:nvPr/>
          </p:nvSpPr>
          <p:spPr bwMode="auto">
            <a:xfrm>
              <a:off x="2172" y="29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79" name="Freeform 8615"/>
            <p:cNvSpPr>
              <a:spLocks/>
            </p:cNvSpPr>
            <p:nvPr/>
          </p:nvSpPr>
          <p:spPr bwMode="auto">
            <a:xfrm>
              <a:off x="2723" y="27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80" name="Freeform 8616"/>
            <p:cNvSpPr>
              <a:spLocks/>
            </p:cNvSpPr>
            <p:nvPr/>
          </p:nvSpPr>
          <p:spPr bwMode="auto">
            <a:xfrm>
              <a:off x="2532" y="27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81" name="Freeform 8617"/>
            <p:cNvSpPr>
              <a:spLocks/>
            </p:cNvSpPr>
            <p:nvPr/>
          </p:nvSpPr>
          <p:spPr bwMode="auto">
            <a:xfrm>
              <a:off x="2873" y="2795"/>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82" name="Freeform 8618"/>
            <p:cNvSpPr>
              <a:spLocks/>
            </p:cNvSpPr>
            <p:nvPr/>
          </p:nvSpPr>
          <p:spPr bwMode="auto">
            <a:xfrm>
              <a:off x="2555" y="2795"/>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83" name="Freeform 8619"/>
            <p:cNvSpPr>
              <a:spLocks/>
            </p:cNvSpPr>
            <p:nvPr/>
          </p:nvSpPr>
          <p:spPr bwMode="auto">
            <a:xfrm>
              <a:off x="1084" y="320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84" name="Freeform 8620"/>
            <p:cNvSpPr>
              <a:spLocks/>
            </p:cNvSpPr>
            <p:nvPr/>
          </p:nvSpPr>
          <p:spPr bwMode="auto">
            <a:xfrm>
              <a:off x="1425" y="303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85" name="Freeform 8621"/>
            <p:cNvSpPr>
              <a:spLocks/>
            </p:cNvSpPr>
            <p:nvPr/>
          </p:nvSpPr>
          <p:spPr bwMode="auto">
            <a:xfrm>
              <a:off x="1912" y="29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86" name="Freeform 8622"/>
            <p:cNvSpPr>
              <a:spLocks/>
            </p:cNvSpPr>
            <p:nvPr/>
          </p:nvSpPr>
          <p:spPr bwMode="auto">
            <a:xfrm>
              <a:off x="2161" y="286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87" name="Freeform 8623"/>
            <p:cNvSpPr>
              <a:spLocks/>
            </p:cNvSpPr>
            <p:nvPr/>
          </p:nvSpPr>
          <p:spPr bwMode="auto">
            <a:xfrm>
              <a:off x="2294" y="284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88" name="Freeform 8624"/>
            <p:cNvSpPr>
              <a:spLocks/>
            </p:cNvSpPr>
            <p:nvPr/>
          </p:nvSpPr>
          <p:spPr bwMode="auto">
            <a:xfrm>
              <a:off x="2445" y="282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89" name="Freeform 8625"/>
            <p:cNvSpPr>
              <a:spLocks/>
            </p:cNvSpPr>
            <p:nvPr/>
          </p:nvSpPr>
          <p:spPr bwMode="auto">
            <a:xfrm>
              <a:off x="1286"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0" name="Freeform 8626"/>
            <p:cNvSpPr>
              <a:spLocks/>
            </p:cNvSpPr>
            <p:nvPr/>
          </p:nvSpPr>
          <p:spPr bwMode="auto">
            <a:xfrm>
              <a:off x="110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1" name="Freeform 8627"/>
            <p:cNvSpPr>
              <a:spLocks/>
            </p:cNvSpPr>
            <p:nvPr/>
          </p:nvSpPr>
          <p:spPr bwMode="auto">
            <a:xfrm>
              <a:off x="1356"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2" name="Freeform 8628"/>
            <p:cNvSpPr>
              <a:spLocks/>
            </p:cNvSpPr>
            <p:nvPr/>
          </p:nvSpPr>
          <p:spPr bwMode="auto">
            <a:xfrm>
              <a:off x="1350" y="3165"/>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3" name="Freeform 8629"/>
            <p:cNvSpPr>
              <a:spLocks/>
            </p:cNvSpPr>
            <p:nvPr/>
          </p:nvSpPr>
          <p:spPr bwMode="auto">
            <a:xfrm>
              <a:off x="1918" y="29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94" name="Freeform 8630"/>
            <p:cNvSpPr>
              <a:spLocks/>
            </p:cNvSpPr>
            <p:nvPr/>
          </p:nvSpPr>
          <p:spPr bwMode="auto">
            <a:xfrm>
              <a:off x="2810" y="23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095" name="Freeform 8631"/>
            <p:cNvSpPr>
              <a:spLocks/>
            </p:cNvSpPr>
            <p:nvPr/>
          </p:nvSpPr>
          <p:spPr bwMode="auto">
            <a:xfrm>
              <a:off x="3024"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6" name="Freeform 8632"/>
            <p:cNvSpPr>
              <a:spLocks/>
            </p:cNvSpPr>
            <p:nvPr/>
          </p:nvSpPr>
          <p:spPr bwMode="auto">
            <a:xfrm>
              <a:off x="3609"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7" name="Freeform 8633"/>
            <p:cNvSpPr>
              <a:spLocks/>
            </p:cNvSpPr>
            <p:nvPr/>
          </p:nvSpPr>
          <p:spPr bwMode="auto">
            <a:xfrm>
              <a:off x="3568"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8" name="Freeform 8634"/>
            <p:cNvSpPr>
              <a:spLocks/>
            </p:cNvSpPr>
            <p:nvPr/>
          </p:nvSpPr>
          <p:spPr bwMode="auto">
            <a:xfrm>
              <a:off x="3811"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099" name="Freeform 8635"/>
            <p:cNvSpPr>
              <a:spLocks/>
            </p:cNvSpPr>
            <p:nvPr/>
          </p:nvSpPr>
          <p:spPr bwMode="auto">
            <a:xfrm>
              <a:off x="3811" y="17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0" name="Freeform 8636"/>
            <p:cNvSpPr>
              <a:spLocks/>
            </p:cNvSpPr>
            <p:nvPr/>
          </p:nvSpPr>
          <p:spPr bwMode="auto">
            <a:xfrm>
              <a:off x="3835" y="169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01" name="Freeform 8637"/>
            <p:cNvSpPr>
              <a:spLocks/>
            </p:cNvSpPr>
            <p:nvPr/>
          </p:nvSpPr>
          <p:spPr bwMode="auto">
            <a:xfrm>
              <a:off x="3678" y="17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2" name="Freeform 8638"/>
            <p:cNvSpPr>
              <a:spLocks/>
            </p:cNvSpPr>
            <p:nvPr/>
          </p:nvSpPr>
          <p:spPr bwMode="auto">
            <a:xfrm>
              <a:off x="3406"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3" name="Freeform 8639"/>
            <p:cNvSpPr>
              <a:spLocks/>
            </p:cNvSpPr>
            <p:nvPr/>
          </p:nvSpPr>
          <p:spPr bwMode="auto">
            <a:xfrm>
              <a:off x="1918" y="29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04" name="Freeform 8640"/>
            <p:cNvSpPr>
              <a:spLocks/>
            </p:cNvSpPr>
            <p:nvPr/>
          </p:nvSpPr>
          <p:spPr bwMode="auto">
            <a:xfrm>
              <a:off x="1622"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5" name="Freeform 8641"/>
            <p:cNvSpPr>
              <a:spLocks/>
            </p:cNvSpPr>
            <p:nvPr/>
          </p:nvSpPr>
          <p:spPr bwMode="auto">
            <a:xfrm>
              <a:off x="2572" y="28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6" name="Freeform 8642"/>
            <p:cNvSpPr>
              <a:spLocks/>
            </p:cNvSpPr>
            <p:nvPr/>
          </p:nvSpPr>
          <p:spPr bwMode="auto">
            <a:xfrm>
              <a:off x="2636" y="27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7" name="Freeform 8643"/>
            <p:cNvSpPr>
              <a:spLocks/>
            </p:cNvSpPr>
            <p:nvPr/>
          </p:nvSpPr>
          <p:spPr bwMode="auto">
            <a:xfrm>
              <a:off x="3122" y="22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08" name="Freeform 8644"/>
            <p:cNvSpPr>
              <a:spLocks/>
            </p:cNvSpPr>
            <p:nvPr/>
          </p:nvSpPr>
          <p:spPr bwMode="auto">
            <a:xfrm>
              <a:off x="3644"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09" name="Freeform 8645"/>
            <p:cNvSpPr>
              <a:spLocks/>
            </p:cNvSpPr>
            <p:nvPr/>
          </p:nvSpPr>
          <p:spPr bwMode="auto">
            <a:xfrm>
              <a:off x="3696"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10" name="Freeform 8646"/>
            <p:cNvSpPr>
              <a:spLocks/>
            </p:cNvSpPr>
            <p:nvPr/>
          </p:nvSpPr>
          <p:spPr bwMode="auto">
            <a:xfrm>
              <a:off x="3817"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1" name="Freeform 8647"/>
            <p:cNvSpPr>
              <a:spLocks/>
            </p:cNvSpPr>
            <p:nvPr/>
          </p:nvSpPr>
          <p:spPr bwMode="auto">
            <a:xfrm>
              <a:off x="3765"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2" name="Freeform 8648"/>
            <p:cNvSpPr>
              <a:spLocks/>
            </p:cNvSpPr>
            <p:nvPr/>
          </p:nvSpPr>
          <p:spPr bwMode="auto">
            <a:xfrm>
              <a:off x="3985" y="16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3" name="Freeform 8649"/>
            <p:cNvSpPr>
              <a:spLocks/>
            </p:cNvSpPr>
            <p:nvPr/>
          </p:nvSpPr>
          <p:spPr bwMode="auto">
            <a:xfrm>
              <a:off x="3939"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4" name="Freeform 8650"/>
            <p:cNvSpPr>
              <a:spLocks/>
            </p:cNvSpPr>
            <p:nvPr/>
          </p:nvSpPr>
          <p:spPr bwMode="auto">
            <a:xfrm>
              <a:off x="4014" y="15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5" name="Freeform 8651"/>
            <p:cNvSpPr>
              <a:spLocks/>
            </p:cNvSpPr>
            <p:nvPr/>
          </p:nvSpPr>
          <p:spPr bwMode="auto">
            <a:xfrm>
              <a:off x="3950" y="14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6" name="Freeform 8652"/>
            <p:cNvSpPr>
              <a:spLocks/>
            </p:cNvSpPr>
            <p:nvPr/>
          </p:nvSpPr>
          <p:spPr bwMode="auto">
            <a:xfrm>
              <a:off x="3748"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7" name="Freeform 8653"/>
            <p:cNvSpPr>
              <a:spLocks/>
            </p:cNvSpPr>
            <p:nvPr/>
          </p:nvSpPr>
          <p:spPr bwMode="auto">
            <a:xfrm>
              <a:off x="3186"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8" name="Freeform 8654"/>
            <p:cNvSpPr>
              <a:spLocks/>
            </p:cNvSpPr>
            <p:nvPr/>
          </p:nvSpPr>
          <p:spPr bwMode="auto">
            <a:xfrm>
              <a:off x="209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19" name="Freeform 8655"/>
            <p:cNvSpPr>
              <a:spLocks/>
            </p:cNvSpPr>
            <p:nvPr/>
          </p:nvSpPr>
          <p:spPr bwMode="auto">
            <a:xfrm>
              <a:off x="2474" y="27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20" name="Freeform 8656"/>
            <p:cNvSpPr>
              <a:spLocks/>
            </p:cNvSpPr>
            <p:nvPr/>
          </p:nvSpPr>
          <p:spPr bwMode="auto">
            <a:xfrm>
              <a:off x="2555" y="27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21" name="Freeform 8657"/>
            <p:cNvSpPr>
              <a:spLocks/>
            </p:cNvSpPr>
            <p:nvPr/>
          </p:nvSpPr>
          <p:spPr bwMode="auto">
            <a:xfrm>
              <a:off x="3412"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2" name="Freeform 8658"/>
            <p:cNvSpPr>
              <a:spLocks/>
            </p:cNvSpPr>
            <p:nvPr/>
          </p:nvSpPr>
          <p:spPr bwMode="auto">
            <a:xfrm>
              <a:off x="3539"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3" name="Freeform 8659"/>
            <p:cNvSpPr>
              <a:spLocks/>
            </p:cNvSpPr>
            <p:nvPr/>
          </p:nvSpPr>
          <p:spPr bwMode="auto">
            <a:xfrm>
              <a:off x="3533"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4" name="Freeform 8660"/>
            <p:cNvSpPr>
              <a:spLocks/>
            </p:cNvSpPr>
            <p:nvPr/>
          </p:nvSpPr>
          <p:spPr bwMode="auto">
            <a:xfrm>
              <a:off x="4263" y="16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5" name="Freeform 8661"/>
            <p:cNvSpPr>
              <a:spLocks/>
            </p:cNvSpPr>
            <p:nvPr/>
          </p:nvSpPr>
          <p:spPr bwMode="auto">
            <a:xfrm>
              <a:off x="4072" y="151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6" name="Freeform 8662"/>
            <p:cNvSpPr>
              <a:spLocks/>
            </p:cNvSpPr>
            <p:nvPr/>
          </p:nvSpPr>
          <p:spPr bwMode="auto">
            <a:xfrm>
              <a:off x="4014" y="15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7" name="Freeform 8663"/>
            <p:cNvSpPr>
              <a:spLocks/>
            </p:cNvSpPr>
            <p:nvPr/>
          </p:nvSpPr>
          <p:spPr bwMode="auto">
            <a:xfrm>
              <a:off x="4495" y="12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8" name="Freeform 8664"/>
            <p:cNvSpPr>
              <a:spLocks/>
            </p:cNvSpPr>
            <p:nvPr/>
          </p:nvSpPr>
          <p:spPr bwMode="auto">
            <a:xfrm>
              <a:off x="4576" y="12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29" name="Freeform 8665"/>
            <p:cNvSpPr>
              <a:spLocks/>
            </p:cNvSpPr>
            <p:nvPr/>
          </p:nvSpPr>
          <p:spPr bwMode="auto">
            <a:xfrm>
              <a:off x="4391" y="127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30" name="Freeform 8666"/>
            <p:cNvSpPr>
              <a:spLocks/>
            </p:cNvSpPr>
            <p:nvPr/>
          </p:nvSpPr>
          <p:spPr bwMode="auto">
            <a:xfrm>
              <a:off x="4003"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31" name="Freeform 8667"/>
            <p:cNvSpPr>
              <a:spLocks/>
            </p:cNvSpPr>
            <p:nvPr/>
          </p:nvSpPr>
          <p:spPr bwMode="auto">
            <a:xfrm>
              <a:off x="3180"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2" name="Freeform 8668"/>
            <p:cNvSpPr>
              <a:spLocks/>
            </p:cNvSpPr>
            <p:nvPr/>
          </p:nvSpPr>
          <p:spPr bwMode="auto">
            <a:xfrm>
              <a:off x="239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3" name="Freeform 8669"/>
            <p:cNvSpPr>
              <a:spLocks/>
            </p:cNvSpPr>
            <p:nvPr/>
          </p:nvSpPr>
          <p:spPr bwMode="auto">
            <a:xfrm>
              <a:off x="2844" y="26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4" name="Freeform 8670"/>
            <p:cNvSpPr>
              <a:spLocks/>
            </p:cNvSpPr>
            <p:nvPr/>
          </p:nvSpPr>
          <p:spPr bwMode="auto">
            <a:xfrm>
              <a:off x="2804" y="267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5" name="Freeform 8671"/>
            <p:cNvSpPr>
              <a:spLocks/>
            </p:cNvSpPr>
            <p:nvPr/>
          </p:nvSpPr>
          <p:spPr bwMode="auto">
            <a:xfrm>
              <a:off x="3394"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6" name="Freeform 8672"/>
            <p:cNvSpPr>
              <a:spLocks/>
            </p:cNvSpPr>
            <p:nvPr/>
          </p:nvSpPr>
          <p:spPr bwMode="auto">
            <a:xfrm>
              <a:off x="3626"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7" name="Freeform 8673"/>
            <p:cNvSpPr>
              <a:spLocks/>
            </p:cNvSpPr>
            <p:nvPr/>
          </p:nvSpPr>
          <p:spPr bwMode="auto">
            <a:xfrm>
              <a:off x="3539"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8" name="Freeform 8674"/>
            <p:cNvSpPr>
              <a:spLocks/>
            </p:cNvSpPr>
            <p:nvPr/>
          </p:nvSpPr>
          <p:spPr bwMode="auto">
            <a:xfrm>
              <a:off x="3898"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39" name="Freeform 8675"/>
            <p:cNvSpPr>
              <a:spLocks/>
            </p:cNvSpPr>
            <p:nvPr/>
          </p:nvSpPr>
          <p:spPr bwMode="auto">
            <a:xfrm>
              <a:off x="4089" y="17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0" name="Freeform 8676"/>
            <p:cNvSpPr>
              <a:spLocks/>
            </p:cNvSpPr>
            <p:nvPr/>
          </p:nvSpPr>
          <p:spPr bwMode="auto">
            <a:xfrm>
              <a:off x="3719"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1" name="Freeform 8677"/>
            <p:cNvSpPr>
              <a:spLocks/>
            </p:cNvSpPr>
            <p:nvPr/>
          </p:nvSpPr>
          <p:spPr bwMode="auto">
            <a:xfrm>
              <a:off x="3945" y="17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42" name="Freeform 8678"/>
            <p:cNvSpPr>
              <a:spLocks/>
            </p:cNvSpPr>
            <p:nvPr/>
          </p:nvSpPr>
          <p:spPr bwMode="auto">
            <a:xfrm>
              <a:off x="3898"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3" name="Freeform 8679"/>
            <p:cNvSpPr>
              <a:spLocks/>
            </p:cNvSpPr>
            <p:nvPr/>
          </p:nvSpPr>
          <p:spPr bwMode="auto">
            <a:xfrm>
              <a:off x="3974" y="160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44" name="Freeform 8680"/>
            <p:cNvSpPr>
              <a:spLocks/>
            </p:cNvSpPr>
            <p:nvPr/>
          </p:nvSpPr>
          <p:spPr bwMode="auto">
            <a:xfrm>
              <a:off x="3505"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45" name="Freeform 8681"/>
            <p:cNvSpPr>
              <a:spLocks/>
            </p:cNvSpPr>
            <p:nvPr/>
          </p:nvSpPr>
          <p:spPr bwMode="auto">
            <a:xfrm>
              <a:off x="3435"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6" name="Freeform 8682"/>
            <p:cNvSpPr>
              <a:spLocks/>
            </p:cNvSpPr>
            <p:nvPr/>
          </p:nvSpPr>
          <p:spPr bwMode="auto">
            <a:xfrm>
              <a:off x="2497" y="32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7" name="Freeform 8683"/>
            <p:cNvSpPr>
              <a:spLocks/>
            </p:cNvSpPr>
            <p:nvPr/>
          </p:nvSpPr>
          <p:spPr bwMode="auto">
            <a:xfrm>
              <a:off x="3047"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8" name="Freeform 8684"/>
            <p:cNvSpPr>
              <a:spLocks/>
            </p:cNvSpPr>
            <p:nvPr/>
          </p:nvSpPr>
          <p:spPr bwMode="auto">
            <a:xfrm>
              <a:off x="3076" y="25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49" name="Freeform 8685"/>
            <p:cNvSpPr>
              <a:spLocks/>
            </p:cNvSpPr>
            <p:nvPr/>
          </p:nvSpPr>
          <p:spPr bwMode="auto">
            <a:xfrm>
              <a:off x="3620"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0" name="Freeform 8686"/>
            <p:cNvSpPr>
              <a:spLocks/>
            </p:cNvSpPr>
            <p:nvPr/>
          </p:nvSpPr>
          <p:spPr bwMode="auto">
            <a:xfrm>
              <a:off x="3429"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1" name="Freeform 8687"/>
            <p:cNvSpPr>
              <a:spLocks/>
            </p:cNvSpPr>
            <p:nvPr/>
          </p:nvSpPr>
          <p:spPr bwMode="auto">
            <a:xfrm>
              <a:off x="3852"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2" name="Freeform 8688"/>
            <p:cNvSpPr>
              <a:spLocks/>
            </p:cNvSpPr>
            <p:nvPr/>
          </p:nvSpPr>
          <p:spPr bwMode="auto">
            <a:xfrm>
              <a:off x="3945" y="17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53" name="Freeform 8689"/>
            <p:cNvSpPr>
              <a:spLocks/>
            </p:cNvSpPr>
            <p:nvPr/>
          </p:nvSpPr>
          <p:spPr bwMode="auto">
            <a:xfrm>
              <a:off x="4118" y="15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4" name="Freeform 8690"/>
            <p:cNvSpPr>
              <a:spLocks/>
            </p:cNvSpPr>
            <p:nvPr/>
          </p:nvSpPr>
          <p:spPr bwMode="auto">
            <a:xfrm>
              <a:off x="4321" y="1345"/>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5" name="Freeform 8691"/>
            <p:cNvSpPr>
              <a:spLocks/>
            </p:cNvSpPr>
            <p:nvPr/>
          </p:nvSpPr>
          <p:spPr bwMode="auto">
            <a:xfrm>
              <a:off x="4257" y="12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6" name="Freeform 8692"/>
            <p:cNvSpPr>
              <a:spLocks/>
            </p:cNvSpPr>
            <p:nvPr/>
          </p:nvSpPr>
          <p:spPr bwMode="auto">
            <a:xfrm>
              <a:off x="4344" y="11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7" name="Freeform 8693"/>
            <p:cNvSpPr>
              <a:spLocks/>
            </p:cNvSpPr>
            <p:nvPr/>
          </p:nvSpPr>
          <p:spPr bwMode="auto">
            <a:xfrm>
              <a:off x="4495" y="11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8" name="Freeform 8694"/>
            <p:cNvSpPr>
              <a:spLocks/>
            </p:cNvSpPr>
            <p:nvPr/>
          </p:nvSpPr>
          <p:spPr bwMode="auto">
            <a:xfrm>
              <a:off x="4072"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59" name="Freeform 8695"/>
            <p:cNvSpPr>
              <a:spLocks/>
            </p:cNvSpPr>
            <p:nvPr/>
          </p:nvSpPr>
          <p:spPr bwMode="auto">
            <a:xfrm>
              <a:off x="3053" y="27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0" name="Freeform 8696"/>
            <p:cNvSpPr>
              <a:spLocks/>
            </p:cNvSpPr>
            <p:nvPr/>
          </p:nvSpPr>
          <p:spPr bwMode="auto">
            <a:xfrm>
              <a:off x="3093" y="27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1" name="Freeform 8697"/>
            <p:cNvSpPr>
              <a:spLocks/>
            </p:cNvSpPr>
            <p:nvPr/>
          </p:nvSpPr>
          <p:spPr bwMode="auto">
            <a:xfrm>
              <a:off x="3476" y="27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62" name="Freeform 8698"/>
            <p:cNvSpPr>
              <a:spLocks/>
            </p:cNvSpPr>
            <p:nvPr/>
          </p:nvSpPr>
          <p:spPr bwMode="auto">
            <a:xfrm>
              <a:off x="3516" y="27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3" name="Freeform 8699"/>
            <p:cNvSpPr>
              <a:spLocks/>
            </p:cNvSpPr>
            <p:nvPr/>
          </p:nvSpPr>
          <p:spPr bwMode="auto">
            <a:xfrm>
              <a:off x="3429" y="27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4" name="Freeform 8700"/>
            <p:cNvSpPr>
              <a:spLocks/>
            </p:cNvSpPr>
            <p:nvPr/>
          </p:nvSpPr>
          <p:spPr bwMode="auto">
            <a:xfrm>
              <a:off x="3337" y="27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65" name="Freeform 8701"/>
            <p:cNvSpPr>
              <a:spLocks/>
            </p:cNvSpPr>
            <p:nvPr/>
          </p:nvSpPr>
          <p:spPr bwMode="auto">
            <a:xfrm>
              <a:off x="3018" y="25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6" name="Freeform 8702"/>
            <p:cNvSpPr>
              <a:spLocks/>
            </p:cNvSpPr>
            <p:nvPr/>
          </p:nvSpPr>
          <p:spPr bwMode="auto">
            <a:xfrm>
              <a:off x="3429" y="27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7" name="Freeform 8703"/>
            <p:cNvSpPr>
              <a:spLocks/>
            </p:cNvSpPr>
            <p:nvPr/>
          </p:nvSpPr>
          <p:spPr bwMode="auto">
            <a:xfrm>
              <a:off x="3754" y="27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68" name="Freeform 8704"/>
            <p:cNvSpPr>
              <a:spLocks/>
            </p:cNvSpPr>
            <p:nvPr/>
          </p:nvSpPr>
          <p:spPr bwMode="auto">
            <a:xfrm>
              <a:off x="3788"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69" name="Freeform 8705"/>
            <p:cNvSpPr>
              <a:spLocks/>
            </p:cNvSpPr>
            <p:nvPr/>
          </p:nvSpPr>
          <p:spPr bwMode="auto">
            <a:xfrm>
              <a:off x="3811"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0" name="Freeform 8706"/>
            <p:cNvSpPr>
              <a:spLocks/>
            </p:cNvSpPr>
            <p:nvPr/>
          </p:nvSpPr>
          <p:spPr bwMode="auto">
            <a:xfrm>
              <a:off x="3765" y="27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1" name="Freeform 8707"/>
            <p:cNvSpPr>
              <a:spLocks/>
            </p:cNvSpPr>
            <p:nvPr/>
          </p:nvSpPr>
          <p:spPr bwMode="auto">
            <a:xfrm>
              <a:off x="3377"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2" name="Freeform 8708"/>
            <p:cNvSpPr>
              <a:spLocks/>
            </p:cNvSpPr>
            <p:nvPr/>
          </p:nvSpPr>
          <p:spPr bwMode="auto">
            <a:xfrm>
              <a:off x="3551" y="27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3" name="Freeform 8709"/>
            <p:cNvSpPr>
              <a:spLocks/>
            </p:cNvSpPr>
            <p:nvPr/>
          </p:nvSpPr>
          <p:spPr bwMode="auto">
            <a:xfrm>
              <a:off x="3690" y="27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4" name="Freeform 8710"/>
            <p:cNvSpPr>
              <a:spLocks/>
            </p:cNvSpPr>
            <p:nvPr/>
          </p:nvSpPr>
          <p:spPr bwMode="auto">
            <a:xfrm>
              <a:off x="3655"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5" name="Freeform 8711"/>
            <p:cNvSpPr>
              <a:spLocks/>
            </p:cNvSpPr>
            <p:nvPr/>
          </p:nvSpPr>
          <p:spPr bwMode="auto">
            <a:xfrm>
              <a:off x="3649" y="27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6" name="Freeform 8712"/>
            <p:cNvSpPr>
              <a:spLocks/>
            </p:cNvSpPr>
            <p:nvPr/>
          </p:nvSpPr>
          <p:spPr bwMode="auto">
            <a:xfrm>
              <a:off x="3626" y="27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7" name="Freeform 8713"/>
            <p:cNvSpPr>
              <a:spLocks/>
            </p:cNvSpPr>
            <p:nvPr/>
          </p:nvSpPr>
          <p:spPr bwMode="auto">
            <a:xfrm>
              <a:off x="2642" y="286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78" name="Freeform 8714"/>
            <p:cNvSpPr>
              <a:spLocks/>
            </p:cNvSpPr>
            <p:nvPr/>
          </p:nvSpPr>
          <p:spPr bwMode="auto">
            <a:xfrm>
              <a:off x="2589" y="29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79" name="Freeform 8715"/>
            <p:cNvSpPr>
              <a:spLocks/>
            </p:cNvSpPr>
            <p:nvPr/>
          </p:nvSpPr>
          <p:spPr bwMode="auto">
            <a:xfrm>
              <a:off x="209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0" name="Freeform 8716"/>
            <p:cNvSpPr>
              <a:spLocks/>
            </p:cNvSpPr>
            <p:nvPr/>
          </p:nvSpPr>
          <p:spPr bwMode="auto">
            <a:xfrm>
              <a:off x="2450" y="284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1" name="Freeform 8717"/>
            <p:cNvSpPr>
              <a:spLocks/>
            </p:cNvSpPr>
            <p:nvPr/>
          </p:nvSpPr>
          <p:spPr bwMode="auto">
            <a:xfrm>
              <a:off x="2300" y="28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2" name="Freeform 8718"/>
            <p:cNvSpPr>
              <a:spLocks/>
            </p:cNvSpPr>
            <p:nvPr/>
          </p:nvSpPr>
          <p:spPr bwMode="auto">
            <a:xfrm>
              <a:off x="2792"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3" name="Freeform 8719"/>
            <p:cNvSpPr>
              <a:spLocks/>
            </p:cNvSpPr>
            <p:nvPr/>
          </p:nvSpPr>
          <p:spPr bwMode="auto">
            <a:xfrm>
              <a:off x="3487" y="23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4" name="Freeform 8720"/>
            <p:cNvSpPr>
              <a:spLocks/>
            </p:cNvSpPr>
            <p:nvPr/>
          </p:nvSpPr>
          <p:spPr bwMode="auto">
            <a:xfrm>
              <a:off x="4026"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5" name="Freeform 8721"/>
            <p:cNvSpPr>
              <a:spLocks/>
            </p:cNvSpPr>
            <p:nvPr/>
          </p:nvSpPr>
          <p:spPr bwMode="auto">
            <a:xfrm>
              <a:off x="3806" y="18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86" name="Freeform 8722"/>
            <p:cNvSpPr>
              <a:spLocks/>
            </p:cNvSpPr>
            <p:nvPr/>
          </p:nvSpPr>
          <p:spPr bwMode="auto">
            <a:xfrm>
              <a:off x="3823" y="17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7" name="Freeform 8723"/>
            <p:cNvSpPr>
              <a:spLocks/>
            </p:cNvSpPr>
            <p:nvPr/>
          </p:nvSpPr>
          <p:spPr bwMode="auto">
            <a:xfrm>
              <a:off x="3904" y="16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8" name="Freeform 8724"/>
            <p:cNvSpPr>
              <a:spLocks/>
            </p:cNvSpPr>
            <p:nvPr/>
          </p:nvSpPr>
          <p:spPr bwMode="auto">
            <a:xfrm>
              <a:off x="4049" y="15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89" name="Freeform 8725"/>
            <p:cNvSpPr>
              <a:spLocks/>
            </p:cNvSpPr>
            <p:nvPr/>
          </p:nvSpPr>
          <p:spPr bwMode="auto">
            <a:xfrm>
              <a:off x="4061" y="15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90" name="Freeform 8726"/>
            <p:cNvSpPr>
              <a:spLocks/>
            </p:cNvSpPr>
            <p:nvPr/>
          </p:nvSpPr>
          <p:spPr bwMode="auto">
            <a:xfrm>
              <a:off x="374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1" name="Freeform 8727"/>
            <p:cNvSpPr>
              <a:spLocks/>
            </p:cNvSpPr>
            <p:nvPr/>
          </p:nvSpPr>
          <p:spPr bwMode="auto">
            <a:xfrm>
              <a:off x="3603"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2" name="Freeform 8728"/>
            <p:cNvSpPr>
              <a:spLocks/>
            </p:cNvSpPr>
            <p:nvPr/>
          </p:nvSpPr>
          <p:spPr bwMode="auto">
            <a:xfrm>
              <a:off x="1808" y="29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93" name="Freeform 8729"/>
            <p:cNvSpPr>
              <a:spLocks/>
            </p:cNvSpPr>
            <p:nvPr/>
          </p:nvSpPr>
          <p:spPr bwMode="auto">
            <a:xfrm>
              <a:off x="1408"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4" name="Freeform 8730"/>
            <p:cNvSpPr>
              <a:spLocks/>
            </p:cNvSpPr>
            <p:nvPr/>
          </p:nvSpPr>
          <p:spPr bwMode="auto">
            <a:xfrm>
              <a:off x="1466" y="31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5" name="Freeform 8731"/>
            <p:cNvSpPr>
              <a:spLocks/>
            </p:cNvSpPr>
            <p:nvPr/>
          </p:nvSpPr>
          <p:spPr bwMode="auto">
            <a:xfrm>
              <a:off x="1779" y="31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96" name="Freeform 8732"/>
            <p:cNvSpPr>
              <a:spLocks/>
            </p:cNvSpPr>
            <p:nvPr/>
          </p:nvSpPr>
          <p:spPr bwMode="auto">
            <a:xfrm>
              <a:off x="2294" y="27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7" name="Freeform 8733"/>
            <p:cNvSpPr>
              <a:spLocks/>
            </p:cNvSpPr>
            <p:nvPr/>
          </p:nvSpPr>
          <p:spPr bwMode="auto">
            <a:xfrm>
              <a:off x="2856" y="23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198" name="Freeform 8734"/>
            <p:cNvSpPr>
              <a:spLocks/>
            </p:cNvSpPr>
            <p:nvPr/>
          </p:nvSpPr>
          <p:spPr bwMode="auto">
            <a:xfrm>
              <a:off x="3447"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199" name="Freeform 8735"/>
            <p:cNvSpPr>
              <a:spLocks/>
            </p:cNvSpPr>
            <p:nvPr/>
          </p:nvSpPr>
          <p:spPr bwMode="auto">
            <a:xfrm>
              <a:off x="3533"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0" name="Freeform 8736"/>
            <p:cNvSpPr>
              <a:spLocks/>
            </p:cNvSpPr>
            <p:nvPr/>
          </p:nvSpPr>
          <p:spPr bwMode="auto">
            <a:xfrm>
              <a:off x="4008"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1" name="Freeform 8737"/>
            <p:cNvSpPr>
              <a:spLocks/>
            </p:cNvSpPr>
            <p:nvPr/>
          </p:nvSpPr>
          <p:spPr bwMode="auto">
            <a:xfrm>
              <a:off x="3893" y="160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02" name="Freeform 8738"/>
            <p:cNvSpPr>
              <a:spLocks/>
            </p:cNvSpPr>
            <p:nvPr/>
          </p:nvSpPr>
          <p:spPr bwMode="auto">
            <a:xfrm>
              <a:off x="4003" y="15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03" name="Freeform 8739"/>
            <p:cNvSpPr>
              <a:spLocks/>
            </p:cNvSpPr>
            <p:nvPr/>
          </p:nvSpPr>
          <p:spPr bwMode="auto">
            <a:xfrm>
              <a:off x="4136"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4" name="Freeform 8740"/>
            <p:cNvSpPr>
              <a:spLocks/>
            </p:cNvSpPr>
            <p:nvPr/>
          </p:nvSpPr>
          <p:spPr bwMode="auto">
            <a:xfrm>
              <a:off x="4142" y="147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05" name="Freeform 8741"/>
            <p:cNvSpPr>
              <a:spLocks/>
            </p:cNvSpPr>
            <p:nvPr/>
          </p:nvSpPr>
          <p:spPr bwMode="auto">
            <a:xfrm>
              <a:off x="3910"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6" name="Freeform 8742"/>
            <p:cNvSpPr>
              <a:spLocks/>
            </p:cNvSpPr>
            <p:nvPr/>
          </p:nvSpPr>
          <p:spPr bwMode="auto">
            <a:xfrm>
              <a:off x="3302"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7" name="Freeform 8743"/>
            <p:cNvSpPr>
              <a:spLocks/>
            </p:cNvSpPr>
            <p:nvPr/>
          </p:nvSpPr>
          <p:spPr bwMode="auto">
            <a:xfrm>
              <a:off x="2317" y="320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08" name="Freeform 8744"/>
            <p:cNvSpPr>
              <a:spLocks/>
            </p:cNvSpPr>
            <p:nvPr/>
          </p:nvSpPr>
          <p:spPr bwMode="auto">
            <a:xfrm>
              <a:off x="2306" y="285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09" name="Freeform 8745"/>
            <p:cNvSpPr>
              <a:spLocks/>
            </p:cNvSpPr>
            <p:nvPr/>
          </p:nvSpPr>
          <p:spPr bwMode="auto">
            <a:xfrm>
              <a:off x="1976" y="29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10" name="Freeform 8746"/>
            <p:cNvSpPr>
              <a:spLocks/>
            </p:cNvSpPr>
            <p:nvPr/>
          </p:nvSpPr>
          <p:spPr bwMode="auto">
            <a:xfrm>
              <a:off x="2381" y="26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1" name="Freeform 8747"/>
            <p:cNvSpPr>
              <a:spLocks/>
            </p:cNvSpPr>
            <p:nvPr/>
          </p:nvSpPr>
          <p:spPr bwMode="auto">
            <a:xfrm>
              <a:off x="2613" y="23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12" name="Freeform 8748"/>
            <p:cNvSpPr>
              <a:spLocks/>
            </p:cNvSpPr>
            <p:nvPr/>
          </p:nvSpPr>
          <p:spPr bwMode="auto">
            <a:xfrm>
              <a:off x="2798" y="23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3" name="Freeform 8749"/>
            <p:cNvSpPr>
              <a:spLocks/>
            </p:cNvSpPr>
            <p:nvPr/>
          </p:nvSpPr>
          <p:spPr bwMode="auto">
            <a:xfrm>
              <a:off x="2821" y="225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4" name="Freeform 8750"/>
            <p:cNvSpPr>
              <a:spLocks/>
            </p:cNvSpPr>
            <p:nvPr/>
          </p:nvSpPr>
          <p:spPr bwMode="auto">
            <a:xfrm>
              <a:off x="2995"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5" name="Freeform 8751"/>
            <p:cNvSpPr>
              <a:spLocks/>
            </p:cNvSpPr>
            <p:nvPr/>
          </p:nvSpPr>
          <p:spPr bwMode="auto">
            <a:xfrm>
              <a:off x="3128"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6" name="Freeform 8752"/>
            <p:cNvSpPr>
              <a:spLocks/>
            </p:cNvSpPr>
            <p:nvPr/>
          </p:nvSpPr>
          <p:spPr bwMode="auto">
            <a:xfrm>
              <a:off x="2960"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7" name="Freeform 8753"/>
            <p:cNvSpPr>
              <a:spLocks/>
            </p:cNvSpPr>
            <p:nvPr/>
          </p:nvSpPr>
          <p:spPr bwMode="auto">
            <a:xfrm>
              <a:off x="2653"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8" name="Freeform 8754"/>
            <p:cNvSpPr>
              <a:spLocks/>
            </p:cNvSpPr>
            <p:nvPr/>
          </p:nvSpPr>
          <p:spPr bwMode="auto">
            <a:xfrm>
              <a:off x="2560"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19" name="Freeform 8755"/>
            <p:cNvSpPr>
              <a:spLocks/>
            </p:cNvSpPr>
            <p:nvPr/>
          </p:nvSpPr>
          <p:spPr bwMode="auto">
            <a:xfrm>
              <a:off x="2190" y="265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0" name="Freeform 8756"/>
            <p:cNvSpPr>
              <a:spLocks/>
            </p:cNvSpPr>
            <p:nvPr/>
          </p:nvSpPr>
          <p:spPr bwMode="auto">
            <a:xfrm>
              <a:off x="1518" y="31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1" name="Freeform 8757"/>
            <p:cNvSpPr>
              <a:spLocks/>
            </p:cNvSpPr>
            <p:nvPr/>
          </p:nvSpPr>
          <p:spPr bwMode="auto">
            <a:xfrm>
              <a:off x="1970" y="29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2" name="Freeform 8758"/>
            <p:cNvSpPr>
              <a:spLocks/>
            </p:cNvSpPr>
            <p:nvPr/>
          </p:nvSpPr>
          <p:spPr bwMode="auto">
            <a:xfrm>
              <a:off x="1744" y="306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3" name="Freeform 8759"/>
            <p:cNvSpPr>
              <a:spLocks/>
            </p:cNvSpPr>
            <p:nvPr/>
          </p:nvSpPr>
          <p:spPr bwMode="auto">
            <a:xfrm>
              <a:off x="2028" y="278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24" name="Freeform 8760"/>
            <p:cNvSpPr>
              <a:spLocks/>
            </p:cNvSpPr>
            <p:nvPr/>
          </p:nvSpPr>
          <p:spPr bwMode="auto">
            <a:xfrm>
              <a:off x="2201" y="2616"/>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5" name="Freeform 8761"/>
            <p:cNvSpPr>
              <a:spLocks/>
            </p:cNvSpPr>
            <p:nvPr/>
          </p:nvSpPr>
          <p:spPr bwMode="auto">
            <a:xfrm>
              <a:off x="2323" y="24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6" name="Freeform 8762"/>
            <p:cNvSpPr>
              <a:spLocks/>
            </p:cNvSpPr>
            <p:nvPr/>
          </p:nvSpPr>
          <p:spPr bwMode="auto">
            <a:xfrm>
              <a:off x="2497" y="23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7" name="Freeform 8763"/>
            <p:cNvSpPr>
              <a:spLocks/>
            </p:cNvSpPr>
            <p:nvPr/>
          </p:nvSpPr>
          <p:spPr bwMode="auto">
            <a:xfrm>
              <a:off x="2584" y="23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28" name="Freeform 8764"/>
            <p:cNvSpPr>
              <a:spLocks/>
            </p:cNvSpPr>
            <p:nvPr/>
          </p:nvSpPr>
          <p:spPr bwMode="auto">
            <a:xfrm>
              <a:off x="2618" y="23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29" name="Freeform 8765"/>
            <p:cNvSpPr>
              <a:spLocks/>
            </p:cNvSpPr>
            <p:nvPr/>
          </p:nvSpPr>
          <p:spPr bwMode="auto">
            <a:xfrm>
              <a:off x="2885"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0" name="Freeform 8766"/>
            <p:cNvSpPr>
              <a:spLocks/>
            </p:cNvSpPr>
            <p:nvPr/>
          </p:nvSpPr>
          <p:spPr bwMode="auto">
            <a:xfrm>
              <a:off x="2717"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1" name="Freeform 8767"/>
            <p:cNvSpPr>
              <a:spLocks/>
            </p:cNvSpPr>
            <p:nvPr/>
          </p:nvSpPr>
          <p:spPr bwMode="auto">
            <a:xfrm>
              <a:off x="2844"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2" name="Freeform 8768"/>
            <p:cNvSpPr>
              <a:spLocks/>
            </p:cNvSpPr>
            <p:nvPr/>
          </p:nvSpPr>
          <p:spPr bwMode="auto">
            <a:xfrm>
              <a:off x="2346" y="25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3" name="Freeform 8769"/>
            <p:cNvSpPr>
              <a:spLocks/>
            </p:cNvSpPr>
            <p:nvPr/>
          </p:nvSpPr>
          <p:spPr bwMode="auto">
            <a:xfrm>
              <a:off x="1304" y="318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34" name="Freeform 8770"/>
            <p:cNvSpPr>
              <a:spLocks/>
            </p:cNvSpPr>
            <p:nvPr/>
          </p:nvSpPr>
          <p:spPr bwMode="auto">
            <a:xfrm>
              <a:off x="2161" y="28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5" name="Freeform 8771"/>
            <p:cNvSpPr>
              <a:spLocks/>
            </p:cNvSpPr>
            <p:nvPr/>
          </p:nvSpPr>
          <p:spPr bwMode="auto">
            <a:xfrm>
              <a:off x="2421" y="283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6" name="Freeform 8772"/>
            <p:cNvSpPr>
              <a:spLocks/>
            </p:cNvSpPr>
            <p:nvPr/>
          </p:nvSpPr>
          <p:spPr bwMode="auto">
            <a:xfrm>
              <a:off x="2190" y="283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37" name="Freeform 8773"/>
            <p:cNvSpPr>
              <a:spLocks/>
            </p:cNvSpPr>
            <p:nvPr/>
          </p:nvSpPr>
          <p:spPr bwMode="auto">
            <a:xfrm>
              <a:off x="2086" y="283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38" name="Freeform 8774"/>
            <p:cNvSpPr>
              <a:spLocks/>
            </p:cNvSpPr>
            <p:nvPr/>
          </p:nvSpPr>
          <p:spPr bwMode="auto">
            <a:xfrm>
              <a:off x="1999" y="284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39" name="Freeform 8775"/>
            <p:cNvSpPr>
              <a:spLocks/>
            </p:cNvSpPr>
            <p:nvPr/>
          </p:nvSpPr>
          <p:spPr bwMode="auto">
            <a:xfrm>
              <a:off x="1976" y="29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40" name="Freeform 8776"/>
            <p:cNvSpPr>
              <a:spLocks/>
            </p:cNvSpPr>
            <p:nvPr/>
          </p:nvSpPr>
          <p:spPr bwMode="auto">
            <a:xfrm>
              <a:off x="1848" y="299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1" name="Freeform 8777"/>
            <p:cNvSpPr>
              <a:spLocks/>
            </p:cNvSpPr>
            <p:nvPr/>
          </p:nvSpPr>
          <p:spPr bwMode="auto">
            <a:xfrm>
              <a:off x="1987" y="29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2" name="Freeform 8778"/>
            <p:cNvSpPr>
              <a:spLocks/>
            </p:cNvSpPr>
            <p:nvPr/>
          </p:nvSpPr>
          <p:spPr bwMode="auto">
            <a:xfrm>
              <a:off x="2167" y="28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43" name="Freeform 8779"/>
            <p:cNvSpPr>
              <a:spLocks/>
            </p:cNvSpPr>
            <p:nvPr/>
          </p:nvSpPr>
          <p:spPr bwMode="auto">
            <a:xfrm>
              <a:off x="2039" y="29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4" name="Freeform 8780"/>
            <p:cNvSpPr>
              <a:spLocks/>
            </p:cNvSpPr>
            <p:nvPr/>
          </p:nvSpPr>
          <p:spPr bwMode="auto">
            <a:xfrm>
              <a:off x="1935" y="29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5" name="Freeform 8781"/>
            <p:cNvSpPr>
              <a:spLocks/>
            </p:cNvSpPr>
            <p:nvPr/>
          </p:nvSpPr>
          <p:spPr bwMode="auto">
            <a:xfrm>
              <a:off x="457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6" name="Freeform 8782"/>
            <p:cNvSpPr>
              <a:spLocks/>
            </p:cNvSpPr>
            <p:nvPr/>
          </p:nvSpPr>
          <p:spPr bwMode="auto">
            <a:xfrm>
              <a:off x="4367"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7" name="Freeform 8783"/>
            <p:cNvSpPr>
              <a:spLocks/>
            </p:cNvSpPr>
            <p:nvPr/>
          </p:nvSpPr>
          <p:spPr bwMode="auto">
            <a:xfrm>
              <a:off x="4246"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8" name="Freeform 8784"/>
            <p:cNvSpPr>
              <a:spLocks/>
            </p:cNvSpPr>
            <p:nvPr/>
          </p:nvSpPr>
          <p:spPr bwMode="auto">
            <a:xfrm>
              <a:off x="4460"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49" name="Freeform 8785"/>
            <p:cNvSpPr>
              <a:spLocks/>
            </p:cNvSpPr>
            <p:nvPr/>
          </p:nvSpPr>
          <p:spPr bwMode="auto">
            <a:xfrm>
              <a:off x="4032"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50" name="Freeform 8786"/>
            <p:cNvSpPr>
              <a:spLocks/>
            </p:cNvSpPr>
            <p:nvPr/>
          </p:nvSpPr>
          <p:spPr bwMode="auto">
            <a:xfrm>
              <a:off x="4246"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1" name="Freeform 8787"/>
            <p:cNvSpPr>
              <a:spLocks/>
            </p:cNvSpPr>
            <p:nvPr/>
          </p:nvSpPr>
          <p:spPr bwMode="auto">
            <a:xfrm>
              <a:off x="4617"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52" name="Freeform 8788"/>
            <p:cNvSpPr>
              <a:spLocks/>
            </p:cNvSpPr>
            <p:nvPr/>
          </p:nvSpPr>
          <p:spPr bwMode="auto">
            <a:xfrm>
              <a:off x="3811"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3" name="Freeform 8789"/>
            <p:cNvSpPr>
              <a:spLocks/>
            </p:cNvSpPr>
            <p:nvPr/>
          </p:nvSpPr>
          <p:spPr bwMode="auto">
            <a:xfrm>
              <a:off x="4385"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4" name="Freeform 8790"/>
            <p:cNvSpPr>
              <a:spLocks/>
            </p:cNvSpPr>
            <p:nvPr/>
          </p:nvSpPr>
          <p:spPr bwMode="auto">
            <a:xfrm>
              <a:off x="4483"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5" name="Freeform 8791"/>
            <p:cNvSpPr>
              <a:spLocks/>
            </p:cNvSpPr>
            <p:nvPr/>
          </p:nvSpPr>
          <p:spPr bwMode="auto">
            <a:xfrm>
              <a:off x="4037"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6" name="Freeform 8792"/>
            <p:cNvSpPr>
              <a:spLocks/>
            </p:cNvSpPr>
            <p:nvPr/>
          </p:nvSpPr>
          <p:spPr bwMode="auto">
            <a:xfrm>
              <a:off x="4014"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7" name="Freeform 8793"/>
            <p:cNvSpPr>
              <a:spLocks/>
            </p:cNvSpPr>
            <p:nvPr/>
          </p:nvSpPr>
          <p:spPr bwMode="auto">
            <a:xfrm>
              <a:off x="4472"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58" name="Freeform 8794"/>
            <p:cNvSpPr>
              <a:spLocks/>
            </p:cNvSpPr>
            <p:nvPr/>
          </p:nvSpPr>
          <p:spPr bwMode="auto">
            <a:xfrm>
              <a:off x="4947" y="18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59" name="Freeform 8795"/>
            <p:cNvSpPr>
              <a:spLocks/>
            </p:cNvSpPr>
            <p:nvPr/>
          </p:nvSpPr>
          <p:spPr bwMode="auto">
            <a:xfrm>
              <a:off x="5288"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0" name="Freeform 8796"/>
            <p:cNvSpPr>
              <a:spLocks/>
            </p:cNvSpPr>
            <p:nvPr/>
          </p:nvSpPr>
          <p:spPr bwMode="auto">
            <a:xfrm>
              <a:off x="5230"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1" name="Freeform 8797"/>
            <p:cNvSpPr>
              <a:spLocks/>
            </p:cNvSpPr>
            <p:nvPr/>
          </p:nvSpPr>
          <p:spPr bwMode="auto">
            <a:xfrm>
              <a:off x="4385"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2" name="Freeform 8798"/>
            <p:cNvSpPr>
              <a:spLocks/>
            </p:cNvSpPr>
            <p:nvPr/>
          </p:nvSpPr>
          <p:spPr bwMode="auto">
            <a:xfrm>
              <a:off x="4449"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63" name="Freeform 8799"/>
            <p:cNvSpPr>
              <a:spLocks/>
            </p:cNvSpPr>
            <p:nvPr/>
          </p:nvSpPr>
          <p:spPr bwMode="auto">
            <a:xfrm>
              <a:off x="4478"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64" name="Freeform 8800"/>
            <p:cNvSpPr>
              <a:spLocks/>
            </p:cNvSpPr>
            <p:nvPr/>
          </p:nvSpPr>
          <p:spPr bwMode="auto">
            <a:xfrm>
              <a:off x="4275"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5" name="Freeform 8801"/>
            <p:cNvSpPr>
              <a:spLocks/>
            </p:cNvSpPr>
            <p:nvPr/>
          </p:nvSpPr>
          <p:spPr bwMode="auto">
            <a:xfrm>
              <a:off x="4622"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6" name="Freeform 8802"/>
            <p:cNvSpPr>
              <a:spLocks/>
            </p:cNvSpPr>
            <p:nvPr/>
          </p:nvSpPr>
          <p:spPr bwMode="auto">
            <a:xfrm>
              <a:off x="4831"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7" name="Freeform 8803"/>
            <p:cNvSpPr>
              <a:spLocks/>
            </p:cNvSpPr>
            <p:nvPr/>
          </p:nvSpPr>
          <p:spPr bwMode="auto">
            <a:xfrm>
              <a:off x="4964"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8" name="Freeform 8804"/>
            <p:cNvSpPr>
              <a:spLocks/>
            </p:cNvSpPr>
            <p:nvPr/>
          </p:nvSpPr>
          <p:spPr bwMode="auto">
            <a:xfrm>
              <a:off x="3800"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69" name="Freeform 8805"/>
            <p:cNvSpPr>
              <a:spLocks/>
            </p:cNvSpPr>
            <p:nvPr/>
          </p:nvSpPr>
          <p:spPr bwMode="auto">
            <a:xfrm>
              <a:off x="3713"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0" name="Freeform 8806"/>
            <p:cNvSpPr>
              <a:spLocks/>
            </p:cNvSpPr>
            <p:nvPr/>
          </p:nvSpPr>
          <p:spPr bwMode="auto">
            <a:xfrm>
              <a:off x="365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1" name="Freeform 8807"/>
            <p:cNvSpPr>
              <a:spLocks/>
            </p:cNvSpPr>
            <p:nvPr/>
          </p:nvSpPr>
          <p:spPr bwMode="auto">
            <a:xfrm>
              <a:off x="3974"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72" name="Freeform 8808"/>
            <p:cNvSpPr>
              <a:spLocks/>
            </p:cNvSpPr>
            <p:nvPr/>
          </p:nvSpPr>
          <p:spPr bwMode="auto">
            <a:xfrm>
              <a:off x="3562"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3" name="Freeform 8809"/>
            <p:cNvSpPr>
              <a:spLocks/>
            </p:cNvSpPr>
            <p:nvPr/>
          </p:nvSpPr>
          <p:spPr bwMode="auto">
            <a:xfrm>
              <a:off x="3858" y="20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4" name="Freeform 8810"/>
            <p:cNvSpPr>
              <a:spLocks/>
            </p:cNvSpPr>
            <p:nvPr/>
          </p:nvSpPr>
          <p:spPr bwMode="auto">
            <a:xfrm>
              <a:off x="3864" y="22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75" name="Freeform 8811"/>
            <p:cNvSpPr>
              <a:spLocks/>
            </p:cNvSpPr>
            <p:nvPr/>
          </p:nvSpPr>
          <p:spPr bwMode="auto">
            <a:xfrm>
              <a:off x="3655"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6" name="Freeform 8812"/>
            <p:cNvSpPr>
              <a:spLocks/>
            </p:cNvSpPr>
            <p:nvPr/>
          </p:nvSpPr>
          <p:spPr bwMode="auto">
            <a:xfrm>
              <a:off x="3510"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7" name="Freeform 8813"/>
            <p:cNvSpPr>
              <a:spLocks/>
            </p:cNvSpPr>
            <p:nvPr/>
          </p:nvSpPr>
          <p:spPr bwMode="auto">
            <a:xfrm>
              <a:off x="4107"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8" name="Freeform 8814"/>
            <p:cNvSpPr>
              <a:spLocks/>
            </p:cNvSpPr>
            <p:nvPr/>
          </p:nvSpPr>
          <p:spPr bwMode="auto">
            <a:xfrm>
              <a:off x="3539"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79" name="Freeform 8815"/>
            <p:cNvSpPr>
              <a:spLocks/>
            </p:cNvSpPr>
            <p:nvPr/>
          </p:nvSpPr>
          <p:spPr bwMode="auto">
            <a:xfrm>
              <a:off x="3974"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280" name="Freeform 8816"/>
            <p:cNvSpPr>
              <a:spLocks/>
            </p:cNvSpPr>
            <p:nvPr/>
          </p:nvSpPr>
          <p:spPr bwMode="auto">
            <a:xfrm>
              <a:off x="3661"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1" name="Freeform 8817"/>
            <p:cNvSpPr>
              <a:spLocks/>
            </p:cNvSpPr>
            <p:nvPr/>
          </p:nvSpPr>
          <p:spPr bwMode="auto">
            <a:xfrm>
              <a:off x="3875"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2" name="Freeform 8818"/>
            <p:cNvSpPr>
              <a:spLocks/>
            </p:cNvSpPr>
            <p:nvPr/>
          </p:nvSpPr>
          <p:spPr bwMode="auto">
            <a:xfrm>
              <a:off x="3742"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3" name="Freeform 8819"/>
            <p:cNvSpPr>
              <a:spLocks/>
            </p:cNvSpPr>
            <p:nvPr/>
          </p:nvSpPr>
          <p:spPr bwMode="auto">
            <a:xfrm>
              <a:off x="3823"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4" name="Freeform 8820"/>
            <p:cNvSpPr>
              <a:spLocks/>
            </p:cNvSpPr>
            <p:nvPr/>
          </p:nvSpPr>
          <p:spPr bwMode="auto">
            <a:xfrm>
              <a:off x="3690"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5" name="Freeform 8821"/>
            <p:cNvSpPr>
              <a:spLocks/>
            </p:cNvSpPr>
            <p:nvPr/>
          </p:nvSpPr>
          <p:spPr bwMode="auto">
            <a:xfrm>
              <a:off x="3800"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6" name="Freeform 8822"/>
            <p:cNvSpPr>
              <a:spLocks/>
            </p:cNvSpPr>
            <p:nvPr/>
          </p:nvSpPr>
          <p:spPr bwMode="auto">
            <a:xfrm>
              <a:off x="3933"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7" name="Freeform 8823"/>
            <p:cNvSpPr>
              <a:spLocks/>
            </p:cNvSpPr>
            <p:nvPr/>
          </p:nvSpPr>
          <p:spPr bwMode="auto">
            <a:xfrm>
              <a:off x="4263"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8" name="Freeform 8824"/>
            <p:cNvSpPr>
              <a:spLocks/>
            </p:cNvSpPr>
            <p:nvPr/>
          </p:nvSpPr>
          <p:spPr bwMode="auto">
            <a:xfrm>
              <a:off x="4147"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89" name="Freeform 8825"/>
            <p:cNvSpPr>
              <a:spLocks/>
            </p:cNvSpPr>
            <p:nvPr/>
          </p:nvSpPr>
          <p:spPr bwMode="auto">
            <a:xfrm>
              <a:off x="4118"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0" name="Freeform 8826"/>
            <p:cNvSpPr>
              <a:spLocks/>
            </p:cNvSpPr>
            <p:nvPr/>
          </p:nvSpPr>
          <p:spPr bwMode="auto">
            <a:xfrm>
              <a:off x="4292"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1" name="Freeform 8827"/>
            <p:cNvSpPr>
              <a:spLocks/>
            </p:cNvSpPr>
            <p:nvPr/>
          </p:nvSpPr>
          <p:spPr bwMode="auto">
            <a:xfrm>
              <a:off x="4512"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2" name="Freeform 8828"/>
            <p:cNvSpPr>
              <a:spLocks/>
            </p:cNvSpPr>
            <p:nvPr/>
          </p:nvSpPr>
          <p:spPr bwMode="auto">
            <a:xfrm>
              <a:off x="4767"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3" name="Freeform 8829"/>
            <p:cNvSpPr>
              <a:spLocks/>
            </p:cNvSpPr>
            <p:nvPr/>
          </p:nvSpPr>
          <p:spPr bwMode="auto">
            <a:xfrm>
              <a:off x="4495"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4" name="Freeform 8830"/>
            <p:cNvSpPr>
              <a:spLocks/>
            </p:cNvSpPr>
            <p:nvPr/>
          </p:nvSpPr>
          <p:spPr bwMode="auto">
            <a:xfrm>
              <a:off x="4628"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5" name="Freeform 8831"/>
            <p:cNvSpPr>
              <a:spLocks/>
            </p:cNvSpPr>
            <p:nvPr/>
          </p:nvSpPr>
          <p:spPr bwMode="auto">
            <a:xfrm>
              <a:off x="4008"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6" name="Freeform 8832"/>
            <p:cNvSpPr>
              <a:spLocks/>
            </p:cNvSpPr>
            <p:nvPr/>
          </p:nvSpPr>
          <p:spPr bwMode="auto">
            <a:xfrm>
              <a:off x="3840"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7" name="Freeform 8833"/>
            <p:cNvSpPr>
              <a:spLocks/>
            </p:cNvSpPr>
            <p:nvPr/>
          </p:nvSpPr>
          <p:spPr bwMode="auto">
            <a:xfrm>
              <a:off x="3759"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8" name="Freeform 8834"/>
            <p:cNvSpPr>
              <a:spLocks/>
            </p:cNvSpPr>
            <p:nvPr/>
          </p:nvSpPr>
          <p:spPr bwMode="auto">
            <a:xfrm>
              <a:off x="4089"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299" name="Freeform 8835"/>
            <p:cNvSpPr>
              <a:spLocks/>
            </p:cNvSpPr>
            <p:nvPr/>
          </p:nvSpPr>
          <p:spPr bwMode="auto">
            <a:xfrm>
              <a:off x="384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0" name="Freeform 8836"/>
            <p:cNvSpPr>
              <a:spLocks/>
            </p:cNvSpPr>
            <p:nvPr/>
          </p:nvSpPr>
          <p:spPr bwMode="auto">
            <a:xfrm>
              <a:off x="3887"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1" name="Freeform 8837"/>
            <p:cNvSpPr>
              <a:spLocks/>
            </p:cNvSpPr>
            <p:nvPr/>
          </p:nvSpPr>
          <p:spPr bwMode="auto">
            <a:xfrm>
              <a:off x="3690"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2" name="Freeform 8838"/>
            <p:cNvSpPr>
              <a:spLocks/>
            </p:cNvSpPr>
            <p:nvPr/>
          </p:nvSpPr>
          <p:spPr bwMode="auto">
            <a:xfrm>
              <a:off x="4003"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03" name="Freeform 8839"/>
            <p:cNvSpPr>
              <a:spLocks/>
            </p:cNvSpPr>
            <p:nvPr/>
          </p:nvSpPr>
          <p:spPr bwMode="auto">
            <a:xfrm>
              <a:off x="4617"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04" name="Freeform 8840"/>
            <p:cNvSpPr>
              <a:spLocks/>
            </p:cNvSpPr>
            <p:nvPr/>
          </p:nvSpPr>
          <p:spPr bwMode="auto">
            <a:xfrm>
              <a:off x="4315"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5" name="Freeform 8841"/>
            <p:cNvSpPr>
              <a:spLocks/>
            </p:cNvSpPr>
            <p:nvPr/>
          </p:nvSpPr>
          <p:spPr bwMode="auto">
            <a:xfrm>
              <a:off x="4275"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6" name="Freeform 8842"/>
            <p:cNvSpPr>
              <a:spLocks/>
            </p:cNvSpPr>
            <p:nvPr/>
          </p:nvSpPr>
          <p:spPr bwMode="auto">
            <a:xfrm>
              <a:off x="3562"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7" name="Freeform 8843"/>
            <p:cNvSpPr>
              <a:spLocks/>
            </p:cNvSpPr>
            <p:nvPr/>
          </p:nvSpPr>
          <p:spPr bwMode="auto">
            <a:xfrm>
              <a:off x="3817"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8" name="Freeform 8844"/>
            <p:cNvSpPr>
              <a:spLocks/>
            </p:cNvSpPr>
            <p:nvPr/>
          </p:nvSpPr>
          <p:spPr bwMode="auto">
            <a:xfrm>
              <a:off x="4686"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09" name="Freeform 8845"/>
            <p:cNvSpPr>
              <a:spLocks/>
            </p:cNvSpPr>
            <p:nvPr/>
          </p:nvSpPr>
          <p:spPr bwMode="auto">
            <a:xfrm>
              <a:off x="4402"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10" name="Freeform 8846"/>
            <p:cNvSpPr>
              <a:spLocks/>
            </p:cNvSpPr>
            <p:nvPr/>
          </p:nvSpPr>
          <p:spPr bwMode="auto">
            <a:xfrm>
              <a:off x="4530" y="21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1" name="Freeform 8847"/>
            <p:cNvSpPr>
              <a:spLocks/>
            </p:cNvSpPr>
            <p:nvPr/>
          </p:nvSpPr>
          <p:spPr bwMode="auto">
            <a:xfrm>
              <a:off x="4310" y="22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2" name="Freeform 8848"/>
            <p:cNvSpPr>
              <a:spLocks/>
            </p:cNvSpPr>
            <p:nvPr/>
          </p:nvSpPr>
          <p:spPr bwMode="auto">
            <a:xfrm>
              <a:off x="4310"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3" name="Freeform 8849"/>
            <p:cNvSpPr>
              <a:spLocks/>
            </p:cNvSpPr>
            <p:nvPr/>
          </p:nvSpPr>
          <p:spPr bwMode="auto">
            <a:xfrm>
              <a:off x="3898"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14" name="Freeform 8850"/>
            <p:cNvSpPr>
              <a:spLocks/>
            </p:cNvSpPr>
            <p:nvPr/>
          </p:nvSpPr>
          <p:spPr bwMode="auto">
            <a:xfrm>
              <a:off x="4402"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15" name="Freeform 8851"/>
            <p:cNvSpPr>
              <a:spLocks/>
            </p:cNvSpPr>
            <p:nvPr/>
          </p:nvSpPr>
          <p:spPr bwMode="auto">
            <a:xfrm>
              <a:off x="4037"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16" name="Freeform 8852"/>
            <p:cNvSpPr>
              <a:spLocks/>
            </p:cNvSpPr>
            <p:nvPr/>
          </p:nvSpPr>
          <p:spPr bwMode="auto">
            <a:xfrm>
              <a:off x="3893"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7" name="Freeform 8853"/>
            <p:cNvSpPr>
              <a:spLocks/>
            </p:cNvSpPr>
            <p:nvPr/>
          </p:nvSpPr>
          <p:spPr bwMode="auto">
            <a:xfrm>
              <a:off x="4113"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8" name="Freeform 8854"/>
            <p:cNvSpPr>
              <a:spLocks/>
            </p:cNvSpPr>
            <p:nvPr/>
          </p:nvSpPr>
          <p:spPr bwMode="auto">
            <a:xfrm>
              <a:off x="4669"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19" name="Freeform 8855"/>
            <p:cNvSpPr>
              <a:spLocks/>
            </p:cNvSpPr>
            <p:nvPr/>
          </p:nvSpPr>
          <p:spPr bwMode="auto">
            <a:xfrm>
              <a:off x="4744"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0" name="Freeform 8856"/>
            <p:cNvSpPr>
              <a:spLocks/>
            </p:cNvSpPr>
            <p:nvPr/>
          </p:nvSpPr>
          <p:spPr bwMode="auto">
            <a:xfrm>
              <a:off x="4391"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21" name="Freeform 8857"/>
            <p:cNvSpPr>
              <a:spLocks/>
            </p:cNvSpPr>
            <p:nvPr/>
          </p:nvSpPr>
          <p:spPr bwMode="auto">
            <a:xfrm>
              <a:off x="4784"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2" name="Freeform 8858"/>
            <p:cNvSpPr>
              <a:spLocks/>
            </p:cNvSpPr>
            <p:nvPr/>
          </p:nvSpPr>
          <p:spPr bwMode="auto">
            <a:xfrm>
              <a:off x="5196"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23" name="Freeform 8859"/>
            <p:cNvSpPr>
              <a:spLocks/>
            </p:cNvSpPr>
            <p:nvPr/>
          </p:nvSpPr>
          <p:spPr bwMode="auto">
            <a:xfrm>
              <a:off x="4987"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4" name="Freeform 8860"/>
            <p:cNvSpPr>
              <a:spLocks/>
            </p:cNvSpPr>
            <p:nvPr/>
          </p:nvSpPr>
          <p:spPr bwMode="auto">
            <a:xfrm>
              <a:off x="4831"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5" name="Freeform 8861"/>
            <p:cNvSpPr>
              <a:spLocks/>
            </p:cNvSpPr>
            <p:nvPr/>
          </p:nvSpPr>
          <p:spPr bwMode="auto">
            <a:xfrm>
              <a:off x="4848"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6" name="Freeform 8862"/>
            <p:cNvSpPr>
              <a:spLocks/>
            </p:cNvSpPr>
            <p:nvPr/>
          </p:nvSpPr>
          <p:spPr bwMode="auto">
            <a:xfrm>
              <a:off x="428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7" name="Freeform 8863"/>
            <p:cNvSpPr>
              <a:spLocks/>
            </p:cNvSpPr>
            <p:nvPr/>
          </p:nvSpPr>
          <p:spPr bwMode="auto">
            <a:xfrm>
              <a:off x="4339"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28" name="Freeform 8864"/>
            <p:cNvSpPr>
              <a:spLocks/>
            </p:cNvSpPr>
            <p:nvPr/>
          </p:nvSpPr>
          <p:spPr bwMode="auto">
            <a:xfrm>
              <a:off x="4506"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29" name="Freeform 8865"/>
            <p:cNvSpPr>
              <a:spLocks/>
            </p:cNvSpPr>
            <p:nvPr/>
          </p:nvSpPr>
          <p:spPr bwMode="auto">
            <a:xfrm>
              <a:off x="4906"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0" name="Freeform 8866"/>
            <p:cNvSpPr>
              <a:spLocks/>
            </p:cNvSpPr>
            <p:nvPr/>
          </p:nvSpPr>
          <p:spPr bwMode="auto">
            <a:xfrm>
              <a:off x="4900"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1" name="Freeform 8867"/>
            <p:cNvSpPr>
              <a:spLocks/>
            </p:cNvSpPr>
            <p:nvPr/>
          </p:nvSpPr>
          <p:spPr bwMode="auto">
            <a:xfrm>
              <a:off x="3875"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2" name="Freeform 8868"/>
            <p:cNvSpPr>
              <a:spLocks/>
            </p:cNvSpPr>
            <p:nvPr/>
          </p:nvSpPr>
          <p:spPr bwMode="auto">
            <a:xfrm>
              <a:off x="4194"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3" name="Freeform 8869"/>
            <p:cNvSpPr>
              <a:spLocks/>
            </p:cNvSpPr>
            <p:nvPr/>
          </p:nvSpPr>
          <p:spPr bwMode="auto">
            <a:xfrm>
              <a:off x="4379"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4" name="Freeform 8870"/>
            <p:cNvSpPr>
              <a:spLocks/>
            </p:cNvSpPr>
            <p:nvPr/>
          </p:nvSpPr>
          <p:spPr bwMode="auto">
            <a:xfrm>
              <a:off x="5005"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35" name="Freeform 8871"/>
            <p:cNvSpPr>
              <a:spLocks/>
            </p:cNvSpPr>
            <p:nvPr/>
          </p:nvSpPr>
          <p:spPr bwMode="auto">
            <a:xfrm>
              <a:off x="4842"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6" name="Freeform 8872"/>
            <p:cNvSpPr>
              <a:spLocks/>
            </p:cNvSpPr>
            <p:nvPr/>
          </p:nvSpPr>
          <p:spPr bwMode="auto">
            <a:xfrm>
              <a:off x="4379"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7" name="Freeform 8873"/>
            <p:cNvSpPr>
              <a:spLocks/>
            </p:cNvSpPr>
            <p:nvPr/>
          </p:nvSpPr>
          <p:spPr bwMode="auto">
            <a:xfrm>
              <a:off x="4715"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8" name="Freeform 8874"/>
            <p:cNvSpPr>
              <a:spLocks/>
            </p:cNvSpPr>
            <p:nvPr/>
          </p:nvSpPr>
          <p:spPr bwMode="auto">
            <a:xfrm>
              <a:off x="5358"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39" name="Freeform 8875"/>
            <p:cNvSpPr>
              <a:spLocks/>
            </p:cNvSpPr>
            <p:nvPr/>
          </p:nvSpPr>
          <p:spPr bwMode="auto">
            <a:xfrm>
              <a:off x="4848"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0" name="Freeform 8876"/>
            <p:cNvSpPr>
              <a:spLocks/>
            </p:cNvSpPr>
            <p:nvPr/>
          </p:nvSpPr>
          <p:spPr bwMode="auto">
            <a:xfrm>
              <a:off x="4721"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1" name="Freeform 8877"/>
            <p:cNvSpPr>
              <a:spLocks/>
            </p:cNvSpPr>
            <p:nvPr/>
          </p:nvSpPr>
          <p:spPr bwMode="auto">
            <a:xfrm>
              <a:off x="4136"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2" name="Freeform 8878"/>
            <p:cNvSpPr>
              <a:spLocks/>
            </p:cNvSpPr>
            <p:nvPr/>
          </p:nvSpPr>
          <p:spPr bwMode="auto">
            <a:xfrm>
              <a:off x="4281"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43" name="Freeform 8879"/>
            <p:cNvSpPr>
              <a:spLocks/>
            </p:cNvSpPr>
            <p:nvPr/>
          </p:nvSpPr>
          <p:spPr bwMode="auto">
            <a:xfrm>
              <a:off x="4171" y="207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44" name="Freeform 8880"/>
            <p:cNvSpPr>
              <a:spLocks/>
            </p:cNvSpPr>
            <p:nvPr/>
          </p:nvSpPr>
          <p:spPr bwMode="auto">
            <a:xfrm>
              <a:off x="3551"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5" name="Freeform 8881"/>
            <p:cNvSpPr>
              <a:spLocks/>
            </p:cNvSpPr>
            <p:nvPr/>
          </p:nvSpPr>
          <p:spPr bwMode="auto">
            <a:xfrm>
              <a:off x="3412"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6" name="Freeform 8882"/>
            <p:cNvSpPr>
              <a:spLocks/>
            </p:cNvSpPr>
            <p:nvPr/>
          </p:nvSpPr>
          <p:spPr bwMode="auto">
            <a:xfrm>
              <a:off x="4588"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47" name="Freeform 8883"/>
            <p:cNvSpPr>
              <a:spLocks/>
            </p:cNvSpPr>
            <p:nvPr/>
          </p:nvSpPr>
          <p:spPr bwMode="auto">
            <a:xfrm>
              <a:off x="4837"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48" name="Freeform 8884"/>
            <p:cNvSpPr>
              <a:spLocks/>
            </p:cNvSpPr>
            <p:nvPr/>
          </p:nvSpPr>
          <p:spPr bwMode="auto">
            <a:xfrm>
              <a:off x="5010"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49" name="Freeform 8885"/>
            <p:cNvSpPr>
              <a:spLocks/>
            </p:cNvSpPr>
            <p:nvPr/>
          </p:nvSpPr>
          <p:spPr bwMode="auto">
            <a:xfrm>
              <a:off x="5109" y="18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0" name="Freeform 8886"/>
            <p:cNvSpPr>
              <a:spLocks/>
            </p:cNvSpPr>
            <p:nvPr/>
          </p:nvSpPr>
          <p:spPr bwMode="auto">
            <a:xfrm>
              <a:off x="5022"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1" name="Freeform 8887"/>
            <p:cNvSpPr>
              <a:spLocks/>
            </p:cNvSpPr>
            <p:nvPr/>
          </p:nvSpPr>
          <p:spPr bwMode="auto">
            <a:xfrm>
              <a:off x="5312" y="16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52" name="Freeform 8888"/>
            <p:cNvSpPr>
              <a:spLocks/>
            </p:cNvSpPr>
            <p:nvPr/>
          </p:nvSpPr>
          <p:spPr bwMode="auto">
            <a:xfrm>
              <a:off x="5005" y="17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53" name="Freeform 8889"/>
            <p:cNvSpPr>
              <a:spLocks/>
            </p:cNvSpPr>
            <p:nvPr/>
          </p:nvSpPr>
          <p:spPr bwMode="auto">
            <a:xfrm>
              <a:off x="5022"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4" name="Freeform 8890"/>
            <p:cNvSpPr>
              <a:spLocks/>
            </p:cNvSpPr>
            <p:nvPr/>
          </p:nvSpPr>
          <p:spPr bwMode="auto">
            <a:xfrm>
              <a:off x="5225"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55" name="Freeform 8891"/>
            <p:cNvSpPr>
              <a:spLocks/>
            </p:cNvSpPr>
            <p:nvPr/>
          </p:nvSpPr>
          <p:spPr bwMode="auto">
            <a:xfrm>
              <a:off x="4275"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6" name="Freeform 8892"/>
            <p:cNvSpPr>
              <a:spLocks/>
            </p:cNvSpPr>
            <p:nvPr/>
          </p:nvSpPr>
          <p:spPr bwMode="auto">
            <a:xfrm>
              <a:off x="4553"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7" name="Freeform 8893"/>
            <p:cNvSpPr>
              <a:spLocks/>
            </p:cNvSpPr>
            <p:nvPr/>
          </p:nvSpPr>
          <p:spPr bwMode="auto">
            <a:xfrm>
              <a:off x="4547"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58" name="Freeform 8894"/>
            <p:cNvSpPr>
              <a:spLocks/>
            </p:cNvSpPr>
            <p:nvPr/>
          </p:nvSpPr>
          <p:spPr bwMode="auto">
            <a:xfrm>
              <a:off x="4640"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59" name="Freeform 8895"/>
            <p:cNvSpPr>
              <a:spLocks/>
            </p:cNvSpPr>
            <p:nvPr/>
          </p:nvSpPr>
          <p:spPr bwMode="auto">
            <a:xfrm>
              <a:off x="4483"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0" name="Freeform 8896"/>
            <p:cNvSpPr>
              <a:spLocks/>
            </p:cNvSpPr>
            <p:nvPr/>
          </p:nvSpPr>
          <p:spPr bwMode="auto">
            <a:xfrm>
              <a:off x="4715"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1" name="Freeform 8897"/>
            <p:cNvSpPr>
              <a:spLocks/>
            </p:cNvSpPr>
            <p:nvPr/>
          </p:nvSpPr>
          <p:spPr bwMode="auto">
            <a:xfrm>
              <a:off x="4837" y="18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62" name="Freeform 8898"/>
            <p:cNvSpPr>
              <a:spLocks/>
            </p:cNvSpPr>
            <p:nvPr/>
          </p:nvSpPr>
          <p:spPr bwMode="auto">
            <a:xfrm>
              <a:off x="4877"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3" name="Freeform 8899"/>
            <p:cNvSpPr>
              <a:spLocks/>
            </p:cNvSpPr>
            <p:nvPr/>
          </p:nvSpPr>
          <p:spPr bwMode="auto">
            <a:xfrm>
              <a:off x="4709"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4" name="Freeform 8900"/>
            <p:cNvSpPr>
              <a:spLocks/>
            </p:cNvSpPr>
            <p:nvPr/>
          </p:nvSpPr>
          <p:spPr bwMode="auto">
            <a:xfrm>
              <a:off x="4402"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5" name="Freeform 8901"/>
            <p:cNvSpPr>
              <a:spLocks/>
            </p:cNvSpPr>
            <p:nvPr/>
          </p:nvSpPr>
          <p:spPr bwMode="auto">
            <a:xfrm>
              <a:off x="4379"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6" name="Freeform 8902"/>
            <p:cNvSpPr>
              <a:spLocks/>
            </p:cNvSpPr>
            <p:nvPr/>
          </p:nvSpPr>
          <p:spPr bwMode="auto">
            <a:xfrm>
              <a:off x="4333"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7" name="Freeform 8903"/>
            <p:cNvSpPr>
              <a:spLocks/>
            </p:cNvSpPr>
            <p:nvPr/>
          </p:nvSpPr>
          <p:spPr bwMode="auto">
            <a:xfrm>
              <a:off x="3956"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68" name="Freeform 8904"/>
            <p:cNvSpPr>
              <a:spLocks/>
            </p:cNvSpPr>
            <p:nvPr/>
          </p:nvSpPr>
          <p:spPr bwMode="auto">
            <a:xfrm>
              <a:off x="4084"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69" name="Freeform 8905"/>
            <p:cNvSpPr>
              <a:spLocks/>
            </p:cNvSpPr>
            <p:nvPr/>
          </p:nvSpPr>
          <p:spPr bwMode="auto">
            <a:xfrm>
              <a:off x="4541"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0" name="Freeform 8906"/>
            <p:cNvSpPr>
              <a:spLocks/>
            </p:cNvSpPr>
            <p:nvPr/>
          </p:nvSpPr>
          <p:spPr bwMode="auto">
            <a:xfrm>
              <a:off x="4072"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1" name="Freeform 8907"/>
            <p:cNvSpPr>
              <a:spLocks/>
            </p:cNvSpPr>
            <p:nvPr/>
          </p:nvSpPr>
          <p:spPr bwMode="auto">
            <a:xfrm>
              <a:off x="3678"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2" name="Freeform 8908"/>
            <p:cNvSpPr>
              <a:spLocks/>
            </p:cNvSpPr>
            <p:nvPr/>
          </p:nvSpPr>
          <p:spPr bwMode="auto">
            <a:xfrm>
              <a:off x="4223"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73" name="Freeform 8909"/>
            <p:cNvSpPr>
              <a:spLocks/>
            </p:cNvSpPr>
            <p:nvPr/>
          </p:nvSpPr>
          <p:spPr bwMode="auto">
            <a:xfrm>
              <a:off x="4147"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4" name="Freeform 8910"/>
            <p:cNvSpPr>
              <a:spLocks/>
            </p:cNvSpPr>
            <p:nvPr/>
          </p:nvSpPr>
          <p:spPr bwMode="auto">
            <a:xfrm>
              <a:off x="4072"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5" name="Freeform 8911"/>
            <p:cNvSpPr>
              <a:spLocks/>
            </p:cNvSpPr>
            <p:nvPr/>
          </p:nvSpPr>
          <p:spPr bwMode="auto">
            <a:xfrm>
              <a:off x="4367"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6" name="Freeform 8912"/>
            <p:cNvSpPr>
              <a:spLocks/>
            </p:cNvSpPr>
            <p:nvPr/>
          </p:nvSpPr>
          <p:spPr bwMode="auto">
            <a:xfrm>
              <a:off x="4292"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7" name="Freeform 8913"/>
            <p:cNvSpPr>
              <a:spLocks/>
            </p:cNvSpPr>
            <p:nvPr/>
          </p:nvSpPr>
          <p:spPr bwMode="auto">
            <a:xfrm>
              <a:off x="4524"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8" name="Freeform 8914"/>
            <p:cNvSpPr>
              <a:spLocks/>
            </p:cNvSpPr>
            <p:nvPr/>
          </p:nvSpPr>
          <p:spPr bwMode="auto">
            <a:xfrm>
              <a:off x="4176"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79" name="Freeform 8915"/>
            <p:cNvSpPr>
              <a:spLocks/>
            </p:cNvSpPr>
            <p:nvPr/>
          </p:nvSpPr>
          <p:spPr bwMode="auto">
            <a:xfrm>
              <a:off x="4240"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0" name="Freeform 8916"/>
            <p:cNvSpPr>
              <a:spLocks/>
            </p:cNvSpPr>
            <p:nvPr/>
          </p:nvSpPr>
          <p:spPr bwMode="auto">
            <a:xfrm>
              <a:off x="4489"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1" name="Freeform 8917"/>
            <p:cNvSpPr>
              <a:spLocks/>
            </p:cNvSpPr>
            <p:nvPr/>
          </p:nvSpPr>
          <p:spPr bwMode="auto">
            <a:xfrm>
              <a:off x="413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2" name="Freeform 8918"/>
            <p:cNvSpPr>
              <a:spLocks/>
            </p:cNvSpPr>
            <p:nvPr/>
          </p:nvSpPr>
          <p:spPr bwMode="auto">
            <a:xfrm>
              <a:off x="3985"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3" name="Freeform 8919"/>
            <p:cNvSpPr>
              <a:spLocks/>
            </p:cNvSpPr>
            <p:nvPr/>
          </p:nvSpPr>
          <p:spPr bwMode="auto">
            <a:xfrm>
              <a:off x="3864"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84" name="Freeform 8920"/>
            <p:cNvSpPr>
              <a:spLocks/>
            </p:cNvSpPr>
            <p:nvPr/>
          </p:nvSpPr>
          <p:spPr bwMode="auto">
            <a:xfrm>
              <a:off x="4107"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5" name="Freeform 8921"/>
            <p:cNvSpPr>
              <a:spLocks/>
            </p:cNvSpPr>
            <p:nvPr/>
          </p:nvSpPr>
          <p:spPr bwMode="auto">
            <a:xfrm>
              <a:off x="4182"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6" name="Freeform 8922"/>
            <p:cNvSpPr>
              <a:spLocks/>
            </p:cNvSpPr>
            <p:nvPr/>
          </p:nvSpPr>
          <p:spPr bwMode="auto">
            <a:xfrm>
              <a:off x="4176"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7" name="Freeform 8923"/>
            <p:cNvSpPr>
              <a:spLocks/>
            </p:cNvSpPr>
            <p:nvPr/>
          </p:nvSpPr>
          <p:spPr bwMode="auto">
            <a:xfrm>
              <a:off x="4524"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8" name="Freeform 8924"/>
            <p:cNvSpPr>
              <a:spLocks/>
            </p:cNvSpPr>
            <p:nvPr/>
          </p:nvSpPr>
          <p:spPr bwMode="auto">
            <a:xfrm>
              <a:off x="4327"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89" name="Freeform 8925"/>
            <p:cNvSpPr>
              <a:spLocks/>
            </p:cNvSpPr>
            <p:nvPr/>
          </p:nvSpPr>
          <p:spPr bwMode="auto">
            <a:xfrm>
              <a:off x="4310"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90" name="Freeform 8926"/>
            <p:cNvSpPr>
              <a:spLocks/>
            </p:cNvSpPr>
            <p:nvPr/>
          </p:nvSpPr>
          <p:spPr bwMode="auto">
            <a:xfrm>
              <a:off x="396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1" name="Freeform 8927"/>
            <p:cNvSpPr>
              <a:spLocks/>
            </p:cNvSpPr>
            <p:nvPr/>
          </p:nvSpPr>
          <p:spPr bwMode="auto">
            <a:xfrm>
              <a:off x="3840"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2" name="Freeform 8928"/>
            <p:cNvSpPr>
              <a:spLocks/>
            </p:cNvSpPr>
            <p:nvPr/>
          </p:nvSpPr>
          <p:spPr bwMode="auto">
            <a:xfrm>
              <a:off x="3997"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3" name="Freeform 8929"/>
            <p:cNvSpPr>
              <a:spLocks/>
            </p:cNvSpPr>
            <p:nvPr/>
          </p:nvSpPr>
          <p:spPr bwMode="auto">
            <a:xfrm>
              <a:off x="3788"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4" name="Freeform 8930"/>
            <p:cNvSpPr>
              <a:spLocks/>
            </p:cNvSpPr>
            <p:nvPr/>
          </p:nvSpPr>
          <p:spPr bwMode="auto">
            <a:xfrm>
              <a:off x="4228"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5" name="Freeform 8931"/>
            <p:cNvSpPr>
              <a:spLocks/>
            </p:cNvSpPr>
            <p:nvPr/>
          </p:nvSpPr>
          <p:spPr bwMode="auto">
            <a:xfrm>
              <a:off x="4310"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396" name="Freeform 8932"/>
            <p:cNvSpPr>
              <a:spLocks/>
            </p:cNvSpPr>
            <p:nvPr/>
          </p:nvSpPr>
          <p:spPr bwMode="auto">
            <a:xfrm>
              <a:off x="4298"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7" name="Freeform 8933"/>
            <p:cNvSpPr>
              <a:spLocks/>
            </p:cNvSpPr>
            <p:nvPr/>
          </p:nvSpPr>
          <p:spPr bwMode="auto">
            <a:xfrm>
              <a:off x="4628"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8" name="Freeform 8934"/>
            <p:cNvSpPr>
              <a:spLocks/>
            </p:cNvSpPr>
            <p:nvPr/>
          </p:nvSpPr>
          <p:spPr bwMode="auto">
            <a:xfrm>
              <a:off x="3765"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399" name="Freeform 8935"/>
            <p:cNvSpPr>
              <a:spLocks/>
            </p:cNvSpPr>
            <p:nvPr/>
          </p:nvSpPr>
          <p:spPr bwMode="auto">
            <a:xfrm>
              <a:off x="3562"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0" name="Freeform 8936"/>
            <p:cNvSpPr>
              <a:spLocks/>
            </p:cNvSpPr>
            <p:nvPr/>
          </p:nvSpPr>
          <p:spPr bwMode="auto">
            <a:xfrm>
              <a:off x="3806"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01" name="Freeform 8937"/>
            <p:cNvSpPr>
              <a:spLocks/>
            </p:cNvSpPr>
            <p:nvPr/>
          </p:nvSpPr>
          <p:spPr bwMode="auto">
            <a:xfrm>
              <a:off x="3823"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2" name="Freeform 8938"/>
            <p:cNvSpPr>
              <a:spLocks/>
            </p:cNvSpPr>
            <p:nvPr/>
          </p:nvSpPr>
          <p:spPr bwMode="auto">
            <a:xfrm>
              <a:off x="4367"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3" name="Freeform 8939"/>
            <p:cNvSpPr>
              <a:spLocks/>
            </p:cNvSpPr>
            <p:nvPr/>
          </p:nvSpPr>
          <p:spPr bwMode="auto">
            <a:xfrm>
              <a:off x="3823"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4" name="Freeform 8940"/>
            <p:cNvSpPr>
              <a:spLocks/>
            </p:cNvSpPr>
            <p:nvPr/>
          </p:nvSpPr>
          <p:spPr bwMode="auto">
            <a:xfrm>
              <a:off x="4385"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5" name="Freeform 8941"/>
            <p:cNvSpPr>
              <a:spLocks/>
            </p:cNvSpPr>
            <p:nvPr/>
          </p:nvSpPr>
          <p:spPr bwMode="auto">
            <a:xfrm>
              <a:off x="3893"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06" name="Freeform 8942"/>
            <p:cNvSpPr>
              <a:spLocks/>
            </p:cNvSpPr>
            <p:nvPr/>
          </p:nvSpPr>
          <p:spPr bwMode="auto">
            <a:xfrm>
              <a:off x="4483"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7" name="Freeform 8943"/>
            <p:cNvSpPr>
              <a:spLocks/>
            </p:cNvSpPr>
            <p:nvPr/>
          </p:nvSpPr>
          <p:spPr bwMode="auto">
            <a:xfrm>
              <a:off x="4408"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8" name="Freeform 8944"/>
            <p:cNvSpPr>
              <a:spLocks/>
            </p:cNvSpPr>
            <p:nvPr/>
          </p:nvSpPr>
          <p:spPr bwMode="auto">
            <a:xfrm>
              <a:off x="4761"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09" name="Freeform 8945"/>
            <p:cNvSpPr>
              <a:spLocks/>
            </p:cNvSpPr>
            <p:nvPr/>
          </p:nvSpPr>
          <p:spPr bwMode="auto">
            <a:xfrm>
              <a:off x="4657"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0" name="Freeform 8946"/>
            <p:cNvSpPr>
              <a:spLocks/>
            </p:cNvSpPr>
            <p:nvPr/>
          </p:nvSpPr>
          <p:spPr bwMode="auto">
            <a:xfrm>
              <a:off x="5300"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1" name="Freeform 8947"/>
            <p:cNvSpPr>
              <a:spLocks/>
            </p:cNvSpPr>
            <p:nvPr/>
          </p:nvSpPr>
          <p:spPr bwMode="auto">
            <a:xfrm>
              <a:off x="5109"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2" name="Freeform 8948"/>
            <p:cNvSpPr>
              <a:spLocks/>
            </p:cNvSpPr>
            <p:nvPr/>
          </p:nvSpPr>
          <p:spPr bwMode="auto">
            <a:xfrm>
              <a:off x="4669"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13" name="Freeform 8949"/>
            <p:cNvSpPr>
              <a:spLocks/>
            </p:cNvSpPr>
            <p:nvPr/>
          </p:nvSpPr>
          <p:spPr bwMode="auto">
            <a:xfrm>
              <a:off x="4084"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14" name="Freeform 8950"/>
            <p:cNvSpPr>
              <a:spLocks/>
            </p:cNvSpPr>
            <p:nvPr/>
          </p:nvSpPr>
          <p:spPr bwMode="auto">
            <a:xfrm>
              <a:off x="4472"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5" name="Freeform 8951"/>
            <p:cNvSpPr>
              <a:spLocks/>
            </p:cNvSpPr>
            <p:nvPr/>
          </p:nvSpPr>
          <p:spPr bwMode="auto">
            <a:xfrm>
              <a:off x="4396"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6" name="Freeform 8952"/>
            <p:cNvSpPr>
              <a:spLocks/>
            </p:cNvSpPr>
            <p:nvPr/>
          </p:nvSpPr>
          <p:spPr bwMode="auto">
            <a:xfrm>
              <a:off x="4964"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7" name="Freeform 8953"/>
            <p:cNvSpPr>
              <a:spLocks/>
            </p:cNvSpPr>
            <p:nvPr/>
          </p:nvSpPr>
          <p:spPr bwMode="auto">
            <a:xfrm>
              <a:off x="4645"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8" name="Freeform 8954"/>
            <p:cNvSpPr>
              <a:spLocks/>
            </p:cNvSpPr>
            <p:nvPr/>
          </p:nvSpPr>
          <p:spPr bwMode="auto">
            <a:xfrm>
              <a:off x="4645"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19" name="Freeform 8955"/>
            <p:cNvSpPr>
              <a:spLocks/>
            </p:cNvSpPr>
            <p:nvPr/>
          </p:nvSpPr>
          <p:spPr bwMode="auto">
            <a:xfrm>
              <a:off x="4900"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0" name="Freeform 8956"/>
            <p:cNvSpPr>
              <a:spLocks/>
            </p:cNvSpPr>
            <p:nvPr/>
          </p:nvSpPr>
          <p:spPr bwMode="auto">
            <a:xfrm>
              <a:off x="3904"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1" name="Freeform 8957"/>
            <p:cNvSpPr>
              <a:spLocks/>
            </p:cNvSpPr>
            <p:nvPr/>
          </p:nvSpPr>
          <p:spPr bwMode="auto">
            <a:xfrm>
              <a:off x="4020"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2" name="Freeform 8958"/>
            <p:cNvSpPr>
              <a:spLocks/>
            </p:cNvSpPr>
            <p:nvPr/>
          </p:nvSpPr>
          <p:spPr bwMode="auto">
            <a:xfrm>
              <a:off x="3829"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3" name="Freeform 8959"/>
            <p:cNvSpPr>
              <a:spLocks/>
            </p:cNvSpPr>
            <p:nvPr/>
          </p:nvSpPr>
          <p:spPr bwMode="auto">
            <a:xfrm>
              <a:off x="3922"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24" name="Freeform 8960"/>
            <p:cNvSpPr>
              <a:spLocks/>
            </p:cNvSpPr>
            <p:nvPr/>
          </p:nvSpPr>
          <p:spPr bwMode="auto">
            <a:xfrm>
              <a:off x="395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5" name="Freeform 8961"/>
            <p:cNvSpPr>
              <a:spLocks/>
            </p:cNvSpPr>
            <p:nvPr/>
          </p:nvSpPr>
          <p:spPr bwMode="auto">
            <a:xfrm>
              <a:off x="3950"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6" name="Freeform 8962"/>
            <p:cNvSpPr>
              <a:spLocks/>
            </p:cNvSpPr>
            <p:nvPr/>
          </p:nvSpPr>
          <p:spPr bwMode="auto">
            <a:xfrm>
              <a:off x="3916"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7" name="Freeform 8963"/>
            <p:cNvSpPr>
              <a:spLocks/>
            </p:cNvSpPr>
            <p:nvPr/>
          </p:nvSpPr>
          <p:spPr bwMode="auto">
            <a:xfrm>
              <a:off x="420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8" name="Freeform 8964"/>
            <p:cNvSpPr>
              <a:spLocks/>
            </p:cNvSpPr>
            <p:nvPr/>
          </p:nvSpPr>
          <p:spPr bwMode="auto">
            <a:xfrm>
              <a:off x="4286"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29" name="Freeform 8965"/>
            <p:cNvSpPr>
              <a:spLocks/>
            </p:cNvSpPr>
            <p:nvPr/>
          </p:nvSpPr>
          <p:spPr bwMode="auto">
            <a:xfrm>
              <a:off x="4101"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0" name="Freeform 8966"/>
            <p:cNvSpPr>
              <a:spLocks/>
            </p:cNvSpPr>
            <p:nvPr/>
          </p:nvSpPr>
          <p:spPr bwMode="auto">
            <a:xfrm>
              <a:off x="4396"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1" name="Freeform 8967"/>
            <p:cNvSpPr>
              <a:spLocks/>
            </p:cNvSpPr>
            <p:nvPr/>
          </p:nvSpPr>
          <p:spPr bwMode="auto">
            <a:xfrm>
              <a:off x="4784"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2" name="Freeform 8968"/>
            <p:cNvSpPr>
              <a:spLocks/>
            </p:cNvSpPr>
            <p:nvPr/>
          </p:nvSpPr>
          <p:spPr bwMode="auto">
            <a:xfrm>
              <a:off x="4964"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3" name="Freeform 8969"/>
            <p:cNvSpPr>
              <a:spLocks/>
            </p:cNvSpPr>
            <p:nvPr/>
          </p:nvSpPr>
          <p:spPr bwMode="auto">
            <a:xfrm>
              <a:off x="4825"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4" name="Freeform 8970"/>
            <p:cNvSpPr>
              <a:spLocks/>
            </p:cNvSpPr>
            <p:nvPr/>
          </p:nvSpPr>
          <p:spPr bwMode="auto">
            <a:xfrm>
              <a:off x="5086"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35" name="Freeform 8971"/>
            <p:cNvSpPr>
              <a:spLocks/>
            </p:cNvSpPr>
            <p:nvPr/>
          </p:nvSpPr>
          <p:spPr bwMode="auto">
            <a:xfrm>
              <a:off x="4281"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36" name="Freeform 8972"/>
            <p:cNvSpPr>
              <a:spLocks/>
            </p:cNvSpPr>
            <p:nvPr/>
          </p:nvSpPr>
          <p:spPr bwMode="auto">
            <a:xfrm>
              <a:off x="3823"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7" name="Freeform 8973"/>
            <p:cNvSpPr>
              <a:spLocks/>
            </p:cNvSpPr>
            <p:nvPr/>
          </p:nvSpPr>
          <p:spPr bwMode="auto">
            <a:xfrm>
              <a:off x="3661"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8" name="Freeform 8974"/>
            <p:cNvSpPr>
              <a:spLocks/>
            </p:cNvSpPr>
            <p:nvPr/>
          </p:nvSpPr>
          <p:spPr bwMode="auto">
            <a:xfrm>
              <a:off x="3916"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39" name="Freeform 8975"/>
            <p:cNvSpPr>
              <a:spLocks/>
            </p:cNvSpPr>
            <p:nvPr/>
          </p:nvSpPr>
          <p:spPr bwMode="auto">
            <a:xfrm>
              <a:off x="3945"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40" name="Freeform 8976"/>
            <p:cNvSpPr>
              <a:spLocks/>
            </p:cNvSpPr>
            <p:nvPr/>
          </p:nvSpPr>
          <p:spPr bwMode="auto">
            <a:xfrm>
              <a:off x="4142"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41" name="Freeform 8977"/>
            <p:cNvSpPr>
              <a:spLocks/>
            </p:cNvSpPr>
            <p:nvPr/>
          </p:nvSpPr>
          <p:spPr bwMode="auto">
            <a:xfrm>
              <a:off x="4269"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2" name="Freeform 8978"/>
            <p:cNvSpPr>
              <a:spLocks/>
            </p:cNvSpPr>
            <p:nvPr/>
          </p:nvSpPr>
          <p:spPr bwMode="auto">
            <a:xfrm>
              <a:off x="4304"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3" name="Freeform 8979"/>
            <p:cNvSpPr>
              <a:spLocks/>
            </p:cNvSpPr>
            <p:nvPr/>
          </p:nvSpPr>
          <p:spPr bwMode="auto">
            <a:xfrm>
              <a:off x="4617" y="19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44" name="Freeform 8980"/>
            <p:cNvSpPr>
              <a:spLocks/>
            </p:cNvSpPr>
            <p:nvPr/>
          </p:nvSpPr>
          <p:spPr bwMode="auto">
            <a:xfrm>
              <a:off x="4819"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5" name="Freeform 8981"/>
            <p:cNvSpPr>
              <a:spLocks/>
            </p:cNvSpPr>
            <p:nvPr/>
          </p:nvSpPr>
          <p:spPr bwMode="auto">
            <a:xfrm>
              <a:off x="5132"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6" name="Freeform 8982"/>
            <p:cNvSpPr>
              <a:spLocks/>
            </p:cNvSpPr>
            <p:nvPr/>
          </p:nvSpPr>
          <p:spPr bwMode="auto">
            <a:xfrm>
              <a:off x="4628"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7" name="Freeform 8983"/>
            <p:cNvSpPr>
              <a:spLocks/>
            </p:cNvSpPr>
            <p:nvPr/>
          </p:nvSpPr>
          <p:spPr bwMode="auto">
            <a:xfrm>
              <a:off x="4408"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48" name="Freeform 8984"/>
            <p:cNvSpPr>
              <a:spLocks/>
            </p:cNvSpPr>
            <p:nvPr/>
          </p:nvSpPr>
          <p:spPr bwMode="auto">
            <a:xfrm>
              <a:off x="4501" y="2067"/>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49" name="Freeform 8985"/>
            <p:cNvSpPr>
              <a:spLocks/>
            </p:cNvSpPr>
            <p:nvPr/>
          </p:nvSpPr>
          <p:spPr bwMode="auto">
            <a:xfrm>
              <a:off x="4721"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0" name="Freeform 8986"/>
            <p:cNvSpPr>
              <a:spLocks/>
            </p:cNvSpPr>
            <p:nvPr/>
          </p:nvSpPr>
          <p:spPr bwMode="auto">
            <a:xfrm>
              <a:off x="4663"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1" name="Freeform 8987"/>
            <p:cNvSpPr>
              <a:spLocks/>
            </p:cNvSpPr>
            <p:nvPr/>
          </p:nvSpPr>
          <p:spPr bwMode="auto">
            <a:xfrm>
              <a:off x="4866"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52" name="Freeform 8988"/>
            <p:cNvSpPr>
              <a:spLocks/>
            </p:cNvSpPr>
            <p:nvPr/>
          </p:nvSpPr>
          <p:spPr bwMode="auto">
            <a:xfrm>
              <a:off x="5283" y="17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53" name="Freeform 8989"/>
            <p:cNvSpPr>
              <a:spLocks/>
            </p:cNvSpPr>
            <p:nvPr/>
          </p:nvSpPr>
          <p:spPr bwMode="auto">
            <a:xfrm>
              <a:off x="5091"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4" name="Freeform 8990"/>
            <p:cNvSpPr>
              <a:spLocks/>
            </p:cNvSpPr>
            <p:nvPr/>
          </p:nvSpPr>
          <p:spPr bwMode="auto">
            <a:xfrm>
              <a:off x="4530" y="21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55" name="Freeform 8991"/>
            <p:cNvSpPr>
              <a:spLocks/>
            </p:cNvSpPr>
            <p:nvPr/>
          </p:nvSpPr>
          <p:spPr bwMode="auto">
            <a:xfrm>
              <a:off x="4483"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6" name="Freeform 8992"/>
            <p:cNvSpPr>
              <a:spLocks/>
            </p:cNvSpPr>
            <p:nvPr/>
          </p:nvSpPr>
          <p:spPr bwMode="auto">
            <a:xfrm>
              <a:off x="4576"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7" name="Freeform 8993"/>
            <p:cNvSpPr>
              <a:spLocks/>
            </p:cNvSpPr>
            <p:nvPr/>
          </p:nvSpPr>
          <p:spPr bwMode="auto">
            <a:xfrm>
              <a:off x="4240"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8" name="Freeform 8994"/>
            <p:cNvSpPr>
              <a:spLocks/>
            </p:cNvSpPr>
            <p:nvPr/>
          </p:nvSpPr>
          <p:spPr bwMode="auto">
            <a:xfrm>
              <a:off x="4298"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59" name="Freeform 8995"/>
            <p:cNvSpPr>
              <a:spLocks/>
            </p:cNvSpPr>
            <p:nvPr/>
          </p:nvSpPr>
          <p:spPr bwMode="auto">
            <a:xfrm>
              <a:off x="4304"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0" name="Freeform 8996"/>
            <p:cNvSpPr>
              <a:spLocks/>
            </p:cNvSpPr>
            <p:nvPr/>
          </p:nvSpPr>
          <p:spPr bwMode="auto">
            <a:xfrm>
              <a:off x="4310"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61" name="Freeform 8997"/>
            <p:cNvSpPr>
              <a:spLocks/>
            </p:cNvSpPr>
            <p:nvPr/>
          </p:nvSpPr>
          <p:spPr bwMode="auto">
            <a:xfrm>
              <a:off x="4530"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62" name="Freeform 8998"/>
            <p:cNvSpPr>
              <a:spLocks/>
            </p:cNvSpPr>
            <p:nvPr/>
          </p:nvSpPr>
          <p:spPr bwMode="auto">
            <a:xfrm>
              <a:off x="4889"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3" name="Freeform 8999"/>
            <p:cNvSpPr>
              <a:spLocks/>
            </p:cNvSpPr>
            <p:nvPr/>
          </p:nvSpPr>
          <p:spPr bwMode="auto">
            <a:xfrm>
              <a:off x="4698"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64" name="Freeform 9000"/>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5" name="Freeform 9001"/>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6" name="Freeform 9002"/>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7" name="Freeform 900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8" name="Freeform 9004"/>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69" name="Freeform 9005"/>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0" name="Freeform 9006"/>
            <p:cNvSpPr>
              <a:spLocks/>
            </p:cNvSpPr>
            <p:nvPr/>
          </p:nvSpPr>
          <p:spPr bwMode="auto">
            <a:xfrm>
              <a:off x="4686"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1" name="Freeform 9007"/>
            <p:cNvSpPr>
              <a:spLocks/>
            </p:cNvSpPr>
            <p:nvPr/>
          </p:nvSpPr>
          <p:spPr bwMode="auto">
            <a:xfrm>
              <a:off x="4286"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2" name="Freeform 9008"/>
            <p:cNvSpPr>
              <a:spLocks/>
            </p:cNvSpPr>
            <p:nvPr/>
          </p:nvSpPr>
          <p:spPr bwMode="auto">
            <a:xfrm>
              <a:off x="3771"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3" name="Freeform 9009"/>
            <p:cNvSpPr>
              <a:spLocks/>
            </p:cNvSpPr>
            <p:nvPr/>
          </p:nvSpPr>
          <p:spPr bwMode="auto">
            <a:xfrm>
              <a:off x="363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4" name="Freeform 9010"/>
            <p:cNvSpPr>
              <a:spLocks/>
            </p:cNvSpPr>
            <p:nvPr/>
          </p:nvSpPr>
          <p:spPr bwMode="auto">
            <a:xfrm>
              <a:off x="3904"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5" name="Freeform 9011"/>
            <p:cNvSpPr>
              <a:spLocks/>
            </p:cNvSpPr>
            <p:nvPr/>
          </p:nvSpPr>
          <p:spPr bwMode="auto">
            <a:xfrm>
              <a:off x="4425"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6" name="Freeform 9012"/>
            <p:cNvSpPr>
              <a:spLocks/>
            </p:cNvSpPr>
            <p:nvPr/>
          </p:nvSpPr>
          <p:spPr bwMode="auto">
            <a:xfrm>
              <a:off x="531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7" name="Freeform 9013"/>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8" name="Freeform 9014"/>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79" name="Freeform 9015"/>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0" name="Freeform 9016"/>
            <p:cNvSpPr>
              <a:spLocks/>
            </p:cNvSpPr>
            <p:nvPr/>
          </p:nvSpPr>
          <p:spPr bwMode="auto">
            <a:xfrm>
              <a:off x="4223"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81" name="Freeform 9017"/>
            <p:cNvSpPr>
              <a:spLocks/>
            </p:cNvSpPr>
            <p:nvPr/>
          </p:nvSpPr>
          <p:spPr bwMode="auto">
            <a:xfrm>
              <a:off x="4252"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82" name="Freeform 9018"/>
            <p:cNvSpPr>
              <a:spLocks/>
            </p:cNvSpPr>
            <p:nvPr/>
          </p:nvSpPr>
          <p:spPr bwMode="auto">
            <a:xfrm>
              <a:off x="4153"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3" name="Freeform 9019"/>
            <p:cNvSpPr>
              <a:spLocks/>
            </p:cNvSpPr>
            <p:nvPr/>
          </p:nvSpPr>
          <p:spPr bwMode="auto">
            <a:xfrm>
              <a:off x="4194"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4" name="Freeform 9020"/>
            <p:cNvSpPr>
              <a:spLocks/>
            </p:cNvSpPr>
            <p:nvPr/>
          </p:nvSpPr>
          <p:spPr bwMode="auto">
            <a:xfrm>
              <a:off x="4153"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5" name="Freeform 9021"/>
            <p:cNvSpPr>
              <a:spLocks/>
            </p:cNvSpPr>
            <p:nvPr/>
          </p:nvSpPr>
          <p:spPr bwMode="auto">
            <a:xfrm>
              <a:off x="4014"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6" name="Freeform 9022"/>
            <p:cNvSpPr>
              <a:spLocks/>
            </p:cNvSpPr>
            <p:nvPr/>
          </p:nvSpPr>
          <p:spPr bwMode="auto">
            <a:xfrm>
              <a:off x="4321"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7" name="Freeform 9023"/>
            <p:cNvSpPr>
              <a:spLocks/>
            </p:cNvSpPr>
            <p:nvPr/>
          </p:nvSpPr>
          <p:spPr bwMode="auto">
            <a:xfrm>
              <a:off x="4703"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88" name="Freeform 9024"/>
            <p:cNvSpPr>
              <a:spLocks/>
            </p:cNvSpPr>
            <p:nvPr/>
          </p:nvSpPr>
          <p:spPr bwMode="auto">
            <a:xfrm>
              <a:off x="4756" y="18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89" name="Freeform 9025"/>
            <p:cNvSpPr>
              <a:spLocks/>
            </p:cNvSpPr>
            <p:nvPr/>
          </p:nvSpPr>
          <p:spPr bwMode="auto">
            <a:xfrm>
              <a:off x="3476"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490" name="Freeform 9026"/>
            <p:cNvSpPr>
              <a:spLocks/>
            </p:cNvSpPr>
            <p:nvPr/>
          </p:nvSpPr>
          <p:spPr bwMode="auto">
            <a:xfrm>
              <a:off x="4147"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1" name="Freeform 9027"/>
            <p:cNvSpPr>
              <a:spLocks/>
            </p:cNvSpPr>
            <p:nvPr/>
          </p:nvSpPr>
          <p:spPr bwMode="auto">
            <a:xfrm>
              <a:off x="4124"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2" name="Freeform 9028"/>
            <p:cNvSpPr>
              <a:spLocks/>
            </p:cNvSpPr>
            <p:nvPr/>
          </p:nvSpPr>
          <p:spPr bwMode="auto">
            <a:xfrm>
              <a:off x="3927" y="209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3" name="Freeform 9029"/>
            <p:cNvSpPr>
              <a:spLocks/>
            </p:cNvSpPr>
            <p:nvPr/>
          </p:nvSpPr>
          <p:spPr bwMode="auto">
            <a:xfrm>
              <a:off x="4234"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4" name="Freeform 9030"/>
            <p:cNvSpPr>
              <a:spLocks/>
            </p:cNvSpPr>
            <p:nvPr/>
          </p:nvSpPr>
          <p:spPr bwMode="auto">
            <a:xfrm>
              <a:off x="4194"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5" name="Freeform 9031"/>
            <p:cNvSpPr>
              <a:spLocks/>
            </p:cNvSpPr>
            <p:nvPr/>
          </p:nvSpPr>
          <p:spPr bwMode="auto">
            <a:xfrm>
              <a:off x="4107"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6" name="Freeform 9032"/>
            <p:cNvSpPr>
              <a:spLocks/>
            </p:cNvSpPr>
            <p:nvPr/>
          </p:nvSpPr>
          <p:spPr bwMode="auto">
            <a:xfrm>
              <a:off x="4275"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7" name="Freeform 9033"/>
            <p:cNvSpPr>
              <a:spLocks/>
            </p:cNvSpPr>
            <p:nvPr/>
          </p:nvSpPr>
          <p:spPr bwMode="auto">
            <a:xfrm>
              <a:off x="4408"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8" name="Freeform 9034"/>
            <p:cNvSpPr>
              <a:spLocks/>
            </p:cNvSpPr>
            <p:nvPr/>
          </p:nvSpPr>
          <p:spPr bwMode="auto">
            <a:xfrm>
              <a:off x="4813"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499" name="Freeform 9035"/>
            <p:cNvSpPr>
              <a:spLocks/>
            </p:cNvSpPr>
            <p:nvPr/>
          </p:nvSpPr>
          <p:spPr bwMode="auto">
            <a:xfrm>
              <a:off x="4408"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00" name="Freeform 9036"/>
            <p:cNvSpPr>
              <a:spLocks/>
            </p:cNvSpPr>
            <p:nvPr/>
          </p:nvSpPr>
          <p:spPr bwMode="auto">
            <a:xfrm>
              <a:off x="4171"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01" name="Freeform 9037"/>
            <p:cNvSpPr>
              <a:spLocks/>
            </p:cNvSpPr>
            <p:nvPr/>
          </p:nvSpPr>
          <p:spPr bwMode="auto">
            <a:xfrm>
              <a:off x="4066"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02" name="Freeform 9038"/>
            <p:cNvSpPr>
              <a:spLocks/>
            </p:cNvSpPr>
            <p:nvPr/>
          </p:nvSpPr>
          <p:spPr bwMode="auto">
            <a:xfrm>
              <a:off x="4408"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03" name="Freeform 9039"/>
            <p:cNvSpPr>
              <a:spLocks/>
            </p:cNvSpPr>
            <p:nvPr/>
          </p:nvSpPr>
          <p:spPr bwMode="auto">
            <a:xfrm>
              <a:off x="4142" y="204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04" name="Freeform 9040"/>
            <p:cNvSpPr>
              <a:spLocks/>
            </p:cNvSpPr>
            <p:nvPr/>
          </p:nvSpPr>
          <p:spPr bwMode="auto">
            <a:xfrm>
              <a:off x="4153"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05" name="Freeform 9041"/>
            <p:cNvSpPr>
              <a:spLocks/>
            </p:cNvSpPr>
            <p:nvPr/>
          </p:nvSpPr>
          <p:spPr bwMode="auto">
            <a:xfrm>
              <a:off x="4281" y="19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06" name="Freeform 9042"/>
            <p:cNvSpPr>
              <a:spLocks/>
            </p:cNvSpPr>
            <p:nvPr/>
          </p:nvSpPr>
          <p:spPr bwMode="auto">
            <a:xfrm>
              <a:off x="4061"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07" name="Freeform 9043"/>
            <p:cNvSpPr>
              <a:spLocks/>
            </p:cNvSpPr>
            <p:nvPr/>
          </p:nvSpPr>
          <p:spPr bwMode="auto">
            <a:xfrm>
              <a:off x="4142"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08" name="Freeform 9044"/>
            <p:cNvSpPr>
              <a:spLocks/>
            </p:cNvSpPr>
            <p:nvPr/>
          </p:nvSpPr>
          <p:spPr bwMode="auto">
            <a:xfrm>
              <a:off x="4657"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09" name="Freeform 9045"/>
            <p:cNvSpPr>
              <a:spLocks/>
            </p:cNvSpPr>
            <p:nvPr/>
          </p:nvSpPr>
          <p:spPr bwMode="auto">
            <a:xfrm>
              <a:off x="490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0" name="Freeform 9046"/>
            <p:cNvSpPr>
              <a:spLocks/>
            </p:cNvSpPr>
            <p:nvPr/>
          </p:nvSpPr>
          <p:spPr bwMode="auto">
            <a:xfrm>
              <a:off x="4628"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1" name="Freeform 9047"/>
            <p:cNvSpPr>
              <a:spLocks/>
            </p:cNvSpPr>
            <p:nvPr/>
          </p:nvSpPr>
          <p:spPr bwMode="auto">
            <a:xfrm>
              <a:off x="4356"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2" name="Freeform 9048"/>
            <p:cNvSpPr>
              <a:spLocks/>
            </p:cNvSpPr>
            <p:nvPr/>
          </p:nvSpPr>
          <p:spPr bwMode="auto">
            <a:xfrm>
              <a:off x="4379"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3" name="Freeform 9049"/>
            <p:cNvSpPr>
              <a:spLocks/>
            </p:cNvSpPr>
            <p:nvPr/>
          </p:nvSpPr>
          <p:spPr bwMode="auto">
            <a:xfrm>
              <a:off x="4350"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4" name="Freeform 9050"/>
            <p:cNvSpPr>
              <a:spLocks/>
            </p:cNvSpPr>
            <p:nvPr/>
          </p:nvSpPr>
          <p:spPr bwMode="auto">
            <a:xfrm>
              <a:off x="4437"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5" name="Freeform 9051"/>
            <p:cNvSpPr>
              <a:spLocks/>
            </p:cNvSpPr>
            <p:nvPr/>
          </p:nvSpPr>
          <p:spPr bwMode="auto">
            <a:xfrm>
              <a:off x="4761"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6" name="Freeform 9052"/>
            <p:cNvSpPr>
              <a:spLocks/>
            </p:cNvSpPr>
            <p:nvPr/>
          </p:nvSpPr>
          <p:spPr bwMode="auto">
            <a:xfrm>
              <a:off x="4518"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7" name="Freeform 9053"/>
            <p:cNvSpPr>
              <a:spLocks/>
            </p:cNvSpPr>
            <p:nvPr/>
          </p:nvSpPr>
          <p:spPr bwMode="auto">
            <a:xfrm>
              <a:off x="4454"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8" name="Freeform 9054"/>
            <p:cNvSpPr>
              <a:spLocks/>
            </p:cNvSpPr>
            <p:nvPr/>
          </p:nvSpPr>
          <p:spPr bwMode="auto">
            <a:xfrm>
              <a:off x="4825"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19" name="Freeform 9055"/>
            <p:cNvSpPr>
              <a:spLocks/>
            </p:cNvSpPr>
            <p:nvPr/>
          </p:nvSpPr>
          <p:spPr bwMode="auto">
            <a:xfrm>
              <a:off x="5045"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0" name="Freeform 9056"/>
            <p:cNvSpPr>
              <a:spLocks/>
            </p:cNvSpPr>
            <p:nvPr/>
          </p:nvSpPr>
          <p:spPr bwMode="auto">
            <a:xfrm>
              <a:off x="5062"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1" name="Freeform 9057"/>
            <p:cNvSpPr>
              <a:spLocks/>
            </p:cNvSpPr>
            <p:nvPr/>
          </p:nvSpPr>
          <p:spPr bwMode="auto">
            <a:xfrm>
              <a:off x="5057" y="19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22" name="Freeform 9058"/>
            <p:cNvSpPr>
              <a:spLocks/>
            </p:cNvSpPr>
            <p:nvPr/>
          </p:nvSpPr>
          <p:spPr bwMode="auto">
            <a:xfrm>
              <a:off x="4999"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3" name="Freeform 9059"/>
            <p:cNvSpPr>
              <a:spLocks/>
            </p:cNvSpPr>
            <p:nvPr/>
          </p:nvSpPr>
          <p:spPr bwMode="auto">
            <a:xfrm>
              <a:off x="5091"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4" name="Freeform 9060"/>
            <p:cNvSpPr>
              <a:spLocks/>
            </p:cNvSpPr>
            <p:nvPr/>
          </p:nvSpPr>
          <p:spPr bwMode="auto">
            <a:xfrm>
              <a:off x="5161"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5" name="Freeform 9061"/>
            <p:cNvSpPr>
              <a:spLocks/>
            </p:cNvSpPr>
            <p:nvPr/>
          </p:nvSpPr>
          <p:spPr bwMode="auto">
            <a:xfrm>
              <a:off x="5254" y="17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26" name="Freeform 9062"/>
            <p:cNvSpPr>
              <a:spLocks/>
            </p:cNvSpPr>
            <p:nvPr/>
          </p:nvSpPr>
          <p:spPr bwMode="auto">
            <a:xfrm>
              <a:off x="5201"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7" name="Freeform 9063"/>
            <p:cNvSpPr>
              <a:spLocks/>
            </p:cNvSpPr>
            <p:nvPr/>
          </p:nvSpPr>
          <p:spPr bwMode="auto">
            <a:xfrm>
              <a:off x="5358" y="19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8" name="Freeform 9064"/>
            <p:cNvSpPr>
              <a:spLocks/>
            </p:cNvSpPr>
            <p:nvPr/>
          </p:nvSpPr>
          <p:spPr bwMode="auto">
            <a:xfrm>
              <a:off x="5236"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29" name="Freeform 9065"/>
            <p:cNvSpPr>
              <a:spLocks/>
            </p:cNvSpPr>
            <p:nvPr/>
          </p:nvSpPr>
          <p:spPr bwMode="auto">
            <a:xfrm>
              <a:off x="5288"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0" name="Freeform 9066"/>
            <p:cNvSpPr>
              <a:spLocks/>
            </p:cNvSpPr>
            <p:nvPr/>
          </p:nvSpPr>
          <p:spPr bwMode="auto">
            <a:xfrm>
              <a:off x="4993"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1" name="Freeform 9067"/>
            <p:cNvSpPr>
              <a:spLocks/>
            </p:cNvSpPr>
            <p:nvPr/>
          </p:nvSpPr>
          <p:spPr bwMode="auto">
            <a:xfrm>
              <a:off x="5358"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2" name="Freeform 9068"/>
            <p:cNvSpPr>
              <a:spLocks/>
            </p:cNvSpPr>
            <p:nvPr/>
          </p:nvSpPr>
          <p:spPr bwMode="auto">
            <a:xfrm>
              <a:off x="5346" y="17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3" name="Freeform 9069"/>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4" name="Freeform 9070"/>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5" name="Freeform 9071"/>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6" name="Freeform 9072"/>
            <p:cNvSpPr>
              <a:spLocks/>
            </p:cNvSpPr>
            <p:nvPr/>
          </p:nvSpPr>
          <p:spPr bwMode="auto">
            <a:xfrm>
              <a:off x="4842"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7" name="Freeform 9073"/>
            <p:cNvSpPr>
              <a:spLocks/>
            </p:cNvSpPr>
            <p:nvPr/>
          </p:nvSpPr>
          <p:spPr bwMode="auto">
            <a:xfrm>
              <a:off x="5358"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8" name="Freeform 9074"/>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39" name="Freeform 9075"/>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0" name="Freeform 9076"/>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1" name="Freeform 9077"/>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2" name="Freeform 9078"/>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3" name="Freeform 9079"/>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4" name="Freeform 9080"/>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5" name="Freeform 9081"/>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6" name="Freeform 9082"/>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7" name="Freeform 9083"/>
            <p:cNvSpPr>
              <a:spLocks/>
            </p:cNvSpPr>
            <p:nvPr/>
          </p:nvSpPr>
          <p:spPr bwMode="auto">
            <a:xfrm>
              <a:off x="4819"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8" name="Freeform 9084"/>
            <p:cNvSpPr>
              <a:spLocks/>
            </p:cNvSpPr>
            <p:nvPr/>
          </p:nvSpPr>
          <p:spPr bwMode="auto">
            <a:xfrm>
              <a:off x="4802"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49" name="Freeform 9085"/>
            <p:cNvSpPr>
              <a:spLocks/>
            </p:cNvSpPr>
            <p:nvPr/>
          </p:nvSpPr>
          <p:spPr bwMode="auto">
            <a:xfrm>
              <a:off x="4756"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50" name="Freeform 9086"/>
            <p:cNvSpPr>
              <a:spLocks/>
            </p:cNvSpPr>
            <p:nvPr/>
          </p:nvSpPr>
          <p:spPr bwMode="auto">
            <a:xfrm>
              <a:off x="4923"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1" name="Freeform 9087"/>
            <p:cNvSpPr>
              <a:spLocks/>
            </p:cNvSpPr>
            <p:nvPr/>
          </p:nvSpPr>
          <p:spPr bwMode="auto">
            <a:xfrm>
              <a:off x="4918"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52" name="Freeform 9088"/>
            <p:cNvSpPr>
              <a:spLocks/>
            </p:cNvSpPr>
            <p:nvPr/>
          </p:nvSpPr>
          <p:spPr bwMode="auto">
            <a:xfrm>
              <a:off x="4727"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53" name="Freeform 9089"/>
            <p:cNvSpPr>
              <a:spLocks/>
            </p:cNvSpPr>
            <p:nvPr/>
          </p:nvSpPr>
          <p:spPr bwMode="auto">
            <a:xfrm>
              <a:off x="4999" y="18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4" name="Freeform 9090"/>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5" name="Freeform 9091"/>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6" name="Freeform 9092"/>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7" name="Freeform 9093"/>
            <p:cNvSpPr>
              <a:spLocks/>
            </p:cNvSpPr>
            <p:nvPr/>
          </p:nvSpPr>
          <p:spPr bwMode="auto">
            <a:xfrm>
              <a:off x="5358" y="14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8" name="Freeform 9094"/>
            <p:cNvSpPr>
              <a:spLocks/>
            </p:cNvSpPr>
            <p:nvPr/>
          </p:nvSpPr>
          <p:spPr bwMode="auto">
            <a:xfrm>
              <a:off x="5358"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59" name="Freeform 9095"/>
            <p:cNvSpPr>
              <a:spLocks/>
            </p:cNvSpPr>
            <p:nvPr/>
          </p:nvSpPr>
          <p:spPr bwMode="auto">
            <a:xfrm>
              <a:off x="4698"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60" name="Freeform 9096"/>
            <p:cNvSpPr>
              <a:spLocks/>
            </p:cNvSpPr>
            <p:nvPr/>
          </p:nvSpPr>
          <p:spPr bwMode="auto">
            <a:xfrm>
              <a:off x="5358"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1" name="Freeform 9097"/>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2" name="Freeform 9098"/>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3" name="Freeform 9099"/>
            <p:cNvSpPr>
              <a:spLocks/>
            </p:cNvSpPr>
            <p:nvPr/>
          </p:nvSpPr>
          <p:spPr bwMode="auto">
            <a:xfrm>
              <a:off x="5358"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4" name="Freeform 9100"/>
            <p:cNvSpPr>
              <a:spLocks/>
            </p:cNvSpPr>
            <p:nvPr/>
          </p:nvSpPr>
          <p:spPr bwMode="auto">
            <a:xfrm>
              <a:off x="4553"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5" name="Freeform 9101"/>
            <p:cNvSpPr>
              <a:spLocks/>
            </p:cNvSpPr>
            <p:nvPr/>
          </p:nvSpPr>
          <p:spPr bwMode="auto">
            <a:xfrm>
              <a:off x="5300"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6" name="Freeform 9102"/>
            <p:cNvSpPr>
              <a:spLocks/>
            </p:cNvSpPr>
            <p:nvPr/>
          </p:nvSpPr>
          <p:spPr bwMode="auto">
            <a:xfrm>
              <a:off x="4837"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67" name="Freeform 9103"/>
            <p:cNvSpPr>
              <a:spLocks/>
            </p:cNvSpPr>
            <p:nvPr/>
          </p:nvSpPr>
          <p:spPr bwMode="auto">
            <a:xfrm>
              <a:off x="4773"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8" name="Freeform 9104"/>
            <p:cNvSpPr>
              <a:spLocks/>
            </p:cNvSpPr>
            <p:nvPr/>
          </p:nvSpPr>
          <p:spPr bwMode="auto">
            <a:xfrm>
              <a:off x="4396"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69" name="Freeform 9105"/>
            <p:cNvSpPr>
              <a:spLocks/>
            </p:cNvSpPr>
            <p:nvPr/>
          </p:nvSpPr>
          <p:spPr bwMode="auto">
            <a:xfrm>
              <a:off x="4339"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70" name="Freeform 9106"/>
            <p:cNvSpPr>
              <a:spLocks/>
            </p:cNvSpPr>
            <p:nvPr/>
          </p:nvSpPr>
          <p:spPr bwMode="auto">
            <a:xfrm>
              <a:off x="3493"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1" name="Freeform 9107"/>
            <p:cNvSpPr>
              <a:spLocks/>
            </p:cNvSpPr>
            <p:nvPr/>
          </p:nvSpPr>
          <p:spPr bwMode="auto">
            <a:xfrm>
              <a:off x="4107"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2" name="Freeform 9108"/>
            <p:cNvSpPr>
              <a:spLocks/>
            </p:cNvSpPr>
            <p:nvPr/>
          </p:nvSpPr>
          <p:spPr bwMode="auto">
            <a:xfrm>
              <a:off x="3985"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3" name="Freeform 9109"/>
            <p:cNvSpPr>
              <a:spLocks/>
            </p:cNvSpPr>
            <p:nvPr/>
          </p:nvSpPr>
          <p:spPr bwMode="auto">
            <a:xfrm>
              <a:off x="4008"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4" name="Freeform 9110"/>
            <p:cNvSpPr>
              <a:spLocks/>
            </p:cNvSpPr>
            <p:nvPr/>
          </p:nvSpPr>
          <p:spPr bwMode="auto">
            <a:xfrm>
              <a:off x="4333"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5" name="Freeform 9111"/>
            <p:cNvSpPr>
              <a:spLocks/>
            </p:cNvSpPr>
            <p:nvPr/>
          </p:nvSpPr>
          <p:spPr bwMode="auto">
            <a:xfrm>
              <a:off x="3505"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76" name="Freeform 9112"/>
            <p:cNvSpPr>
              <a:spLocks/>
            </p:cNvSpPr>
            <p:nvPr/>
          </p:nvSpPr>
          <p:spPr bwMode="auto">
            <a:xfrm>
              <a:off x="3754"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77" name="Freeform 9113"/>
            <p:cNvSpPr>
              <a:spLocks/>
            </p:cNvSpPr>
            <p:nvPr/>
          </p:nvSpPr>
          <p:spPr bwMode="auto">
            <a:xfrm>
              <a:off x="3701"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8" name="Freeform 9114"/>
            <p:cNvSpPr>
              <a:spLocks/>
            </p:cNvSpPr>
            <p:nvPr/>
          </p:nvSpPr>
          <p:spPr bwMode="auto">
            <a:xfrm>
              <a:off x="3979"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79" name="Freeform 9115"/>
            <p:cNvSpPr>
              <a:spLocks/>
            </p:cNvSpPr>
            <p:nvPr/>
          </p:nvSpPr>
          <p:spPr bwMode="auto">
            <a:xfrm>
              <a:off x="4269"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0" name="Freeform 9116"/>
            <p:cNvSpPr>
              <a:spLocks/>
            </p:cNvSpPr>
            <p:nvPr/>
          </p:nvSpPr>
          <p:spPr bwMode="auto">
            <a:xfrm>
              <a:off x="4107"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1" name="Freeform 9117"/>
            <p:cNvSpPr>
              <a:spLocks/>
            </p:cNvSpPr>
            <p:nvPr/>
          </p:nvSpPr>
          <p:spPr bwMode="auto">
            <a:xfrm>
              <a:off x="4709"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2" name="Freeform 9118"/>
            <p:cNvSpPr>
              <a:spLocks/>
            </p:cNvSpPr>
            <p:nvPr/>
          </p:nvSpPr>
          <p:spPr bwMode="auto">
            <a:xfrm>
              <a:off x="4072"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3" name="Freeform 9119"/>
            <p:cNvSpPr>
              <a:spLocks/>
            </p:cNvSpPr>
            <p:nvPr/>
          </p:nvSpPr>
          <p:spPr bwMode="auto">
            <a:xfrm>
              <a:off x="4032"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84" name="Freeform 9120"/>
            <p:cNvSpPr>
              <a:spLocks/>
            </p:cNvSpPr>
            <p:nvPr/>
          </p:nvSpPr>
          <p:spPr bwMode="auto">
            <a:xfrm>
              <a:off x="4118"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5" name="Freeform 9121"/>
            <p:cNvSpPr>
              <a:spLocks/>
            </p:cNvSpPr>
            <p:nvPr/>
          </p:nvSpPr>
          <p:spPr bwMode="auto">
            <a:xfrm>
              <a:off x="4037"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6" name="Freeform 9122"/>
            <p:cNvSpPr>
              <a:spLocks/>
            </p:cNvSpPr>
            <p:nvPr/>
          </p:nvSpPr>
          <p:spPr bwMode="auto">
            <a:xfrm>
              <a:off x="4095"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7" name="Freeform 9123"/>
            <p:cNvSpPr>
              <a:spLocks/>
            </p:cNvSpPr>
            <p:nvPr/>
          </p:nvSpPr>
          <p:spPr bwMode="auto">
            <a:xfrm>
              <a:off x="3991"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8" name="Freeform 9124"/>
            <p:cNvSpPr>
              <a:spLocks/>
            </p:cNvSpPr>
            <p:nvPr/>
          </p:nvSpPr>
          <p:spPr bwMode="auto">
            <a:xfrm>
              <a:off x="4014"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89" name="Freeform 9125"/>
            <p:cNvSpPr>
              <a:spLocks/>
            </p:cNvSpPr>
            <p:nvPr/>
          </p:nvSpPr>
          <p:spPr bwMode="auto">
            <a:xfrm>
              <a:off x="4680"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0" name="Freeform 9126"/>
            <p:cNvSpPr>
              <a:spLocks/>
            </p:cNvSpPr>
            <p:nvPr/>
          </p:nvSpPr>
          <p:spPr bwMode="auto">
            <a:xfrm>
              <a:off x="4825"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1" name="Freeform 9127"/>
            <p:cNvSpPr>
              <a:spLocks/>
            </p:cNvSpPr>
            <p:nvPr/>
          </p:nvSpPr>
          <p:spPr bwMode="auto">
            <a:xfrm>
              <a:off x="5115" y="176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92" name="Freeform 9128"/>
            <p:cNvSpPr>
              <a:spLocks/>
            </p:cNvSpPr>
            <p:nvPr/>
          </p:nvSpPr>
          <p:spPr bwMode="auto">
            <a:xfrm>
              <a:off x="4883"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3" name="Freeform 9129"/>
            <p:cNvSpPr>
              <a:spLocks/>
            </p:cNvSpPr>
            <p:nvPr/>
          </p:nvSpPr>
          <p:spPr bwMode="auto">
            <a:xfrm>
              <a:off x="5196"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594" name="Freeform 9130"/>
            <p:cNvSpPr>
              <a:spLocks/>
            </p:cNvSpPr>
            <p:nvPr/>
          </p:nvSpPr>
          <p:spPr bwMode="auto">
            <a:xfrm>
              <a:off x="5091"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5" name="Freeform 9131"/>
            <p:cNvSpPr>
              <a:spLocks/>
            </p:cNvSpPr>
            <p:nvPr/>
          </p:nvSpPr>
          <p:spPr bwMode="auto">
            <a:xfrm>
              <a:off x="535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6" name="Freeform 9132"/>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7" name="Freeform 9133"/>
            <p:cNvSpPr>
              <a:spLocks/>
            </p:cNvSpPr>
            <p:nvPr/>
          </p:nvSpPr>
          <p:spPr bwMode="auto">
            <a:xfrm>
              <a:off x="5358"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8" name="Freeform 9134"/>
            <p:cNvSpPr>
              <a:spLocks/>
            </p:cNvSpPr>
            <p:nvPr/>
          </p:nvSpPr>
          <p:spPr bwMode="auto">
            <a:xfrm>
              <a:off x="5358"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599" name="Freeform 9135"/>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0" name="Freeform 9136"/>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1" name="Freeform 9137"/>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2" name="Freeform 9138"/>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3" name="Freeform 9139"/>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4" name="Freeform 9140"/>
            <p:cNvSpPr>
              <a:spLocks/>
            </p:cNvSpPr>
            <p:nvPr/>
          </p:nvSpPr>
          <p:spPr bwMode="auto">
            <a:xfrm>
              <a:off x="4738"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5" name="Freeform 9141"/>
            <p:cNvSpPr>
              <a:spLocks/>
            </p:cNvSpPr>
            <p:nvPr/>
          </p:nvSpPr>
          <p:spPr bwMode="auto">
            <a:xfrm>
              <a:off x="5155"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6" name="Freeform 9142"/>
            <p:cNvSpPr>
              <a:spLocks/>
            </p:cNvSpPr>
            <p:nvPr/>
          </p:nvSpPr>
          <p:spPr bwMode="auto">
            <a:xfrm>
              <a:off x="5109"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7" name="Freeform 9143"/>
            <p:cNvSpPr>
              <a:spLocks/>
            </p:cNvSpPr>
            <p:nvPr/>
          </p:nvSpPr>
          <p:spPr bwMode="auto">
            <a:xfrm>
              <a:off x="4703"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8" name="Freeform 9144"/>
            <p:cNvSpPr>
              <a:spLocks/>
            </p:cNvSpPr>
            <p:nvPr/>
          </p:nvSpPr>
          <p:spPr bwMode="auto">
            <a:xfrm>
              <a:off x="4611"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09" name="Freeform 9145"/>
            <p:cNvSpPr>
              <a:spLocks/>
            </p:cNvSpPr>
            <p:nvPr/>
          </p:nvSpPr>
          <p:spPr bwMode="auto">
            <a:xfrm>
              <a:off x="4066"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0" name="Freeform 9146"/>
            <p:cNvSpPr>
              <a:spLocks/>
            </p:cNvSpPr>
            <p:nvPr/>
          </p:nvSpPr>
          <p:spPr bwMode="auto">
            <a:xfrm>
              <a:off x="4275"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1" name="Freeform 9147"/>
            <p:cNvSpPr>
              <a:spLocks/>
            </p:cNvSpPr>
            <p:nvPr/>
          </p:nvSpPr>
          <p:spPr bwMode="auto">
            <a:xfrm>
              <a:off x="4530"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12" name="Freeform 9148"/>
            <p:cNvSpPr>
              <a:spLocks/>
            </p:cNvSpPr>
            <p:nvPr/>
          </p:nvSpPr>
          <p:spPr bwMode="auto">
            <a:xfrm>
              <a:off x="4906" y="17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3" name="Freeform 9149"/>
            <p:cNvSpPr>
              <a:spLocks/>
            </p:cNvSpPr>
            <p:nvPr/>
          </p:nvSpPr>
          <p:spPr bwMode="auto">
            <a:xfrm>
              <a:off x="5184"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4" name="Freeform 9150"/>
            <p:cNvSpPr>
              <a:spLocks/>
            </p:cNvSpPr>
            <p:nvPr/>
          </p:nvSpPr>
          <p:spPr bwMode="auto">
            <a:xfrm>
              <a:off x="5358"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5" name="Freeform 9151"/>
            <p:cNvSpPr>
              <a:spLocks/>
            </p:cNvSpPr>
            <p:nvPr/>
          </p:nvSpPr>
          <p:spPr bwMode="auto">
            <a:xfrm>
              <a:off x="4570"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6" name="Freeform 9152"/>
            <p:cNvSpPr>
              <a:spLocks/>
            </p:cNvSpPr>
            <p:nvPr/>
          </p:nvSpPr>
          <p:spPr bwMode="auto">
            <a:xfrm>
              <a:off x="5039"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7" name="Freeform 9153"/>
            <p:cNvSpPr>
              <a:spLocks/>
            </p:cNvSpPr>
            <p:nvPr/>
          </p:nvSpPr>
          <p:spPr bwMode="auto">
            <a:xfrm>
              <a:off x="5091"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18" name="Freeform 9154"/>
            <p:cNvSpPr>
              <a:spLocks/>
            </p:cNvSpPr>
            <p:nvPr/>
          </p:nvSpPr>
          <p:spPr bwMode="auto">
            <a:xfrm>
              <a:off x="4918" y="195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19" name="Freeform 9155"/>
            <p:cNvSpPr>
              <a:spLocks/>
            </p:cNvSpPr>
            <p:nvPr/>
          </p:nvSpPr>
          <p:spPr bwMode="auto">
            <a:xfrm>
              <a:off x="4559"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20" name="Freeform 9156"/>
            <p:cNvSpPr>
              <a:spLocks/>
            </p:cNvSpPr>
            <p:nvPr/>
          </p:nvSpPr>
          <p:spPr bwMode="auto">
            <a:xfrm>
              <a:off x="4703"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1" name="Freeform 9157"/>
            <p:cNvSpPr>
              <a:spLocks/>
            </p:cNvSpPr>
            <p:nvPr/>
          </p:nvSpPr>
          <p:spPr bwMode="auto">
            <a:xfrm>
              <a:off x="5294" y="17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2" name="Freeform 9158"/>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3" name="Freeform 9159"/>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4" name="Freeform 9160"/>
            <p:cNvSpPr>
              <a:spLocks/>
            </p:cNvSpPr>
            <p:nvPr/>
          </p:nvSpPr>
          <p:spPr bwMode="auto">
            <a:xfrm>
              <a:off x="5109"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5" name="Freeform 9161"/>
            <p:cNvSpPr>
              <a:spLocks/>
            </p:cNvSpPr>
            <p:nvPr/>
          </p:nvSpPr>
          <p:spPr bwMode="auto">
            <a:xfrm>
              <a:off x="5196" y="21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26" name="Freeform 9162"/>
            <p:cNvSpPr>
              <a:spLocks/>
            </p:cNvSpPr>
            <p:nvPr/>
          </p:nvSpPr>
          <p:spPr bwMode="auto">
            <a:xfrm>
              <a:off x="535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7" name="Freeform 9163"/>
            <p:cNvSpPr>
              <a:spLocks/>
            </p:cNvSpPr>
            <p:nvPr/>
          </p:nvSpPr>
          <p:spPr bwMode="auto">
            <a:xfrm>
              <a:off x="5358"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28" name="Freeform 9164"/>
            <p:cNvSpPr>
              <a:spLocks/>
            </p:cNvSpPr>
            <p:nvPr/>
          </p:nvSpPr>
          <p:spPr bwMode="auto">
            <a:xfrm>
              <a:off x="4976" y="189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29" name="Freeform 9165"/>
            <p:cNvSpPr>
              <a:spLocks/>
            </p:cNvSpPr>
            <p:nvPr/>
          </p:nvSpPr>
          <p:spPr bwMode="auto">
            <a:xfrm>
              <a:off x="5236"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0" name="Freeform 9166"/>
            <p:cNvSpPr>
              <a:spLocks/>
            </p:cNvSpPr>
            <p:nvPr/>
          </p:nvSpPr>
          <p:spPr bwMode="auto">
            <a:xfrm>
              <a:off x="4767"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1" name="Freeform 9167"/>
            <p:cNvSpPr>
              <a:spLocks/>
            </p:cNvSpPr>
            <p:nvPr/>
          </p:nvSpPr>
          <p:spPr bwMode="auto">
            <a:xfrm>
              <a:off x="4987"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2" name="Freeform 9168"/>
            <p:cNvSpPr>
              <a:spLocks/>
            </p:cNvSpPr>
            <p:nvPr/>
          </p:nvSpPr>
          <p:spPr bwMode="auto">
            <a:xfrm>
              <a:off x="4582"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3" name="Freeform 9169"/>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4" name="Freeform 9170"/>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5" name="Freeform 9171"/>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6" name="Freeform 9172"/>
            <p:cNvSpPr>
              <a:spLocks/>
            </p:cNvSpPr>
            <p:nvPr/>
          </p:nvSpPr>
          <p:spPr bwMode="auto">
            <a:xfrm>
              <a:off x="5062"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7" name="Freeform 9173"/>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8" name="Freeform 9174"/>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39" name="Freeform 9175"/>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0" name="Freeform 9176"/>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1" name="Freeform 9177"/>
            <p:cNvSpPr>
              <a:spLocks/>
            </p:cNvSpPr>
            <p:nvPr/>
          </p:nvSpPr>
          <p:spPr bwMode="auto">
            <a:xfrm>
              <a:off x="5358"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2" name="Freeform 9178"/>
            <p:cNvSpPr>
              <a:spLocks/>
            </p:cNvSpPr>
            <p:nvPr/>
          </p:nvSpPr>
          <p:spPr bwMode="auto">
            <a:xfrm>
              <a:off x="4941"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3" name="Freeform 9179"/>
            <p:cNvSpPr>
              <a:spLocks/>
            </p:cNvSpPr>
            <p:nvPr/>
          </p:nvSpPr>
          <p:spPr bwMode="auto">
            <a:xfrm>
              <a:off x="5091"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4" name="Freeform 9180"/>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5" name="Freeform 9181"/>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6" name="Freeform 9182"/>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7" name="Freeform 9183"/>
            <p:cNvSpPr>
              <a:spLocks/>
            </p:cNvSpPr>
            <p:nvPr/>
          </p:nvSpPr>
          <p:spPr bwMode="auto">
            <a:xfrm>
              <a:off x="5358" y="22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48" name="Freeform 9184"/>
            <p:cNvSpPr>
              <a:spLocks/>
            </p:cNvSpPr>
            <p:nvPr/>
          </p:nvSpPr>
          <p:spPr bwMode="auto">
            <a:xfrm>
              <a:off x="4976"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49" name="Freeform 9185"/>
            <p:cNvSpPr>
              <a:spLocks/>
            </p:cNvSpPr>
            <p:nvPr/>
          </p:nvSpPr>
          <p:spPr bwMode="auto">
            <a:xfrm>
              <a:off x="535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0" name="Freeform 9186"/>
            <p:cNvSpPr>
              <a:spLocks/>
            </p:cNvSpPr>
            <p:nvPr/>
          </p:nvSpPr>
          <p:spPr bwMode="auto">
            <a:xfrm>
              <a:off x="5358"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1" name="Freeform 9187"/>
            <p:cNvSpPr>
              <a:spLocks/>
            </p:cNvSpPr>
            <p:nvPr/>
          </p:nvSpPr>
          <p:spPr bwMode="auto">
            <a:xfrm>
              <a:off x="5358"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2" name="Freeform 9188"/>
            <p:cNvSpPr>
              <a:spLocks/>
            </p:cNvSpPr>
            <p:nvPr/>
          </p:nvSpPr>
          <p:spPr bwMode="auto">
            <a:xfrm>
              <a:off x="5225" y="183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53" name="Freeform 9189"/>
            <p:cNvSpPr>
              <a:spLocks/>
            </p:cNvSpPr>
            <p:nvPr/>
          </p:nvSpPr>
          <p:spPr bwMode="auto">
            <a:xfrm>
              <a:off x="5358"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4" name="Freeform 9190"/>
            <p:cNvSpPr>
              <a:spLocks/>
            </p:cNvSpPr>
            <p:nvPr/>
          </p:nvSpPr>
          <p:spPr bwMode="auto">
            <a:xfrm>
              <a:off x="5230"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5" name="Freeform 9191"/>
            <p:cNvSpPr>
              <a:spLocks/>
            </p:cNvSpPr>
            <p:nvPr/>
          </p:nvSpPr>
          <p:spPr bwMode="auto">
            <a:xfrm>
              <a:off x="5213"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6" name="Freeform 9192"/>
            <p:cNvSpPr>
              <a:spLocks/>
            </p:cNvSpPr>
            <p:nvPr/>
          </p:nvSpPr>
          <p:spPr bwMode="auto">
            <a:xfrm>
              <a:off x="535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7" name="Freeform 9193"/>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8" name="Freeform 9194"/>
            <p:cNvSpPr>
              <a:spLocks/>
            </p:cNvSpPr>
            <p:nvPr/>
          </p:nvSpPr>
          <p:spPr bwMode="auto">
            <a:xfrm>
              <a:off x="5120"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59" name="Freeform 9195"/>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0" name="Freeform 9196"/>
            <p:cNvSpPr>
              <a:spLocks/>
            </p:cNvSpPr>
            <p:nvPr/>
          </p:nvSpPr>
          <p:spPr bwMode="auto">
            <a:xfrm>
              <a:off x="4964"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1" name="Freeform 9197"/>
            <p:cNvSpPr>
              <a:spLocks/>
            </p:cNvSpPr>
            <p:nvPr/>
          </p:nvSpPr>
          <p:spPr bwMode="auto">
            <a:xfrm>
              <a:off x="5358"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2" name="Freeform 9198"/>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3" name="Freeform 9199"/>
            <p:cNvSpPr>
              <a:spLocks/>
            </p:cNvSpPr>
            <p:nvPr/>
          </p:nvSpPr>
          <p:spPr bwMode="auto">
            <a:xfrm>
              <a:off x="5358" y="17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4" name="Freeform 9200"/>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5" name="Freeform 9201"/>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6" name="Freeform 9202"/>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7" name="Freeform 9203"/>
            <p:cNvSpPr>
              <a:spLocks/>
            </p:cNvSpPr>
            <p:nvPr/>
          </p:nvSpPr>
          <p:spPr bwMode="auto">
            <a:xfrm>
              <a:off x="5358" y="14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8" name="Freeform 9204"/>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69" name="Freeform 9205"/>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0" name="Freeform 9206"/>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1" name="Freeform 9207"/>
            <p:cNvSpPr>
              <a:spLocks/>
            </p:cNvSpPr>
            <p:nvPr/>
          </p:nvSpPr>
          <p:spPr bwMode="auto">
            <a:xfrm>
              <a:off x="4970"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2" name="Freeform 9208"/>
            <p:cNvSpPr>
              <a:spLocks/>
            </p:cNvSpPr>
            <p:nvPr/>
          </p:nvSpPr>
          <p:spPr bwMode="auto">
            <a:xfrm>
              <a:off x="5358" y="18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3" name="Freeform 9209"/>
            <p:cNvSpPr>
              <a:spLocks/>
            </p:cNvSpPr>
            <p:nvPr/>
          </p:nvSpPr>
          <p:spPr bwMode="auto">
            <a:xfrm>
              <a:off x="5115" y="18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674" name="Freeform 9210"/>
            <p:cNvSpPr>
              <a:spLocks/>
            </p:cNvSpPr>
            <p:nvPr/>
          </p:nvSpPr>
          <p:spPr bwMode="auto">
            <a:xfrm>
              <a:off x="5358"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5" name="Freeform 9211"/>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6" name="Freeform 9212"/>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7" name="Freeform 9213"/>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8" name="Freeform 9214"/>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79" name="Freeform 9215"/>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0" name="Freeform 9216"/>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1" name="Freeform 9217"/>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2" name="Freeform 9218"/>
            <p:cNvSpPr>
              <a:spLocks/>
            </p:cNvSpPr>
            <p:nvPr/>
          </p:nvSpPr>
          <p:spPr bwMode="auto">
            <a:xfrm>
              <a:off x="4964"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3" name="Freeform 9219"/>
            <p:cNvSpPr>
              <a:spLocks/>
            </p:cNvSpPr>
            <p:nvPr/>
          </p:nvSpPr>
          <p:spPr bwMode="auto">
            <a:xfrm>
              <a:off x="443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4" name="Freeform 9220"/>
            <p:cNvSpPr>
              <a:spLocks/>
            </p:cNvSpPr>
            <p:nvPr/>
          </p:nvSpPr>
          <p:spPr bwMode="auto">
            <a:xfrm>
              <a:off x="4535"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5" name="Freeform 9221"/>
            <p:cNvSpPr>
              <a:spLocks/>
            </p:cNvSpPr>
            <p:nvPr/>
          </p:nvSpPr>
          <p:spPr bwMode="auto">
            <a:xfrm>
              <a:off x="4176"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6" name="Freeform 9222"/>
            <p:cNvSpPr>
              <a:spLocks/>
            </p:cNvSpPr>
            <p:nvPr/>
          </p:nvSpPr>
          <p:spPr bwMode="auto">
            <a:xfrm>
              <a:off x="4008"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7" name="Freeform 9223"/>
            <p:cNvSpPr>
              <a:spLocks/>
            </p:cNvSpPr>
            <p:nvPr/>
          </p:nvSpPr>
          <p:spPr bwMode="auto">
            <a:xfrm>
              <a:off x="4228"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8" name="Freeform 9224"/>
            <p:cNvSpPr>
              <a:spLocks/>
            </p:cNvSpPr>
            <p:nvPr/>
          </p:nvSpPr>
          <p:spPr bwMode="auto">
            <a:xfrm>
              <a:off x="4396"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89" name="Freeform 9225"/>
            <p:cNvSpPr>
              <a:spLocks/>
            </p:cNvSpPr>
            <p:nvPr/>
          </p:nvSpPr>
          <p:spPr bwMode="auto">
            <a:xfrm>
              <a:off x="4344"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0" name="Freeform 9226"/>
            <p:cNvSpPr>
              <a:spLocks/>
            </p:cNvSpPr>
            <p:nvPr/>
          </p:nvSpPr>
          <p:spPr bwMode="auto">
            <a:xfrm>
              <a:off x="4553"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1" name="Freeform 9227"/>
            <p:cNvSpPr>
              <a:spLocks/>
            </p:cNvSpPr>
            <p:nvPr/>
          </p:nvSpPr>
          <p:spPr bwMode="auto">
            <a:xfrm>
              <a:off x="4576"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2" name="Freeform 9228"/>
            <p:cNvSpPr>
              <a:spLocks/>
            </p:cNvSpPr>
            <p:nvPr/>
          </p:nvSpPr>
          <p:spPr bwMode="auto">
            <a:xfrm>
              <a:off x="4014"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3" name="Freeform 9229"/>
            <p:cNvSpPr>
              <a:spLocks/>
            </p:cNvSpPr>
            <p:nvPr/>
          </p:nvSpPr>
          <p:spPr bwMode="auto">
            <a:xfrm>
              <a:off x="4495"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4" name="Freeform 9230"/>
            <p:cNvSpPr>
              <a:spLocks/>
            </p:cNvSpPr>
            <p:nvPr/>
          </p:nvSpPr>
          <p:spPr bwMode="auto">
            <a:xfrm>
              <a:off x="4165"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5" name="Freeform 9231"/>
            <p:cNvSpPr>
              <a:spLocks/>
            </p:cNvSpPr>
            <p:nvPr/>
          </p:nvSpPr>
          <p:spPr bwMode="auto">
            <a:xfrm>
              <a:off x="4107"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6" name="Freeform 9232"/>
            <p:cNvSpPr>
              <a:spLocks/>
            </p:cNvSpPr>
            <p:nvPr/>
          </p:nvSpPr>
          <p:spPr bwMode="auto">
            <a:xfrm>
              <a:off x="4402"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7" name="Freeform 9233"/>
            <p:cNvSpPr>
              <a:spLocks/>
            </p:cNvSpPr>
            <p:nvPr/>
          </p:nvSpPr>
          <p:spPr bwMode="auto">
            <a:xfrm>
              <a:off x="4136"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8" name="Freeform 9234"/>
            <p:cNvSpPr>
              <a:spLocks/>
            </p:cNvSpPr>
            <p:nvPr/>
          </p:nvSpPr>
          <p:spPr bwMode="auto">
            <a:xfrm>
              <a:off x="4234"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699" name="Freeform 9235"/>
            <p:cNvSpPr>
              <a:spLocks/>
            </p:cNvSpPr>
            <p:nvPr/>
          </p:nvSpPr>
          <p:spPr bwMode="auto">
            <a:xfrm>
              <a:off x="4379"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0" name="Freeform 9236"/>
            <p:cNvSpPr>
              <a:spLocks/>
            </p:cNvSpPr>
            <p:nvPr/>
          </p:nvSpPr>
          <p:spPr bwMode="auto">
            <a:xfrm>
              <a:off x="4449" y="198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01" name="Freeform 9237"/>
            <p:cNvSpPr>
              <a:spLocks/>
            </p:cNvSpPr>
            <p:nvPr/>
          </p:nvSpPr>
          <p:spPr bwMode="auto">
            <a:xfrm>
              <a:off x="5358"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2" name="Freeform 9238"/>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3" name="Freeform 9239"/>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4" name="Freeform 9240"/>
            <p:cNvSpPr>
              <a:spLocks/>
            </p:cNvSpPr>
            <p:nvPr/>
          </p:nvSpPr>
          <p:spPr bwMode="auto">
            <a:xfrm>
              <a:off x="5358" y="18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5" name="Freeform 9241"/>
            <p:cNvSpPr>
              <a:spLocks/>
            </p:cNvSpPr>
            <p:nvPr/>
          </p:nvSpPr>
          <p:spPr bwMode="auto">
            <a:xfrm>
              <a:off x="5358" y="18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6" name="Freeform 9242"/>
            <p:cNvSpPr>
              <a:spLocks/>
            </p:cNvSpPr>
            <p:nvPr/>
          </p:nvSpPr>
          <p:spPr bwMode="auto">
            <a:xfrm>
              <a:off x="5358"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7" name="Freeform 9243"/>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8" name="Freeform 9244"/>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09" name="Freeform 9245"/>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0" name="Freeform 9246"/>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1" name="Freeform 9247"/>
            <p:cNvSpPr>
              <a:spLocks/>
            </p:cNvSpPr>
            <p:nvPr/>
          </p:nvSpPr>
          <p:spPr bwMode="auto">
            <a:xfrm>
              <a:off x="5219"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2" name="Freeform 9248"/>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3" name="Freeform 9249"/>
            <p:cNvSpPr>
              <a:spLocks/>
            </p:cNvSpPr>
            <p:nvPr/>
          </p:nvSpPr>
          <p:spPr bwMode="auto">
            <a:xfrm>
              <a:off x="5358" y="12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4" name="Freeform 9250"/>
            <p:cNvSpPr>
              <a:spLocks/>
            </p:cNvSpPr>
            <p:nvPr/>
          </p:nvSpPr>
          <p:spPr bwMode="auto">
            <a:xfrm>
              <a:off x="535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5" name="Freeform 9251"/>
            <p:cNvSpPr>
              <a:spLocks/>
            </p:cNvSpPr>
            <p:nvPr/>
          </p:nvSpPr>
          <p:spPr bwMode="auto">
            <a:xfrm>
              <a:off x="5190"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6" name="Freeform 9252"/>
            <p:cNvSpPr>
              <a:spLocks/>
            </p:cNvSpPr>
            <p:nvPr/>
          </p:nvSpPr>
          <p:spPr bwMode="auto">
            <a:xfrm>
              <a:off x="5358"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7" name="Freeform 9253"/>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8" name="Freeform 9254"/>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19" name="Freeform 9255"/>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0" name="Freeform 9256"/>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1" name="Freeform 9257"/>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2" name="Freeform 9258"/>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3" name="Freeform 9259"/>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4" name="Freeform 9260"/>
            <p:cNvSpPr>
              <a:spLocks/>
            </p:cNvSpPr>
            <p:nvPr/>
          </p:nvSpPr>
          <p:spPr bwMode="auto">
            <a:xfrm>
              <a:off x="5358" y="14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5" name="Freeform 9261"/>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6" name="Freeform 9262"/>
            <p:cNvSpPr>
              <a:spLocks/>
            </p:cNvSpPr>
            <p:nvPr/>
          </p:nvSpPr>
          <p:spPr bwMode="auto">
            <a:xfrm>
              <a:off x="5358"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7" name="Freeform 9263"/>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8" name="Freeform 9264"/>
            <p:cNvSpPr>
              <a:spLocks/>
            </p:cNvSpPr>
            <p:nvPr/>
          </p:nvSpPr>
          <p:spPr bwMode="auto">
            <a:xfrm>
              <a:off x="535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29" name="Freeform 9265"/>
            <p:cNvSpPr>
              <a:spLocks/>
            </p:cNvSpPr>
            <p:nvPr/>
          </p:nvSpPr>
          <p:spPr bwMode="auto">
            <a:xfrm>
              <a:off x="5358" y="18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0" name="Freeform 9266"/>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1" name="Freeform 9267"/>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2" name="Freeform 9268"/>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3" name="Freeform 9269"/>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4" name="Freeform 9270"/>
            <p:cNvSpPr>
              <a:spLocks/>
            </p:cNvSpPr>
            <p:nvPr/>
          </p:nvSpPr>
          <p:spPr bwMode="auto">
            <a:xfrm>
              <a:off x="4541"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5" name="Freeform 9271"/>
            <p:cNvSpPr>
              <a:spLocks/>
            </p:cNvSpPr>
            <p:nvPr/>
          </p:nvSpPr>
          <p:spPr bwMode="auto">
            <a:xfrm>
              <a:off x="4808" y="187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36" name="Freeform 9272"/>
            <p:cNvSpPr>
              <a:spLocks/>
            </p:cNvSpPr>
            <p:nvPr/>
          </p:nvSpPr>
          <p:spPr bwMode="auto">
            <a:xfrm>
              <a:off x="5323"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7" name="Freeform 9273"/>
            <p:cNvSpPr>
              <a:spLocks/>
            </p:cNvSpPr>
            <p:nvPr/>
          </p:nvSpPr>
          <p:spPr bwMode="auto">
            <a:xfrm>
              <a:off x="4871"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8" name="Freeform 9274"/>
            <p:cNvSpPr>
              <a:spLocks/>
            </p:cNvSpPr>
            <p:nvPr/>
          </p:nvSpPr>
          <p:spPr bwMode="auto">
            <a:xfrm>
              <a:off x="5358"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39" name="Freeform 9275"/>
            <p:cNvSpPr>
              <a:spLocks/>
            </p:cNvSpPr>
            <p:nvPr/>
          </p:nvSpPr>
          <p:spPr bwMode="auto">
            <a:xfrm>
              <a:off x="5358" y="19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0" name="Freeform 9276"/>
            <p:cNvSpPr>
              <a:spLocks/>
            </p:cNvSpPr>
            <p:nvPr/>
          </p:nvSpPr>
          <p:spPr bwMode="auto">
            <a:xfrm>
              <a:off x="5259"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1" name="Freeform 9277"/>
            <p:cNvSpPr>
              <a:spLocks/>
            </p:cNvSpPr>
            <p:nvPr/>
          </p:nvSpPr>
          <p:spPr bwMode="auto">
            <a:xfrm>
              <a:off x="4947" y="194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42" name="Freeform 9278"/>
            <p:cNvSpPr>
              <a:spLocks/>
            </p:cNvSpPr>
            <p:nvPr/>
          </p:nvSpPr>
          <p:spPr bwMode="auto">
            <a:xfrm>
              <a:off x="4923"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3" name="Freeform 9279"/>
            <p:cNvSpPr>
              <a:spLocks/>
            </p:cNvSpPr>
            <p:nvPr/>
          </p:nvSpPr>
          <p:spPr bwMode="auto">
            <a:xfrm>
              <a:off x="4831"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4" name="Freeform 9280"/>
            <p:cNvSpPr>
              <a:spLocks/>
            </p:cNvSpPr>
            <p:nvPr/>
          </p:nvSpPr>
          <p:spPr bwMode="auto">
            <a:xfrm>
              <a:off x="5051" y="18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5" name="Freeform 9281"/>
            <p:cNvSpPr>
              <a:spLocks/>
            </p:cNvSpPr>
            <p:nvPr/>
          </p:nvSpPr>
          <p:spPr bwMode="auto">
            <a:xfrm>
              <a:off x="4825"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6" name="Freeform 9282"/>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7" name="Freeform 9283"/>
            <p:cNvSpPr>
              <a:spLocks/>
            </p:cNvSpPr>
            <p:nvPr/>
          </p:nvSpPr>
          <p:spPr bwMode="auto">
            <a:xfrm>
              <a:off x="5358" y="15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48" name="Freeform 9284"/>
            <p:cNvSpPr>
              <a:spLocks/>
            </p:cNvSpPr>
            <p:nvPr/>
          </p:nvSpPr>
          <p:spPr bwMode="auto">
            <a:xfrm>
              <a:off x="5086" y="22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49" name="Freeform 9285"/>
            <p:cNvSpPr>
              <a:spLocks/>
            </p:cNvSpPr>
            <p:nvPr/>
          </p:nvSpPr>
          <p:spPr bwMode="auto">
            <a:xfrm>
              <a:off x="4779"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50" name="Freeform 9286"/>
            <p:cNvSpPr>
              <a:spLocks/>
            </p:cNvSpPr>
            <p:nvPr/>
          </p:nvSpPr>
          <p:spPr bwMode="auto">
            <a:xfrm>
              <a:off x="4721"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1" name="Freeform 9287"/>
            <p:cNvSpPr>
              <a:spLocks/>
            </p:cNvSpPr>
            <p:nvPr/>
          </p:nvSpPr>
          <p:spPr bwMode="auto">
            <a:xfrm>
              <a:off x="4993"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2" name="Freeform 9288"/>
            <p:cNvSpPr>
              <a:spLocks/>
            </p:cNvSpPr>
            <p:nvPr/>
          </p:nvSpPr>
          <p:spPr bwMode="auto">
            <a:xfrm>
              <a:off x="5358" y="20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3" name="Freeform 9289"/>
            <p:cNvSpPr>
              <a:spLocks/>
            </p:cNvSpPr>
            <p:nvPr/>
          </p:nvSpPr>
          <p:spPr bwMode="auto">
            <a:xfrm>
              <a:off x="5300"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4" name="Freeform 9290"/>
            <p:cNvSpPr>
              <a:spLocks/>
            </p:cNvSpPr>
            <p:nvPr/>
          </p:nvSpPr>
          <p:spPr bwMode="auto">
            <a:xfrm>
              <a:off x="5132"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5" name="Freeform 9291"/>
            <p:cNvSpPr>
              <a:spLocks/>
            </p:cNvSpPr>
            <p:nvPr/>
          </p:nvSpPr>
          <p:spPr bwMode="auto">
            <a:xfrm>
              <a:off x="5045"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6" name="Freeform 9292"/>
            <p:cNvSpPr>
              <a:spLocks/>
            </p:cNvSpPr>
            <p:nvPr/>
          </p:nvSpPr>
          <p:spPr bwMode="auto">
            <a:xfrm>
              <a:off x="5138" y="18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7" name="Freeform 9293"/>
            <p:cNvSpPr>
              <a:spLocks/>
            </p:cNvSpPr>
            <p:nvPr/>
          </p:nvSpPr>
          <p:spPr bwMode="auto">
            <a:xfrm>
              <a:off x="5173" y="17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58" name="Freeform 9294"/>
            <p:cNvSpPr>
              <a:spLocks/>
            </p:cNvSpPr>
            <p:nvPr/>
          </p:nvSpPr>
          <p:spPr bwMode="auto">
            <a:xfrm>
              <a:off x="5346"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59" name="Freeform 9295"/>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60" name="Freeform 9296"/>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61" name="Freeform 9297"/>
            <p:cNvSpPr>
              <a:spLocks/>
            </p:cNvSpPr>
            <p:nvPr/>
          </p:nvSpPr>
          <p:spPr bwMode="auto">
            <a:xfrm>
              <a:off x="3394"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62" name="Freeform 9298"/>
            <p:cNvSpPr>
              <a:spLocks/>
            </p:cNvSpPr>
            <p:nvPr/>
          </p:nvSpPr>
          <p:spPr bwMode="auto">
            <a:xfrm>
              <a:off x="3279"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63" name="Freeform 9299"/>
            <p:cNvSpPr>
              <a:spLocks/>
            </p:cNvSpPr>
            <p:nvPr/>
          </p:nvSpPr>
          <p:spPr bwMode="auto">
            <a:xfrm>
              <a:off x="3505"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64" name="Freeform 9300"/>
            <p:cNvSpPr>
              <a:spLocks/>
            </p:cNvSpPr>
            <p:nvPr/>
          </p:nvSpPr>
          <p:spPr bwMode="auto">
            <a:xfrm>
              <a:off x="3696"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65" name="Freeform 9301"/>
            <p:cNvSpPr>
              <a:spLocks/>
            </p:cNvSpPr>
            <p:nvPr/>
          </p:nvSpPr>
          <p:spPr bwMode="auto">
            <a:xfrm>
              <a:off x="3881"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66" name="Freeform 9302"/>
            <p:cNvSpPr>
              <a:spLocks/>
            </p:cNvSpPr>
            <p:nvPr/>
          </p:nvSpPr>
          <p:spPr bwMode="auto">
            <a:xfrm>
              <a:off x="3922"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67" name="Freeform 9303"/>
            <p:cNvSpPr>
              <a:spLocks/>
            </p:cNvSpPr>
            <p:nvPr/>
          </p:nvSpPr>
          <p:spPr bwMode="auto">
            <a:xfrm>
              <a:off x="4014"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68" name="Freeform 9304"/>
            <p:cNvSpPr>
              <a:spLocks/>
            </p:cNvSpPr>
            <p:nvPr/>
          </p:nvSpPr>
          <p:spPr bwMode="auto">
            <a:xfrm>
              <a:off x="4362" y="19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69" name="Freeform 9305"/>
            <p:cNvSpPr>
              <a:spLocks/>
            </p:cNvSpPr>
            <p:nvPr/>
          </p:nvSpPr>
          <p:spPr bwMode="auto">
            <a:xfrm>
              <a:off x="4518"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0" name="Freeform 9306"/>
            <p:cNvSpPr>
              <a:spLocks/>
            </p:cNvSpPr>
            <p:nvPr/>
          </p:nvSpPr>
          <p:spPr bwMode="auto">
            <a:xfrm>
              <a:off x="4026"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1" name="Freeform 9307"/>
            <p:cNvSpPr>
              <a:spLocks/>
            </p:cNvSpPr>
            <p:nvPr/>
          </p:nvSpPr>
          <p:spPr bwMode="auto">
            <a:xfrm>
              <a:off x="4095"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2" name="Freeform 9308"/>
            <p:cNvSpPr>
              <a:spLocks/>
            </p:cNvSpPr>
            <p:nvPr/>
          </p:nvSpPr>
          <p:spPr bwMode="auto">
            <a:xfrm>
              <a:off x="4420" y="20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773" name="Freeform 9309"/>
            <p:cNvSpPr>
              <a:spLocks/>
            </p:cNvSpPr>
            <p:nvPr/>
          </p:nvSpPr>
          <p:spPr bwMode="auto">
            <a:xfrm>
              <a:off x="4657"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4" name="Freeform 9310"/>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5" name="Freeform 9311"/>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6" name="Freeform 9312"/>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7" name="Freeform 9313"/>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8" name="Freeform 9314"/>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79" name="Freeform 9315"/>
            <p:cNvSpPr>
              <a:spLocks/>
            </p:cNvSpPr>
            <p:nvPr/>
          </p:nvSpPr>
          <p:spPr bwMode="auto">
            <a:xfrm>
              <a:off x="5358"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0" name="Freeform 9316"/>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1" name="Freeform 9317"/>
            <p:cNvSpPr>
              <a:spLocks/>
            </p:cNvSpPr>
            <p:nvPr/>
          </p:nvSpPr>
          <p:spPr bwMode="auto">
            <a:xfrm>
              <a:off x="5358" y="20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2" name="Freeform 9318"/>
            <p:cNvSpPr>
              <a:spLocks/>
            </p:cNvSpPr>
            <p:nvPr/>
          </p:nvSpPr>
          <p:spPr bwMode="auto">
            <a:xfrm>
              <a:off x="5358"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3" name="Freeform 9319"/>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4" name="Freeform 9320"/>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5" name="Freeform 9321"/>
            <p:cNvSpPr>
              <a:spLocks/>
            </p:cNvSpPr>
            <p:nvPr/>
          </p:nvSpPr>
          <p:spPr bwMode="auto">
            <a:xfrm>
              <a:off x="5329" y="17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6" name="Freeform 9322"/>
            <p:cNvSpPr>
              <a:spLocks/>
            </p:cNvSpPr>
            <p:nvPr/>
          </p:nvSpPr>
          <p:spPr bwMode="auto">
            <a:xfrm>
              <a:off x="5358"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7" name="Freeform 9323"/>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8" name="Freeform 9324"/>
            <p:cNvSpPr>
              <a:spLocks/>
            </p:cNvSpPr>
            <p:nvPr/>
          </p:nvSpPr>
          <p:spPr bwMode="auto">
            <a:xfrm>
              <a:off x="5265"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89" name="Freeform 9325"/>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0" name="Freeform 9326"/>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1" name="Freeform 9327"/>
            <p:cNvSpPr>
              <a:spLocks/>
            </p:cNvSpPr>
            <p:nvPr/>
          </p:nvSpPr>
          <p:spPr bwMode="auto">
            <a:xfrm>
              <a:off x="5352"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2" name="Freeform 9328"/>
            <p:cNvSpPr>
              <a:spLocks/>
            </p:cNvSpPr>
            <p:nvPr/>
          </p:nvSpPr>
          <p:spPr bwMode="auto">
            <a:xfrm>
              <a:off x="5358" y="22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3" name="Freeform 9329"/>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4" name="Freeform 9330"/>
            <p:cNvSpPr>
              <a:spLocks/>
            </p:cNvSpPr>
            <p:nvPr/>
          </p:nvSpPr>
          <p:spPr bwMode="auto">
            <a:xfrm>
              <a:off x="5022"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5" name="Freeform 9331"/>
            <p:cNvSpPr>
              <a:spLocks/>
            </p:cNvSpPr>
            <p:nvPr/>
          </p:nvSpPr>
          <p:spPr bwMode="auto">
            <a:xfrm>
              <a:off x="5358"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6" name="Freeform 9332"/>
            <p:cNvSpPr>
              <a:spLocks/>
            </p:cNvSpPr>
            <p:nvPr/>
          </p:nvSpPr>
          <p:spPr bwMode="auto">
            <a:xfrm>
              <a:off x="5016"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7" name="Freeform 9333"/>
            <p:cNvSpPr>
              <a:spLocks/>
            </p:cNvSpPr>
            <p:nvPr/>
          </p:nvSpPr>
          <p:spPr bwMode="auto">
            <a:xfrm>
              <a:off x="5207"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8" name="Freeform 9334"/>
            <p:cNvSpPr>
              <a:spLocks/>
            </p:cNvSpPr>
            <p:nvPr/>
          </p:nvSpPr>
          <p:spPr bwMode="auto">
            <a:xfrm>
              <a:off x="5039"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799" name="Freeform 9335"/>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0" name="Freeform 9336"/>
            <p:cNvSpPr>
              <a:spLocks/>
            </p:cNvSpPr>
            <p:nvPr/>
          </p:nvSpPr>
          <p:spPr bwMode="auto">
            <a:xfrm>
              <a:off x="5219"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1" name="Freeform 9337"/>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2" name="Freeform 9338"/>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3" name="Freeform 9339"/>
            <p:cNvSpPr>
              <a:spLocks/>
            </p:cNvSpPr>
            <p:nvPr/>
          </p:nvSpPr>
          <p:spPr bwMode="auto">
            <a:xfrm>
              <a:off x="5358"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4" name="Freeform 9340"/>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5" name="Freeform 9341"/>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6" name="Freeform 9342"/>
            <p:cNvSpPr>
              <a:spLocks/>
            </p:cNvSpPr>
            <p:nvPr/>
          </p:nvSpPr>
          <p:spPr bwMode="auto">
            <a:xfrm>
              <a:off x="5358" y="14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7" name="Freeform 9343"/>
            <p:cNvSpPr>
              <a:spLocks/>
            </p:cNvSpPr>
            <p:nvPr/>
          </p:nvSpPr>
          <p:spPr bwMode="auto">
            <a:xfrm>
              <a:off x="5358" y="14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8" name="Freeform 9344"/>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09" name="Freeform 9345"/>
            <p:cNvSpPr>
              <a:spLocks/>
            </p:cNvSpPr>
            <p:nvPr/>
          </p:nvSpPr>
          <p:spPr bwMode="auto">
            <a:xfrm>
              <a:off x="5358" y="14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0" name="Freeform 9346"/>
            <p:cNvSpPr>
              <a:spLocks/>
            </p:cNvSpPr>
            <p:nvPr/>
          </p:nvSpPr>
          <p:spPr bwMode="auto">
            <a:xfrm>
              <a:off x="535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1" name="Freeform 9347"/>
            <p:cNvSpPr>
              <a:spLocks/>
            </p:cNvSpPr>
            <p:nvPr/>
          </p:nvSpPr>
          <p:spPr bwMode="auto">
            <a:xfrm>
              <a:off x="5358" y="12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2" name="Freeform 9348"/>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3" name="Freeform 9349"/>
            <p:cNvSpPr>
              <a:spLocks/>
            </p:cNvSpPr>
            <p:nvPr/>
          </p:nvSpPr>
          <p:spPr bwMode="auto">
            <a:xfrm>
              <a:off x="5358" y="12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4" name="Freeform 9350"/>
            <p:cNvSpPr>
              <a:spLocks/>
            </p:cNvSpPr>
            <p:nvPr/>
          </p:nvSpPr>
          <p:spPr bwMode="auto">
            <a:xfrm>
              <a:off x="5213"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5" name="Freeform 9351"/>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6" name="Freeform 9352"/>
            <p:cNvSpPr>
              <a:spLocks/>
            </p:cNvSpPr>
            <p:nvPr/>
          </p:nvSpPr>
          <p:spPr bwMode="auto">
            <a:xfrm>
              <a:off x="5358"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7" name="Freeform 9353"/>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8" name="Freeform 9354"/>
            <p:cNvSpPr>
              <a:spLocks/>
            </p:cNvSpPr>
            <p:nvPr/>
          </p:nvSpPr>
          <p:spPr bwMode="auto">
            <a:xfrm>
              <a:off x="5358" y="14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19" name="Freeform 9355"/>
            <p:cNvSpPr>
              <a:spLocks/>
            </p:cNvSpPr>
            <p:nvPr/>
          </p:nvSpPr>
          <p:spPr bwMode="auto">
            <a:xfrm>
              <a:off x="5358"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0" name="Freeform 9356"/>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1" name="Freeform 9357"/>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2" name="Freeform 9358"/>
            <p:cNvSpPr>
              <a:spLocks/>
            </p:cNvSpPr>
            <p:nvPr/>
          </p:nvSpPr>
          <p:spPr bwMode="auto">
            <a:xfrm>
              <a:off x="5358" y="143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3" name="Freeform 9359"/>
            <p:cNvSpPr>
              <a:spLocks/>
            </p:cNvSpPr>
            <p:nvPr/>
          </p:nvSpPr>
          <p:spPr bwMode="auto">
            <a:xfrm>
              <a:off x="5358" y="12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4" name="Freeform 9360"/>
            <p:cNvSpPr>
              <a:spLocks/>
            </p:cNvSpPr>
            <p:nvPr/>
          </p:nvSpPr>
          <p:spPr bwMode="auto">
            <a:xfrm>
              <a:off x="5358" y="11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5" name="Freeform 9361"/>
            <p:cNvSpPr>
              <a:spLocks/>
            </p:cNvSpPr>
            <p:nvPr/>
          </p:nvSpPr>
          <p:spPr bwMode="auto">
            <a:xfrm>
              <a:off x="5358" y="11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6" name="Freeform 9362"/>
            <p:cNvSpPr>
              <a:spLocks/>
            </p:cNvSpPr>
            <p:nvPr/>
          </p:nvSpPr>
          <p:spPr bwMode="auto">
            <a:xfrm>
              <a:off x="5358"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7" name="Freeform 9363"/>
            <p:cNvSpPr>
              <a:spLocks/>
            </p:cNvSpPr>
            <p:nvPr/>
          </p:nvSpPr>
          <p:spPr bwMode="auto">
            <a:xfrm>
              <a:off x="5358"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8" name="Freeform 9364"/>
            <p:cNvSpPr>
              <a:spLocks/>
            </p:cNvSpPr>
            <p:nvPr/>
          </p:nvSpPr>
          <p:spPr bwMode="auto">
            <a:xfrm>
              <a:off x="5358"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29" name="Freeform 9365"/>
            <p:cNvSpPr>
              <a:spLocks/>
            </p:cNvSpPr>
            <p:nvPr/>
          </p:nvSpPr>
          <p:spPr bwMode="auto">
            <a:xfrm>
              <a:off x="5358"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0" name="Freeform 9366"/>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1" name="Freeform 9367"/>
            <p:cNvSpPr>
              <a:spLocks/>
            </p:cNvSpPr>
            <p:nvPr/>
          </p:nvSpPr>
          <p:spPr bwMode="auto">
            <a:xfrm>
              <a:off x="5167"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2" name="Freeform 9368"/>
            <p:cNvSpPr>
              <a:spLocks/>
            </p:cNvSpPr>
            <p:nvPr/>
          </p:nvSpPr>
          <p:spPr bwMode="auto">
            <a:xfrm>
              <a:off x="5010"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3" name="Freeform 9369"/>
            <p:cNvSpPr>
              <a:spLocks/>
            </p:cNvSpPr>
            <p:nvPr/>
          </p:nvSpPr>
          <p:spPr bwMode="auto">
            <a:xfrm>
              <a:off x="5155"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4" name="Freeform 9370"/>
            <p:cNvSpPr>
              <a:spLocks/>
            </p:cNvSpPr>
            <p:nvPr/>
          </p:nvSpPr>
          <p:spPr bwMode="auto">
            <a:xfrm>
              <a:off x="5358" y="150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5" name="Freeform 9371"/>
            <p:cNvSpPr>
              <a:spLocks/>
            </p:cNvSpPr>
            <p:nvPr/>
          </p:nvSpPr>
          <p:spPr bwMode="auto">
            <a:xfrm>
              <a:off x="5358" y="13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6" name="Freeform 9372"/>
            <p:cNvSpPr>
              <a:spLocks/>
            </p:cNvSpPr>
            <p:nvPr/>
          </p:nvSpPr>
          <p:spPr bwMode="auto">
            <a:xfrm>
              <a:off x="5358"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7" name="Freeform 9373"/>
            <p:cNvSpPr>
              <a:spLocks/>
            </p:cNvSpPr>
            <p:nvPr/>
          </p:nvSpPr>
          <p:spPr bwMode="auto">
            <a:xfrm>
              <a:off x="535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8" name="Freeform 9374"/>
            <p:cNvSpPr>
              <a:spLocks/>
            </p:cNvSpPr>
            <p:nvPr/>
          </p:nvSpPr>
          <p:spPr bwMode="auto">
            <a:xfrm>
              <a:off x="5358"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39" name="Freeform 9375"/>
            <p:cNvSpPr>
              <a:spLocks/>
            </p:cNvSpPr>
            <p:nvPr/>
          </p:nvSpPr>
          <p:spPr bwMode="auto">
            <a:xfrm>
              <a:off x="4935"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0" name="Freeform 9376"/>
            <p:cNvSpPr>
              <a:spLocks/>
            </p:cNvSpPr>
            <p:nvPr/>
          </p:nvSpPr>
          <p:spPr bwMode="auto">
            <a:xfrm>
              <a:off x="5358"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1" name="Freeform 9377"/>
            <p:cNvSpPr>
              <a:spLocks/>
            </p:cNvSpPr>
            <p:nvPr/>
          </p:nvSpPr>
          <p:spPr bwMode="auto">
            <a:xfrm>
              <a:off x="5045"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2" name="Freeform 9378"/>
            <p:cNvSpPr>
              <a:spLocks/>
            </p:cNvSpPr>
            <p:nvPr/>
          </p:nvSpPr>
          <p:spPr bwMode="auto">
            <a:xfrm>
              <a:off x="5167" y="18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3" name="Freeform 9379"/>
            <p:cNvSpPr>
              <a:spLocks/>
            </p:cNvSpPr>
            <p:nvPr/>
          </p:nvSpPr>
          <p:spPr bwMode="auto">
            <a:xfrm>
              <a:off x="5358"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4" name="Freeform 9380"/>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5" name="Freeform 9381"/>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6" name="Freeform 9382"/>
            <p:cNvSpPr>
              <a:spLocks/>
            </p:cNvSpPr>
            <p:nvPr/>
          </p:nvSpPr>
          <p:spPr bwMode="auto">
            <a:xfrm>
              <a:off x="5358"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7" name="Freeform 9383"/>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8" name="Freeform 9384"/>
            <p:cNvSpPr>
              <a:spLocks/>
            </p:cNvSpPr>
            <p:nvPr/>
          </p:nvSpPr>
          <p:spPr bwMode="auto">
            <a:xfrm>
              <a:off x="5358" y="14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49" name="Freeform 9385"/>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0" name="Freeform 9386"/>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1" name="Freeform 9387"/>
            <p:cNvSpPr>
              <a:spLocks/>
            </p:cNvSpPr>
            <p:nvPr/>
          </p:nvSpPr>
          <p:spPr bwMode="auto">
            <a:xfrm>
              <a:off x="5358"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2" name="Freeform 9388"/>
            <p:cNvSpPr>
              <a:spLocks/>
            </p:cNvSpPr>
            <p:nvPr/>
          </p:nvSpPr>
          <p:spPr bwMode="auto">
            <a:xfrm>
              <a:off x="5167" y="19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3" name="Freeform 9389"/>
            <p:cNvSpPr>
              <a:spLocks/>
            </p:cNvSpPr>
            <p:nvPr/>
          </p:nvSpPr>
          <p:spPr bwMode="auto">
            <a:xfrm>
              <a:off x="5259"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4" name="Freeform 9390"/>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5" name="Freeform 9391"/>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6" name="Freeform 9392"/>
            <p:cNvSpPr>
              <a:spLocks/>
            </p:cNvSpPr>
            <p:nvPr/>
          </p:nvSpPr>
          <p:spPr bwMode="auto">
            <a:xfrm>
              <a:off x="5358"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7" name="Freeform 9393"/>
            <p:cNvSpPr>
              <a:spLocks/>
            </p:cNvSpPr>
            <p:nvPr/>
          </p:nvSpPr>
          <p:spPr bwMode="auto">
            <a:xfrm>
              <a:off x="5358"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8" name="Freeform 9394"/>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59" name="Freeform 9395"/>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0" name="Freeform 9396"/>
            <p:cNvSpPr>
              <a:spLocks/>
            </p:cNvSpPr>
            <p:nvPr/>
          </p:nvSpPr>
          <p:spPr bwMode="auto">
            <a:xfrm>
              <a:off x="5358" y="13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1" name="Freeform 9397"/>
            <p:cNvSpPr>
              <a:spLocks/>
            </p:cNvSpPr>
            <p:nvPr/>
          </p:nvSpPr>
          <p:spPr bwMode="auto">
            <a:xfrm>
              <a:off x="5358" y="20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2" name="Freeform 9398"/>
            <p:cNvSpPr>
              <a:spLocks/>
            </p:cNvSpPr>
            <p:nvPr/>
          </p:nvSpPr>
          <p:spPr bwMode="auto">
            <a:xfrm>
              <a:off x="4333"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3" name="Freeform 9399"/>
            <p:cNvSpPr>
              <a:spLocks/>
            </p:cNvSpPr>
            <p:nvPr/>
          </p:nvSpPr>
          <p:spPr bwMode="auto">
            <a:xfrm>
              <a:off x="4449"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64" name="Freeform 9400"/>
            <p:cNvSpPr>
              <a:spLocks/>
            </p:cNvSpPr>
            <p:nvPr/>
          </p:nvSpPr>
          <p:spPr bwMode="auto">
            <a:xfrm>
              <a:off x="4715"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5" name="Freeform 9401"/>
            <p:cNvSpPr>
              <a:spLocks/>
            </p:cNvSpPr>
            <p:nvPr/>
          </p:nvSpPr>
          <p:spPr bwMode="auto">
            <a:xfrm>
              <a:off x="4964"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6" name="Freeform 9402"/>
            <p:cNvSpPr>
              <a:spLocks/>
            </p:cNvSpPr>
            <p:nvPr/>
          </p:nvSpPr>
          <p:spPr bwMode="auto">
            <a:xfrm>
              <a:off x="4709"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67" name="Freeform 9403"/>
            <p:cNvSpPr>
              <a:spLocks/>
            </p:cNvSpPr>
            <p:nvPr/>
          </p:nvSpPr>
          <p:spPr bwMode="auto">
            <a:xfrm>
              <a:off x="4808" y="18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68" name="Freeform 9404"/>
            <p:cNvSpPr>
              <a:spLocks/>
            </p:cNvSpPr>
            <p:nvPr/>
          </p:nvSpPr>
          <p:spPr bwMode="auto">
            <a:xfrm>
              <a:off x="4895" y="17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69" name="Freeform 9405"/>
            <p:cNvSpPr>
              <a:spLocks/>
            </p:cNvSpPr>
            <p:nvPr/>
          </p:nvSpPr>
          <p:spPr bwMode="auto">
            <a:xfrm>
              <a:off x="4906"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0" name="Freeform 9406"/>
            <p:cNvSpPr>
              <a:spLocks/>
            </p:cNvSpPr>
            <p:nvPr/>
          </p:nvSpPr>
          <p:spPr bwMode="auto">
            <a:xfrm>
              <a:off x="4970"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1" name="Freeform 9407"/>
            <p:cNvSpPr>
              <a:spLocks/>
            </p:cNvSpPr>
            <p:nvPr/>
          </p:nvSpPr>
          <p:spPr bwMode="auto">
            <a:xfrm>
              <a:off x="4796"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2" name="Freeform 9408"/>
            <p:cNvSpPr>
              <a:spLocks/>
            </p:cNvSpPr>
            <p:nvPr/>
          </p:nvSpPr>
          <p:spPr bwMode="auto">
            <a:xfrm>
              <a:off x="4987"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3" name="Freeform 9409"/>
            <p:cNvSpPr>
              <a:spLocks/>
            </p:cNvSpPr>
            <p:nvPr/>
          </p:nvSpPr>
          <p:spPr bwMode="auto">
            <a:xfrm>
              <a:off x="4698" y="17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74" name="Freeform 9410"/>
            <p:cNvSpPr>
              <a:spLocks/>
            </p:cNvSpPr>
            <p:nvPr/>
          </p:nvSpPr>
          <p:spPr bwMode="auto">
            <a:xfrm>
              <a:off x="4228"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5" name="Freeform 9411"/>
            <p:cNvSpPr>
              <a:spLocks/>
            </p:cNvSpPr>
            <p:nvPr/>
          </p:nvSpPr>
          <p:spPr bwMode="auto">
            <a:xfrm>
              <a:off x="3985"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6" name="Freeform 9412"/>
            <p:cNvSpPr>
              <a:spLocks/>
            </p:cNvSpPr>
            <p:nvPr/>
          </p:nvSpPr>
          <p:spPr bwMode="auto">
            <a:xfrm>
              <a:off x="4802"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7" name="Freeform 9413"/>
            <p:cNvSpPr>
              <a:spLocks/>
            </p:cNvSpPr>
            <p:nvPr/>
          </p:nvSpPr>
          <p:spPr bwMode="auto">
            <a:xfrm>
              <a:off x="5115"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78" name="Freeform 9414"/>
            <p:cNvSpPr>
              <a:spLocks/>
            </p:cNvSpPr>
            <p:nvPr/>
          </p:nvSpPr>
          <p:spPr bwMode="auto">
            <a:xfrm>
              <a:off x="5120"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79" name="Freeform 9415"/>
            <p:cNvSpPr>
              <a:spLocks/>
            </p:cNvSpPr>
            <p:nvPr/>
          </p:nvSpPr>
          <p:spPr bwMode="auto">
            <a:xfrm>
              <a:off x="5294" y="17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0" name="Freeform 9416"/>
            <p:cNvSpPr>
              <a:spLocks/>
            </p:cNvSpPr>
            <p:nvPr/>
          </p:nvSpPr>
          <p:spPr bwMode="auto">
            <a:xfrm>
              <a:off x="5155"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1" name="Freeform 9417"/>
            <p:cNvSpPr>
              <a:spLocks/>
            </p:cNvSpPr>
            <p:nvPr/>
          </p:nvSpPr>
          <p:spPr bwMode="auto">
            <a:xfrm>
              <a:off x="5120"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2" name="Freeform 9418"/>
            <p:cNvSpPr>
              <a:spLocks/>
            </p:cNvSpPr>
            <p:nvPr/>
          </p:nvSpPr>
          <p:spPr bwMode="auto">
            <a:xfrm>
              <a:off x="5277"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3" name="Freeform 9419"/>
            <p:cNvSpPr>
              <a:spLocks/>
            </p:cNvSpPr>
            <p:nvPr/>
          </p:nvSpPr>
          <p:spPr bwMode="auto">
            <a:xfrm>
              <a:off x="5352" y="16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4" name="Freeform 9420"/>
            <p:cNvSpPr>
              <a:spLocks/>
            </p:cNvSpPr>
            <p:nvPr/>
          </p:nvSpPr>
          <p:spPr bwMode="auto">
            <a:xfrm>
              <a:off x="5352" y="16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5" name="Freeform 9421"/>
            <p:cNvSpPr>
              <a:spLocks/>
            </p:cNvSpPr>
            <p:nvPr/>
          </p:nvSpPr>
          <p:spPr bwMode="auto">
            <a:xfrm>
              <a:off x="5358"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6" name="Freeform 9422"/>
            <p:cNvSpPr>
              <a:spLocks/>
            </p:cNvSpPr>
            <p:nvPr/>
          </p:nvSpPr>
          <p:spPr bwMode="auto">
            <a:xfrm>
              <a:off x="4228"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7" name="Freeform 9423"/>
            <p:cNvSpPr>
              <a:spLocks/>
            </p:cNvSpPr>
            <p:nvPr/>
          </p:nvSpPr>
          <p:spPr bwMode="auto">
            <a:xfrm>
              <a:off x="4883"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8" name="Freeform 9424"/>
            <p:cNvSpPr>
              <a:spLocks/>
            </p:cNvSpPr>
            <p:nvPr/>
          </p:nvSpPr>
          <p:spPr bwMode="auto">
            <a:xfrm>
              <a:off x="5109"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89" name="Freeform 9425"/>
            <p:cNvSpPr>
              <a:spLocks/>
            </p:cNvSpPr>
            <p:nvPr/>
          </p:nvSpPr>
          <p:spPr bwMode="auto">
            <a:xfrm>
              <a:off x="5225" y="179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0" name="Freeform 9426"/>
            <p:cNvSpPr>
              <a:spLocks/>
            </p:cNvSpPr>
            <p:nvPr/>
          </p:nvSpPr>
          <p:spPr bwMode="auto">
            <a:xfrm>
              <a:off x="5097" y="18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91" name="Freeform 9427"/>
            <p:cNvSpPr>
              <a:spLocks/>
            </p:cNvSpPr>
            <p:nvPr/>
          </p:nvSpPr>
          <p:spPr bwMode="auto">
            <a:xfrm>
              <a:off x="5288"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92" name="Freeform 9428"/>
            <p:cNvSpPr>
              <a:spLocks/>
            </p:cNvSpPr>
            <p:nvPr/>
          </p:nvSpPr>
          <p:spPr bwMode="auto">
            <a:xfrm>
              <a:off x="5144" y="17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3" name="Freeform 9429"/>
            <p:cNvSpPr>
              <a:spLocks/>
            </p:cNvSpPr>
            <p:nvPr/>
          </p:nvSpPr>
          <p:spPr bwMode="auto">
            <a:xfrm>
              <a:off x="5346" y="16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94" name="Freeform 9430"/>
            <p:cNvSpPr>
              <a:spLocks/>
            </p:cNvSpPr>
            <p:nvPr/>
          </p:nvSpPr>
          <p:spPr bwMode="auto">
            <a:xfrm>
              <a:off x="5115" y="16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5" name="Freeform 9431"/>
            <p:cNvSpPr>
              <a:spLocks/>
            </p:cNvSpPr>
            <p:nvPr/>
          </p:nvSpPr>
          <p:spPr bwMode="auto">
            <a:xfrm>
              <a:off x="5196" y="167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6" name="Freeform 9432"/>
            <p:cNvSpPr>
              <a:spLocks/>
            </p:cNvSpPr>
            <p:nvPr/>
          </p:nvSpPr>
          <p:spPr bwMode="auto">
            <a:xfrm>
              <a:off x="535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897" name="Freeform 9433"/>
            <p:cNvSpPr>
              <a:spLocks/>
            </p:cNvSpPr>
            <p:nvPr/>
          </p:nvSpPr>
          <p:spPr bwMode="auto">
            <a:xfrm>
              <a:off x="4501" y="213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8" name="Freeform 9434"/>
            <p:cNvSpPr>
              <a:spLocks/>
            </p:cNvSpPr>
            <p:nvPr/>
          </p:nvSpPr>
          <p:spPr bwMode="auto">
            <a:xfrm>
              <a:off x="4391"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899" name="Freeform 9435"/>
            <p:cNvSpPr>
              <a:spLocks/>
            </p:cNvSpPr>
            <p:nvPr/>
          </p:nvSpPr>
          <p:spPr bwMode="auto">
            <a:xfrm>
              <a:off x="4530" y="200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00" name="Freeform 9436"/>
            <p:cNvSpPr>
              <a:spLocks/>
            </p:cNvSpPr>
            <p:nvPr/>
          </p:nvSpPr>
          <p:spPr bwMode="auto">
            <a:xfrm>
              <a:off x="4489"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1" name="Freeform 9437"/>
            <p:cNvSpPr>
              <a:spLocks/>
            </p:cNvSpPr>
            <p:nvPr/>
          </p:nvSpPr>
          <p:spPr bwMode="auto">
            <a:xfrm>
              <a:off x="4617"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02" name="Freeform 9438"/>
            <p:cNvSpPr>
              <a:spLocks/>
            </p:cNvSpPr>
            <p:nvPr/>
          </p:nvSpPr>
          <p:spPr bwMode="auto">
            <a:xfrm>
              <a:off x="4825"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3" name="Freeform 9439"/>
            <p:cNvSpPr>
              <a:spLocks/>
            </p:cNvSpPr>
            <p:nvPr/>
          </p:nvSpPr>
          <p:spPr bwMode="auto">
            <a:xfrm>
              <a:off x="5294"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4" name="Freeform 9440"/>
            <p:cNvSpPr>
              <a:spLocks/>
            </p:cNvSpPr>
            <p:nvPr/>
          </p:nvSpPr>
          <p:spPr bwMode="auto">
            <a:xfrm>
              <a:off x="4912"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5" name="Freeform 9441"/>
            <p:cNvSpPr>
              <a:spLocks/>
            </p:cNvSpPr>
            <p:nvPr/>
          </p:nvSpPr>
          <p:spPr bwMode="auto">
            <a:xfrm>
              <a:off x="5225" y="166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06" name="Freeform 9442"/>
            <p:cNvSpPr>
              <a:spLocks/>
            </p:cNvSpPr>
            <p:nvPr/>
          </p:nvSpPr>
          <p:spPr bwMode="auto">
            <a:xfrm>
              <a:off x="5358"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7" name="Freeform 9443"/>
            <p:cNvSpPr>
              <a:spLocks/>
            </p:cNvSpPr>
            <p:nvPr/>
          </p:nvSpPr>
          <p:spPr bwMode="auto">
            <a:xfrm>
              <a:off x="4848" y="215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8" name="Freeform 9444"/>
            <p:cNvSpPr>
              <a:spLocks/>
            </p:cNvSpPr>
            <p:nvPr/>
          </p:nvSpPr>
          <p:spPr bwMode="auto">
            <a:xfrm>
              <a:off x="4130"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09" name="Freeform 9445"/>
            <p:cNvSpPr>
              <a:spLocks/>
            </p:cNvSpPr>
            <p:nvPr/>
          </p:nvSpPr>
          <p:spPr bwMode="auto">
            <a:xfrm>
              <a:off x="4200" y="202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10" name="Freeform 9446"/>
            <p:cNvSpPr>
              <a:spLocks/>
            </p:cNvSpPr>
            <p:nvPr/>
          </p:nvSpPr>
          <p:spPr bwMode="auto">
            <a:xfrm>
              <a:off x="4286" y="197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1" name="Freeform 9447"/>
            <p:cNvSpPr>
              <a:spLocks/>
            </p:cNvSpPr>
            <p:nvPr/>
          </p:nvSpPr>
          <p:spPr bwMode="auto">
            <a:xfrm>
              <a:off x="4634" y="189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2" name="Freeform 9448"/>
            <p:cNvSpPr>
              <a:spLocks/>
            </p:cNvSpPr>
            <p:nvPr/>
          </p:nvSpPr>
          <p:spPr bwMode="auto">
            <a:xfrm>
              <a:off x="4617" y="186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13" name="Freeform 9449"/>
            <p:cNvSpPr>
              <a:spLocks/>
            </p:cNvSpPr>
            <p:nvPr/>
          </p:nvSpPr>
          <p:spPr bwMode="auto">
            <a:xfrm>
              <a:off x="4622"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4" name="Freeform 9450"/>
            <p:cNvSpPr>
              <a:spLocks/>
            </p:cNvSpPr>
            <p:nvPr/>
          </p:nvSpPr>
          <p:spPr bwMode="auto">
            <a:xfrm>
              <a:off x="4489"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5" name="Freeform 9451"/>
            <p:cNvSpPr>
              <a:spLocks/>
            </p:cNvSpPr>
            <p:nvPr/>
          </p:nvSpPr>
          <p:spPr bwMode="auto">
            <a:xfrm>
              <a:off x="4831"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6" name="Freeform 9452"/>
            <p:cNvSpPr>
              <a:spLocks/>
            </p:cNvSpPr>
            <p:nvPr/>
          </p:nvSpPr>
          <p:spPr bwMode="auto">
            <a:xfrm>
              <a:off x="535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7" name="Freeform 9453"/>
            <p:cNvSpPr>
              <a:spLocks/>
            </p:cNvSpPr>
            <p:nvPr/>
          </p:nvSpPr>
          <p:spPr bwMode="auto">
            <a:xfrm>
              <a:off x="5265"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8" name="Freeform 9454"/>
            <p:cNvSpPr>
              <a:spLocks/>
            </p:cNvSpPr>
            <p:nvPr/>
          </p:nvSpPr>
          <p:spPr bwMode="auto">
            <a:xfrm>
              <a:off x="5161"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19" name="Freeform 9455"/>
            <p:cNvSpPr>
              <a:spLocks/>
            </p:cNvSpPr>
            <p:nvPr/>
          </p:nvSpPr>
          <p:spPr bwMode="auto">
            <a:xfrm>
              <a:off x="5219" y="189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0" name="Freeform 9456"/>
            <p:cNvSpPr>
              <a:spLocks/>
            </p:cNvSpPr>
            <p:nvPr/>
          </p:nvSpPr>
          <p:spPr bwMode="auto">
            <a:xfrm>
              <a:off x="4860"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1" name="Freeform 9457"/>
            <p:cNvSpPr>
              <a:spLocks/>
            </p:cNvSpPr>
            <p:nvPr/>
          </p:nvSpPr>
          <p:spPr bwMode="auto">
            <a:xfrm>
              <a:off x="4518"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2" name="Freeform 9458"/>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3" name="Freeform 9459"/>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4" name="Freeform 9460"/>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5" name="Freeform 9461"/>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6" name="Freeform 9462"/>
            <p:cNvSpPr>
              <a:spLocks/>
            </p:cNvSpPr>
            <p:nvPr/>
          </p:nvSpPr>
          <p:spPr bwMode="auto">
            <a:xfrm>
              <a:off x="5358" y="15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7" name="Freeform 9463"/>
            <p:cNvSpPr>
              <a:spLocks/>
            </p:cNvSpPr>
            <p:nvPr/>
          </p:nvSpPr>
          <p:spPr bwMode="auto">
            <a:xfrm>
              <a:off x="4692" y="18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28" name="Freeform 9464"/>
            <p:cNvSpPr>
              <a:spLocks/>
            </p:cNvSpPr>
            <p:nvPr/>
          </p:nvSpPr>
          <p:spPr bwMode="auto">
            <a:xfrm>
              <a:off x="4617" y="18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29" name="Freeform 9465"/>
            <p:cNvSpPr>
              <a:spLocks/>
            </p:cNvSpPr>
            <p:nvPr/>
          </p:nvSpPr>
          <p:spPr bwMode="auto">
            <a:xfrm>
              <a:off x="5358" y="21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0" name="Freeform 9466"/>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1" name="Freeform 9467"/>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2" name="Freeform 9468"/>
            <p:cNvSpPr>
              <a:spLocks/>
            </p:cNvSpPr>
            <p:nvPr/>
          </p:nvSpPr>
          <p:spPr bwMode="auto">
            <a:xfrm>
              <a:off x="5294"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3" name="Freeform 9469"/>
            <p:cNvSpPr>
              <a:spLocks/>
            </p:cNvSpPr>
            <p:nvPr/>
          </p:nvSpPr>
          <p:spPr bwMode="auto">
            <a:xfrm>
              <a:off x="4796"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4" name="Freeform 9470"/>
            <p:cNvSpPr>
              <a:spLocks/>
            </p:cNvSpPr>
            <p:nvPr/>
          </p:nvSpPr>
          <p:spPr bwMode="auto">
            <a:xfrm>
              <a:off x="4831"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5" name="Freeform 9471"/>
            <p:cNvSpPr>
              <a:spLocks/>
            </p:cNvSpPr>
            <p:nvPr/>
          </p:nvSpPr>
          <p:spPr bwMode="auto">
            <a:xfrm>
              <a:off x="5022"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6" name="Freeform 9472"/>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7" name="Freeform 9473"/>
            <p:cNvSpPr>
              <a:spLocks/>
            </p:cNvSpPr>
            <p:nvPr/>
          </p:nvSpPr>
          <p:spPr bwMode="auto">
            <a:xfrm>
              <a:off x="5358" y="131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8" name="Freeform 9474"/>
            <p:cNvSpPr>
              <a:spLocks/>
            </p:cNvSpPr>
            <p:nvPr/>
          </p:nvSpPr>
          <p:spPr bwMode="auto">
            <a:xfrm>
              <a:off x="5358" y="13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39" name="Freeform 9475"/>
            <p:cNvSpPr>
              <a:spLocks/>
            </p:cNvSpPr>
            <p:nvPr/>
          </p:nvSpPr>
          <p:spPr bwMode="auto">
            <a:xfrm>
              <a:off x="5358" y="12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0" name="Freeform 9476"/>
            <p:cNvSpPr>
              <a:spLocks/>
            </p:cNvSpPr>
            <p:nvPr/>
          </p:nvSpPr>
          <p:spPr bwMode="auto">
            <a:xfrm>
              <a:off x="5358" y="10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1" name="Freeform 9477"/>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2" name="Freeform 9478"/>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3" name="Freeform 9479"/>
            <p:cNvSpPr>
              <a:spLocks/>
            </p:cNvSpPr>
            <p:nvPr/>
          </p:nvSpPr>
          <p:spPr bwMode="auto">
            <a:xfrm>
              <a:off x="5358"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4" name="Freeform 9480"/>
            <p:cNvSpPr>
              <a:spLocks/>
            </p:cNvSpPr>
            <p:nvPr/>
          </p:nvSpPr>
          <p:spPr bwMode="auto">
            <a:xfrm>
              <a:off x="535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5" name="Freeform 9481"/>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6" name="Freeform 9482"/>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7" name="Freeform 9483"/>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8" name="Freeform 9484"/>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49" name="Freeform 9485"/>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0" name="Freeform 9486"/>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1" name="Freeform 9487"/>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2" name="Freeform 9488"/>
            <p:cNvSpPr>
              <a:spLocks/>
            </p:cNvSpPr>
            <p:nvPr/>
          </p:nvSpPr>
          <p:spPr bwMode="auto">
            <a:xfrm>
              <a:off x="5358" y="149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3" name="Freeform 9489"/>
            <p:cNvSpPr>
              <a:spLocks/>
            </p:cNvSpPr>
            <p:nvPr/>
          </p:nvSpPr>
          <p:spPr bwMode="auto">
            <a:xfrm>
              <a:off x="5358" y="20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4" name="Freeform 9490"/>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5" name="Freeform 9491"/>
            <p:cNvSpPr>
              <a:spLocks/>
            </p:cNvSpPr>
            <p:nvPr/>
          </p:nvSpPr>
          <p:spPr bwMode="auto">
            <a:xfrm>
              <a:off x="5358"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6" name="Freeform 9492"/>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7" name="Freeform 9493"/>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8" name="Freeform 9494"/>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59" name="Freeform 9495"/>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0" name="Freeform 9496"/>
            <p:cNvSpPr>
              <a:spLocks/>
            </p:cNvSpPr>
            <p:nvPr/>
          </p:nvSpPr>
          <p:spPr bwMode="auto">
            <a:xfrm>
              <a:off x="5358" y="166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1" name="Freeform 9497"/>
            <p:cNvSpPr>
              <a:spLocks/>
            </p:cNvSpPr>
            <p:nvPr/>
          </p:nvSpPr>
          <p:spPr bwMode="auto">
            <a:xfrm>
              <a:off x="5358"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2" name="Freeform 9498"/>
            <p:cNvSpPr>
              <a:spLocks/>
            </p:cNvSpPr>
            <p:nvPr/>
          </p:nvSpPr>
          <p:spPr bwMode="auto">
            <a:xfrm>
              <a:off x="5358" y="13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3" name="Freeform 9499"/>
            <p:cNvSpPr>
              <a:spLocks/>
            </p:cNvSpPr>
            <p:nvPr/>
          </p:nvSpPr>
          <p:spPr bwMode="auto">
            <a:xfrm>
              <a:off x="5358" y="13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4" name="Freeform 9500"/>
            <p:cNvSpPr>
              <a:spLocks/>
            </p:cNvSpPr>
            <p:nvPr/>
          </p:nvSpPr>
          <p:spPr bwMode="auto">
            <a:xfrm>
              <a:off x="5358" y="12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5" name="Freeform 9501"/>
            <p:cNvSpPr>
              <a:spLocks/>
            </p:cNvSpPr>
            <p:nvPr/>
          </p:nvSpPr>
          <p:spPr bwMode="auto">
            <a:xfrm>
              <a:off x="5358"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6" name="Freeform 9502"/>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7" name="Freeform 9503"/>
            <p:cNvSpPr>
              <a:spLocks/>
            </p:cNvSpPr>
            <p:nvPr/>
          </p:nvSpPr>
          <p:spPr bwMode="auto">
            <a:xfrm>
              <a:off x="5358" y="199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8" name="Freeform 9504"/>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69" name="Freeform 9505"/>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0" name="Freeform 9506"/>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1" name="Freeform 9507"/>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2" name="Freeform 9508"/>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3" name="Freeform 9509"/>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4" name="Freeform 9510"/>
            <p:cNvSpPr>
              <a:spLocks/>
            </p:cNvSpPr>
            <p:nvPr/>
          </p:nvSpPr>
          <p:spPr bwMode="auto">
            <a:xfrm>
              <a:off x="5358" y="114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5" name="Freeform 9511"/>
            <p:cNvSpPr>
              <a:spLocks/>
            </p:cNvSpPr>
            <p:nvPr/>
          </p:nvSpPr>
          <p:spPr bwMode="auto">
            <a:xfrm>
              <a:off x="5358" y="12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6" name="Freeform 9512"/>
            <p:cNvSpPr>
              <a:spLocks/>
            </p:cNvSpPr>
            <p:nvPr/>
          </p:nvSpPr>
          <p:spPr bwMode="auto">
            <a:xfrm>
              <a:off x="5358"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7" name="Freeform 9513"/>
            <p:cNvSpPr>
              <a:spLocks/>
            </p:cNvSpPr>
            <p:nvPr/>
          </p:nvSpPr>
          <p:spPr bwMode="auto">
            <a:xfrm>
              <a:off x="5358"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8" name="Freeform 9514"/>
            <p:cNvSpPr>
              <a:spLocks/>
            </p:cNvSpPr>
            <p:nvPr/>
          </p:nvSpPr>
          <p:spPr bwMode="auto">
            <a:xfrm>
              <a:off x="4443"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79" name="Freeform 9515"/>
            <p:cNvSpPr>
              <a:spLocks/>
            </p:cNvSpPr>
            <p:nvPr/>
          </p:nvSpPr>
          <p:spPr bwMode="auto">
            <a:xfrm>
              <a:off x="4923"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0" name="Freeform 9516"/>
            <p:cNvSpPr>
              <a:spLocks/>
            </p:cNvSpPr>
            <p:nvPr/>
          </p:nvSpPr>
          <p:spPr bwMode="auto">
            <a:xfrm>
              <a:off x="4686"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1" name="Freeform 9517"/>
            <p:cNvSpPr>
              <a:spLocks/>
            </p:cNvSpPr>
            <p:nvPr/>
          </p:nvSpPr>
          <p:spPr bwMode="auto">
            <a:xfrm>
              <a:off x="4837"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82" name="Freeform 9518"/>
            <p:cNvSpPr>
              <a:spLocks/>
            </p:cNvSpPr>
            <p:nvPr/>
          </p:nvSpPr>
          <p:spPr bwMode="auto">
            <a:xfrm>
              <a:off x="4802" y="187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3" name="Freeform 9519"/>
            <p:cNvSpPr>
              <a:spLocks/>
            </p:cNvSpPr>
            <p:nvPr/>
          </p:nvSpPr>
          <p:spPr bwMode="auto">
            <a:xfrm>
              <a:off x="4895" y="184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84" name="Freeform 9520"/>
            <p:cNvSpPr>
              <a:spLocks/>
            </p:cNvSpPr>
            <p:nvPr/>
          </p:nvSpPr>
          <p:spPr bwMode="auto">
            <a:xfrm>
              <a:off x="4918"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85" name="Freeform 9521"/>
            <p:cNvSpPr>
              <a:spLocks/>
            </p:cNvSpPr>
            <p:nvPr/>
          </p:nvSpPr>
          <p:spPr bwMode="auto">
            <a:xfrm>
              <a:off x="4958"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6" name="Freeform 9522"/>
            <p:cNvSpPr>
              <a:spLocks/>
            </p:cNvSpPr>
            <p:nvPr/>
          </p:nvSpPr>
          <p:spPr bwMode="auto">
            <a:xfrm>
              <a:off x="5149"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7" name="Freeform 9523"/>
            <p:cNvSpPr>
              <a:spLocks/>
            </p:cNvSpPr>
            <p:nvPr/>
          </p:nvSpPr>
          <p:spPr bwMode="auto">
            <a:xfrm>
              <a:off x="5358" y="161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8" name="Freeform 9524"/>
            <p:cNvSpPr>
              <a:spLocks/>
            </p:cNvSpPr>
            <p:nvPr/>
          </p:nvSpPr>
          <p:spPr bwMode="auto">
            <a:xfrm>
              <a:off x="4999"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89" name="Freeform 9525"/>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0" name="Freeform 9526"/>
            <p:cNvSpPr>
              <a:spLocks/>
            </p:cNvSpPr>
            <p:nvPr/>
          </p:nvSpPr>
          <p:spPr bwMode="auto">
            <a:xfrm>
              <a:off x="4373"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1" name="Freeform 9527"/>
            <p:cNvSpPr>
              <a:spLocks/>
            </p:cNvSpPr>
            <p:nvPr/>
          </p:nvSpPr>
          <p:spPr bwMode="auto">
            <a:xfrm>
              <a:off x="4553"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2" name="Freeform 9528"/>
            <p:cNvSpPr>
              <a:spLocks/>
            </p:cNvSpPr>
            <p:nvPr/>
          </p:nvSpPr>
          <p:spPr bwMode="auto">
            <a:xfrm>
              <a:off x="4773" y="20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3" name="Freeform 9529"/>
            <p:cNvSpPr>
              <a:spLocks/>
            </p:cNvSpPr>
            <p:nvPr/>
          </p:nvSpPr>
          <p:spPr bwMode="auto">
            <a:xfrm>
              <a:off x="5120"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4" name="Freeform 9530"/>
            <p:cNvSpPr>
              <a:spLocks/>
            </p:cNvSpPr>
            <p:nvPr/>
          </p:nvSpPr>
          <p:spPr bwMode="auto">
            <a:xfrm>
              <a:off x="4895" y="191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95" name="Freeform 9531"/>
            <p:cNvSpPr>
              <a:spLocks/>
            </p:cNvSpPr>
            <p:nvPr/>
          </p:nvSpPr>
          <p:spPr bwMode="auto">
            <a:xfrm>
              <a:off x="5005" y="185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1996" name="Freeform 9532"/>
            <p:cNvSpPr>
              <a:spLocks/>
            </p:cNvSpPr>
            <p:nvPr/>
          </p:nvSpPr>
          <p:spPr bwMode="auto">
            <a:xfrm>
              <a:off x="5178" y="17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7" name="Freeform 9533"/>
            <p:cNvSpPr>
              <a:spLocks/>
            </p:cNvSpPr>
            <p:nvPr/>
          </p:nvSpPr>
          <p:spPr bwMode="auto">
            <a:xfrm>
              <a:off x="513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8" name="Freeform 9534"/>
            <p:cNvSpPr>
              <a:spLocks/>
            </p:cNvSpPr>
            <p:nvPr/>
          </p:nvSpPr>
          <p:spPr bwMode="auto">
            <a:xfrm>
              <a:off x="5184"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1999" name="Freeform 9535"/>
            <p:cNvSpPr>
              <a:spLocks/>
            </p:cNvSpPr>
            <p:nvPr/>
          </p:nvSpPr>
          <p:spPr bwMode="auto">
            <a:xfrm>
              <a:off x="524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0" name="Freeform 9536"/>
            <p:cNvSpPr>
              <a:spLocks/>
            </p:cNvSpPr>
            <p:nvPr/>
          </p:nvSpPr>
          <p:spPr bwMode="auto">
            <a:xfrm>
              <a:off x="3945"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01" name="Freeform 9537"/>
            <p:cNvSpPr>
              <a:spLocks/>
            </p:cNvSpPr>
            <p:nvPr/>
          </p:nvSpPr>
          <p:spPr bwMode="auto">
            <a:xfrm>
              <a:off x="4518"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2" name="Freeform 9538"/>
            <p:cNvSpPr>
              <a:spLocks/>
            </p:cNvSpPr>
            <p:nvPr/>
          </p:nvSpPr>
          <p:spPr bwMode="auto">
            <a:xfrm>
              <a:off x="4611"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3" name="Freeform 9539"/>
            <p:cNvSpPr>
              <a:spLocks/>
            </p:cNvSpPr>
            <p:nvPr/>
          </p:nvSpPr>
          <p:spPr bwMode="auto">
            <a:xfrm>
              <a:off x="4709"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4" name="Freeform 9540"/>
            <p:cNvSpPr>
              <a:spLocks/>
            </p:cNvSpPr>
            <p:nvPr/>
          </p:nvSpPr>
          <p:spPr bwMode="auto">
            <a:xfrm>
              <a:off x="4796"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5" name="Freeform 9541"/>
            <p:cNvSpPr>
              <a:spLocks/>
            </p:cNvSpPr>
            <p:nvPr/>
          </p:nvSpPr>
          <p:spPr bwMode="auto">
            <a:xfrm>
              <a:off x="502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6" name="Freeform 9542"/>
            <p:cNvSpPr>
              <a:spLocks/>
            </p:cNvSpPr>
            <p:nvPr/>
          </p:nvSpPr>
          <p:spPr bwMode="auto">
            <a:xfrm>
              <a:off x="4923"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7" name="Freeform 9543"/>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8" name="Freeform 9544"/>
            <p:cNvSpPr>
              <a:spLocks/>
            </p:cNvSpPr>
            <p:nvPr/>
          </p:nvSpPr>
          <p:spPr bwMode="auto">
            <a:xfrm>
              <a:off x="5358" y="1518"/>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09" name="Freeform 9545"/>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0" name="Freeform 9546"/>
            <p:cNvSpPr>
              <a:spLocks/>
            </p:cNvSpPr>
            <p:nvPr/>
          </p:nvSpPr>
          <p:spPr bwMode="auto">
            <a:xfrm>
              <a:off x="424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1" name="Freeform 9547"/>
            <p:cNvSpPr>
              <a:spLocks/>
            </p:cNvSpPr>
            <p:nvPr/>
          </p:nvSpPr>
          <p:spPr bwMode="auto">
            <a:xfrm>
              <a:off x="4651"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2" name="Freeform 9548"/>
            <p:cNvSpPr>
              <a:spLocks/>
            </p:cNvSpPr>
            <p:nvPr/>
          </p:nvSpPr>
          <p:spPr bwMode="auto">
            <a:xfrm>
              <a:off x="4159"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3" name="Freeform 9549"/>
            <p:cNvSpPr>
              <a:spLocks/>
            </p:cNvSpPr>
            <p:nvPr/>
          </p:nvSpPr>
          <p:spPr bwMode="auto">
            <a:xfrm>
              <a:off x="4176"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4" name="Freeform 9550"/>
            <p:cNvSpPr>
              <a:spLocks/>
            </p:cNvSpPr>
            <p:nvPr/>
          </p:nvSpPr>
          <p:spPr bwMode="auto">
            <a:xfrm>
              <a:off x="4396"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5" name="Freeform 9551"/>
            <p:cNvSpPr>
              <a:spLocks/>
            </p:cNvSpPr>
            <p:nvPr/>
          </p:nvSpPr>
          <p:spPr bwMode="auto">
            <a:xfrm>
              <a:off x="4362" y="187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16" name="Freeform 9552"/>
            <p:cNvSpPr>
              <a:spLocks/>
            </p:cNvSpPr>
            <p:nvPr/>
          </p:nvSpPr>
          <p:spPr bwMode="auto">
            <a:xfrm>
              <a:off x="4257"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7" name="Freeform 9553"/>
            <p:cNvSpPr>
              <a:spLocks/>
            </p:cNvSpPr>
            <p:nvPr/>
          </p:nvSpPr>
          <p:spPr bwMode="auto">
            <a:xfrm>
              <a:off x="4918" y="17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18" name="Freeform 9554"/>
            <p:cNvSpPr>
              <a:spLocks/>
            </p:cNvSpPr>
            <p:nvPr/>
          </p:nvSpPr>
          <p:spPr bwMode="auto">
            <a:xfrm>
              <a:off x="4692"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19" name="Freeform 9555"/>
            <p:cNvSpPr>
              <a:spLocks/>
            </p:cNvSpPr>
            <p:nvPr/>
          </p:nvSpPr>
          <p:spPr bwMode="auto">
            <a:xfrm>
              <a:off x="4246" y="22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0" name="Freeform 9556"/>
            <p:cNvSpPr>
              <a:spLocks/>
            </p:cNvSpPr>
            <p:nvPr/>
          </p:nvSpPr>
          <p:spPr bwMode="auto">
            <a:xfrm>
              <a:off x="3783" y="21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21" name="Freeform 9557"/>
            <p:cNvSpPr>
              <a:spLocks/>
            </p:cNvSpPr>
            <p:nvPr/>
          </p:nvSpPr>
          <p:spPr bwMode="auto">
            <a:xfrm>
              <a:off x="4645"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2" name="Freeform 9558"/>
            <p:cNvSpPr>
              <a:spLocks/>
            </p:cNvSpPr>
            <p:nvPr/>
          </p:nvSpPr>
          <p:spPr bwMode="auto">
            <a:xfrm>
              <a:off x="4530"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23" name="Freeform 9559"/>
            <p:cNvSpPr>
              <a:spLocks/>
            </p:cNvSpPr>
            <p:nvPr/>
          </p:nvSpPr>
          <p:spPr bwMode="auto">
            <a:xfrm>
              <a:off x="4478" y="196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24" name="Freeform 9560"/>
            <p:cNvSpPr>
              <a:spLocks/>
            </p:cNvSpPr>
            <p:nvPr/>
          </p:nvSpPr>
          <p:spPr bwMode="auto">
            <a:xfrm>
              <a:off x="4802"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5" name="Freeform 9561"/>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6" name="Freeform 9562"/>
            <p:cNvSpPr>
              <a:spLocks/>
            </p:cNvSpPr>
            <p:nvPr/>
          </p:nvSpPr>
          <p:spPr bwMode="auto">
            <a:xfrm>
              <a:off x="5358" y="16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7" name="Freeform 9563"/>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8" name="Freeform 9564"/>
            <p:cNvSpPr>
              <a:spLocks/>
            </p:cNvSpPr>
            <p:nvPr/>
          </p:nvSpPr>
          <p:spPr bwMode="auto">
            <a:xfrm>
              <a:off x="5358" y="14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29" name="Freeform 9565"/>
            <p:cNvSpPr>
              <a:spLocks/>
            </p:cNvSpPr>
            <p:nvPr/>
          </p:nvSpPr>
          <p:spPr bwMode="auto">
            <a:xfrm>
              <a:off x="5358"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0" name="Freeform 9566"/>
            <p:cNvSpPr>
              <a:spLocks/>
            </p:cNvSpPr>
            <p:nvPr/>
          </p:nvSpPr>
          <p:spPr bwMode="auto">
            <a:xfrm>
              <a:off x="4837"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31" name="Freeform 9567"/>
            <p:cNvSpPr>
              <a:spLocks/>
            </p:cNvSpPr>
            <p:nvPr/>
          </p:nvSpPr>
          <p:spPr bwMode="auto">
            <a:xfrm>
              <a:off x="4802"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2" name="Freeform 9568"/>
            <p:cNvSpPr>
              <a:spLocks/>
            </p:cNvSpPr>
            <p:nvPr/>
          </p:nvSpPr>
          <p:spPr bwMode="auto">
            <a:xfrm>
              <a:off x="4976"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33" name="Freeform 9569"/>
            <p:cNvSpPr>
              <a:spLocks/>
            </p:cNvSpPr>
            <p:nvPr/>
          </p:nvSpPr>
          <p:spPr bwMode="auto">
            <a:xfrm>
              <a:off x="4987"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4" name="Freeform 9570"/>
            <p:cNvSpPr>
              <a:spLocks/>
            </p:cNvSpPr>
            <p:nvPr/>
          </p:nvSpPr>
          <p:spPr bwMode="auto">
            <a:xfrm>
              <a:off x="4976"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35" name="Freeform 9571"/>
            <p:cNvSpPr>
              <a:spLocks/>
            </p:cNvSpPr>
            <p:nvPr/>
          </p:nvSpPr>
          <p:spPr bwMode="auto">
            <a:xfrm>
              <a:off x="5219"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6" name="Freeform 9572"/>
            <p:cNvSpPr>
              <a:spLocks/>
            </p:cNvSpPr>
            <p:nvPr/>
          </p:nvSpPr>
          <p:spPr bwMode="auto">
            <a:xfrm>
              <a:off x="5120"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7" name="Freeform 9573"/>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8" name="Freeform 9574"/>
            <p:cNvSpPr>
              <a:spLocks/>
            </p:cNvSpPr>
            <p:nvPr/>
          </p:nvSpPr>
          <p:spPr bwMode="auto">
            <a:xfrm>
              <a:off x="5346" y="1709"/>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39" name="Freeform 9575"/>
            <p:cNvSpPr>
              <a:spLocks/>
            </p:cNvSpPr>
            <p:nvPr/>
          </p:nvSpPr>
          <p:spPr bwMode="auto">
            <a:xfrm>
              <a:off x="5201"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0" name="Freeform 9576"/>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1" name="Freeform 9577"/>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2" name="Freeform 9578"/>
            <p:cNvSpPr>
              <a:spLocks/>
            </p:cNvSpPr>
            <p:nvPr/>
          </p:nvSpPr>
          <p:spPr bwMode="auto">
            <a:xfrm>
              <a:off x="5219"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3" name="Freeform 9579"/>
            <p:cNvSpPr>
              <a:spLocks/>
            </p:cNvSpPr>
            <p:nvPr/>
          </p:nvSpPr>
          <p:spPr bwMode="auto">
            <a:xfrm>
              <a:off x="5358"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4" name="Freeform 9580"/>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5" name="Freeform 9581"/>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6" name="Freeform 9582"/>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7" name="Freeform 9583"/>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8" name="Freeform 9584"/>
            <p:cNvSpPr>
              <a:spLocks/>
            </p:cNvSpPr>
            <p:nvPr/>
          </p:nvSpPr>
          <p:spPr bwMode="auto">
            <a:xfrm>
              <a:off x="5358" y="148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49" name="Freeform 9585"/>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0" name="Freeform 9586"/>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1" name="Freeform 9587"/>
            <p:cNvSpPr>
              <a:spLocks/>
            </p:cNvSpPr>
            <p:nvPr/>
          </p:nvSpPr>
          <p:spPr bwMode="auto">
            <a:xfrm>
              <a:off x="5358" y="14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2" name="Freeform 9588"/>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3" name="Freeform 9589"/>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4" name="Freeform 9590"/>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5" name="Freeform 9591"/>
            <p:cNvSpPr>
              <a:spLocks/>
            </p:cNvSpPr>
            <p:nvPr/>
          </p:nvSpPr>
          <p:spPr bwMode="auto">
            <a:xfrm>
              <a:off x="5358"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6" name="Freeform 9592"/>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7" name="Freeform 9593"/>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8" name="Freeform 9594"/>
            <p:cNvSpPr>
              <a:spLocks/>
            </p:cNvSpPr>
            <p:nvPr/>
          </p:nvSpPr>
          <p:spPr bwMode="auto">
            <a:xfrm>
              <a:off x="5358" y="148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59" name="Freeform 9595"/>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0" name="Freeform 9596"/>
            <p:cNvSpPr>
              <a:spLocks/>
            </p:cNvSpPr>
            <p:nvPr/>
          </p:nvSpPr>
          <p:spPr bwMode="auto">
            <a:xfrm>
              <a:off x="5358"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1" name="Freeform 9597"/>
            <p:cNvSpPr>
              <a:spLocks/>
            </p:cNvSpPr>
            <p:nvPr/>
          </p:nvSpPr>
          <p:spPr bwMode="auto">
            <a:xfrm>
              <a:off x="5358" y="12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2" name="Freeform 9598"/>
            <p:cNvSpPr>
              <a:spLocks/>
            </p:cNvSpPr>
            <p:nvPr/>
          </p:nvSpPr>
          <p:spPr bwMode="auto">
            <a:xfrm>
              <a:off x="5358" y="12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3" name="Freeform 9599"/>
            <p:cNvSpPr>
              <a:spLocks/>
            </p:cNvSpPr>
            <p:nvPr/>
          </p:nvSpPr>
          <p:spPr bwMode="auto">
            <a:xfrm>
              <a:off x="5358" y="13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4" name="Freeform 9600"/>
            <p:cNvSpPr>
              <a:spLocks/>
            </p:cNvSpPr>
            <p:nvPr/>
          </p:nvSpPr>
          <p:spPr bwMode="auto">
            <a:xfrm>
              <a:off x="5358"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5" name="Freeform 9601"/>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6" name="Freeform 9602"/>
            <p:cNvSpPr>
              <a:spLocks/>
            </p:cNvSpPr>
            <p:nvPr/>
          </p:nvSpPr>
          <p:spPr bwMode="auto">
            <a:xfrm>
              <a:off x="5335"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67" name="Freeform 9603"/>
            <p:cNvSpPr>
              <a:spLocks/>
            </p:cNvSpPr>
            <p:nvPr/>
          </p:nvSpPr>
          <p:spPr bwMode="auto">
            <a:xfrm>
              <a:off x="5312"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68" name="Freeform 9604"/>
            <p:cNvSpPr>
              <a:spLocks/>
            </p:cNvSpPr>
            <p:nvPr/>
          </p:nvSpPr>
          <p:spPr bwMode="auto">
            <a:xfrm>
              <a:off x="5120"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69" name="Freeform 9605"/>
            <p:cNvSpPr>
              <a:spLocks/>
            </p:cNvSpPr>
            <p:nvPr/>
          </p:nvSpPr>
          <p:spPr bwMode="auto">
            <a:xfrm>
              <a:off x="5144" y="18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70" name="Freeform 9606"/>
            <p:cNvSpPr>
              <a:spLocks/>
            </p:cNvSpPr>
            <p:nvPr/>
          </p:nvSpPr>
          <p:spPr bwMode="auto">
            <a:xfrm>
              <a:off x="5358" y="17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1" name="Freeform 9607"/>
            <p:cNvSpPr>
              <a:spLocks/>
            </p:cNvSpPr>
            <p:nvPr/>
          </p:nvSpPr>
          <p:spPr bwMode="auto">
            <a:xfrm>
              <a:off x="5358" y="16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2" name="Freeform 9608"/>
            <p:cNvSpPr>
              <a:spLocks/>
            </p:cNvSpPr>
            <p:nvPr/>
          </p:nvSpPr>
          <p:spPr bwMode="auto">
            <a:xfrm>
              <a:off x="5358" y="132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3" name="Freeform 9609"/>
            <p:cNvSpPr>
              <a:spLocks/>
            </p:cNvSpPr>
            <p:nvPr/>
          </p:nvSpPr>
          <p:spPr bwMode="auto">
            <a:xfrm>
              <a:off x="5358" y="12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4" name="Freeform 9610"/>
            <p:cNvSpPr>
              <a:spLocks/>
            </p:cNvSpPr>
            <p:nvPr/>
          </p:nvSpPr>
          <p:spPr bwMode="auto">
            <a:xfrm>
              <a:off x="5358" y="12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5" name="Freeform 9611"/>
            <p:cNvSpPr>
              <a:spLocks/>
            </p:cNvSpPr>
            <p:nvPr/>
          </p:nvSpPr>
          <p:spPr bwMode="auto">
            <a:xfrm>
              <a:off x="5358"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6" name="Freeform 9612"/>
            <p:cNvSpPr>
              <a:spLocks/>
            </p:cNvSpPr>
            <p:nvPr/>
          </p:nvSpPr>
          <p:spPr bwMode="auto">
            <a:xfrm>
              <a:off x="4929"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77" name="Freeform 9613"/>
            <p:cNvSpPr>
              <a:spLocks/>
            </p:cNvSpPr>
            <p:nvPr/>
          </p:nvSpPr>
          <p:spPr bwMode="auto">
            <a:xfrm>
              <a:off x="3945"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78" name="Freeform 9614"/>
            <p:cNvSpPr>
              <a:spLocks/>
            </p:cNvSpPr>
            <p:nvPr/>
          </p:nvSpPr>
          <p:spPr bwMode="auto">
            <a:xfrm>
              <a:off x="4142" y="204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79" name="Freeform 9615"/>
            <p:cNvSpPr>
              <a:spLocks/>
            </p:cNvSpPr>
            <p:nvPr/>
          </p:nvSpPr>
          <p:spPr bwMode="auto">
            <a:xfrm>
              <a:off x="4373"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0" name="Freeform 9616"/>
            <p:cNvSpPr>
              <a:spLocks/>
            </p:cNvSpPr>
            <p:nvPr/>
          </p:nvSpPr>
          <p:spPr bwMode="auto">
            <a:xfrm>
              <a:off x="4414"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1" name="Freeform 9617"/>
            <p:cNvSpPr>
              <a:spLocks/>
            </p:cNvSpPr>
            <p:nvPr/>
          </p:nvSpPr>
          <p:spPr bwMode="auto">
            <a:xfrm>
              <a:off x="4535"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2" name="Freeform 9618"/>
            <p:cNvSpPr>
              <a:spLocks/>
            </p:cNvSpPr>
            <p:nvPr/>
          </p:nvSpPr>
          <p:spPr bwMode="auto">
            <a:xfrm>
              <a:off x="4680"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3" name="Freeform 9619"/>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4" name="Freeform 9620"/>
            <p:cNvSpPr>
              <a:spLocks/>
            </p:cNvSpPr>
            <p:nvPr/>
          </p:nvSpPr>
          <p:spPr bwMode="auto">
            <a:xfrm>
              <a:off x="5358" y="12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5" name="Freeform 9621"/>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6" name="Freeform 9622"/>
            <p:cNvSpPr>
              <a:spLocks/>
            </p:cNvSpPr>
            <p:nvPr/>
          </p:nvSpPr>
          <p:spPr bwMode="auto">
            <a:xfrm>
              <a:off x="5352"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7" name="Freeform 9623"/>
            <p:cNvSpPr>
              <a:spLocks/>
            </p:cNvSpPr>
            <p:nvPr/>
          </p:nvSpPr>
          <p:spPr bwMode="auto">
            <a:xfrm>
              <a:off x="5109"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8" name="Freeform 9624"/>
            <p:cNvSpPr>
              <a:spLocks/>
            </p:cNvSpPr>
            <p:nvPr/>
          </p:nvSpPr>
          <p:spPr bwMode="auto">
            <a:xfrm>
              <a:off x="5358" y="17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89" name="Freeform 9625"/>
            <p:cNvSpPr>
              <a:spLocks/>
            </p:cNvSpPr>
            <p:nvPr/>
          </p:nvSpPr>
          <p:spPr bwMode="auto">
            <a:xfrm>
              <a:off x="5155"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0" name="Freeform 9626"/>
            <p:cNvSpPr>
              <a:spLocks/>
            </p:cNvSpPr>
            <p:nvPr/>
          </p:nvSpPr>
          <p:spPr bwMode="auto">
            <a:xfrm>
              <a:off x="5103"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1" name="Freeform 9627"/>
            <p:cNvSpPr>
              <a:spLocks/>
            </p:cNvSpPr>
            <p:nvPr/>
          </p:nvSpPr>
          <p:spPr bwMode="auto">
            <a:xfrm>
              <a:off x="4813"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2" name="Freeform 9628"/>
            <p:cNvSpPr>
              <a:spLocks/>
            </p:cNvSpPr>
            <p:nvPr/>
          </p:nvSpPr>
          <p:spPr bwMode="auto">
            <a:xfrm>
              <a:off x="4854"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3" name="Freeform 9629"/>
            <p:cNvSpPr>
              <a:spLocks/>
            </p:cNvSpPr>
            <p:nvPr/>
          </p:nvSpPr>
          <p:spPr bwMode="auto">
            <a:xfrm>
              <a:off x="4703"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4" name="Freeform 9630"/>
            <p:cNvSpPr>
              <a:spLocks/>
            </p:cNvSpPr>
            <p:nvPr/>
          </p:nvSpPr>
          <p:spPr bwMode="auto">
            <a:xfrm>
              <a:off x="4304" y="19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5" name="Freeform 9631"/>
            <p:cNvSpPr>
              <a:spLocks/>
            </p:cNvSpPr>
            <p:nvPr/>
          </p:nvSpPr>
          <p:spPr bwMode="auto">
            <a:xfrm>
              <a:off x="4182"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6" name="Freeform 9632"/>
            <p:cNvSpPr>
              <a:spLocks/>
            </p:cNvSpPr>
            <p:nvPr/>
          </p:nvSpPr>
          <p:spPr bwMode="auto">
            <a:xfrm>
              <a:off x="4420" y="187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097" name="Freeform 9633"/>
            <p:cNvSpPr>
              <a:spLocks/>
            </p:cNvSpPr>
            <p:nvPr/>
          </p:nvSpPr>
          <p:spPr bwMode="auto">
            <a:xfrm>
              <a:off x="4547"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8" name="Freeform 9634"/>
            <p:cNvSpPr>
              <a:spLocks/>
            </p:cNvSpPr>
            <p:nvPr/>
          </p:nvSpPr>
          <p:spPr bwMode="auto">
            <a:xfrm>
              <a:off x="4512"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099" name="Freeform 9635"/>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0" name="Freeform 9636"/>
            <p:cNvSpPr>
              <a:spLocks/>
            </p:cNvSpPr>
            <p:nvPr/>
          </p:nvSpPr>
          <p:spPr bwMode="auto">
            <a:xfrm>
              <a:off x="5358" y="169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1" name="Freeform 9637"/>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2" name="Freeform 9638"/>
            <p:cNvSpPr>
              <a:spLocks/>
            </p:cNvSpPr>
            <p:nvPr/>
          </p:nvSpPr>
          <p:spPr bwMode="auto">
            <a:xfrm>
              <a:off x="5358" y="167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3" name="Freeform 9639"/>
            <p:cNvSpPr>
              <a:spLocks/>
            </p:cNvSpPr>
            <p:nvPr/>
          </p:nvSpPr>
          <p:spPr bwMode="auto">
            <a:xfrm>
              <a:off x="5358" y="14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4" name="Freeform 9640"/>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5" name="Freeform 9641"/>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6" name="Freeform 9642"/>
            <p:cNvSpPr>
              <a:spLocks/>
            </p:cNvSpPr>
            <p:nvPr/>
          </p:nvSpPr>
          <p:spPr bwMode="auto">
            <a:xfrm>
              <a:off x="5358" y="130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7" name="Freeform 9643"/>
            <p:cNvSpPr>
              <a:spLocks/>
            </p:cNvSpPr>
            <p:nvPr/>
          </p:nvSpPr>
          <p:spPr bwMode="auto">
            <a:xfrm>
              <a:off x="5358"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8" name="Freeform 9644"/>
            <p:cNvSpPr>
              <a:spLocks/>
            </p:cNvSpPr>
            <p:nvPr/>
          </p:nvSpPr>
          <p:spPr bwMode="auto">
            <a:xfrm>
              <a:off x="5190"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09" name="Freeform 9645"/>
            <p:cNvSpPr>
              <a:spLocks/>
            </p:cNvSpPr>
            <p:nvPr/>
          </p:nvSpPr>
          <p:spPr bwMode="auto">
            <a:xfrm>
              <a:off x="4900"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0" name="Freeform 9646"/>
            <p:cNvSpPr>
              <a:spLocks/>
            </p:cNvSpPr>
            <p:nvPr/>
          </p:nvSpPr>
          <p:spPr bwMode="auto">
            <a:xfrm>
              <a:off x="4854"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1" name="Freeform 9647"/>
            <p:cNvSpPr>
              <a:spLocks/>
            </p:cNvSpPr>
            <p:nvPr/>
          </p:nvSpPr>
          <p:spPr bwMode="auto">
            <a:xfrm>
              <a:off x="4564"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2" name="Freeform 9648"/>
            <p:cNvSpPr>
              <a:spLocks/>
            </p:cNvSpPr>
            <p:nvPr/>
          </p:nvSpPr>
          <p:spPr bwMode="auto">
            <a:xfrm>
              <a:off x="5057"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13" name="Freeform 9649"/>
            <p:cNvSpPr>
              <a:spLocks/>
            </p:cNvSpPr>
            <p:nvPr/>
          </p:nvSpPr>
          <p:spPr bwMode="auto">
            <a:xfrm>
              <a:off x="4524"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4" name="Freeform 9650"/>
            <p:cNvSpPr>
              <a:spLocks/>
            </p:cNvSpPr>
            <p:nvPr/>
          </p:nvSpPr>
          <p:spPr bwMode="auto">
            <a:xfrm>
              <a:off x="4958"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5" name="Freeform 9651"/>
            <p:cNvSpPr>
              <a:spLocks/>
            </p:cNvSpPr>
            <p:nvPr/>
          </p:nvSpPr>
          <p:spPr bwMode="auto">
            <a:xfrm>
              <a:off x="4941"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6" name="Freeform 9652"/>
            <p:cNvSpPr>
              <a:spLocks/>
            </p:cNvSpPr>
            <p:nvPr/>
          </p:nvSpPr>
          <p:spPr bwMode="auto">
            <a:xfrm>
              <a:off x="4964"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7" name="Freeform 9653"/>
            <p:cNvSpPr>
              <a:spLocks/>
            </p:cNvSpPr>
            <p:nvPr/>
          </p:nvSpPr>
          <p:spPr bwMode="auto">
            <a:xfrm>
              <a:off x="4333"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8" name="Freeform 9654"/>
            <p:cNvSpPr>
              <a:spLocks/>
            </p:cNvSpPr>
            <p:nvPr/>
          </p:nvSpPr>
          <p:spPr bwMode="auto">
            <a:xfrm>
              <a:off x="4350"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19" name="Freeform 9655"/>
            <p:cNvSpPr>
              <a:spLocks/>
            </p:cNvSpPr>
            <p:nvPr/>
          </p:nvSpPr>
          <p:spPr bwMode="auto">
            <a:xfrm>
              <a:off x="4703"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0" name="Freeform 9656"/>
            <p:cNvSpPr>
              <a:spLocks/>
            </p:cNvSpPr>
            <p:nvPr/>
          </p:nvSpPr>
          <p:spPr bwMode="auto">
            <a:xfrm>
              <a:off x="4999"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1" name="Freeform 9657"/>
            <p:cNvSpPr>
              <a:spLocks/>
            </p:cNvSpPr>
            <p:nvPr/>
          </p:nvSpPr>
          <p:spPr bwMode="auto">
            <a:xfrm>
              <a:off x="5051"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2" name="Freeform 9658"/>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3" name="Freeform 9659"/>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4" name="Freeform 9660"/>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5" name="Freeform 9661"/>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6" name="Freeform 9662"/>
            <p:cNvSpPr>
              <a:spLocks/>
            </p:cNvSpPr>
            <p:nvPr/>
          </p:nvSpPr>
          <p:spPr bwMode="auto">
            <a:xfrm>
              <a:off x="5340"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7" name="Freeform 9663"/>
            <p:cNvSpPr>
              <a:spLocks/>
            </p:cNvSpPr>
            <p:nvPr/>
          </p:nvSpPr>
          <p:spPr bwMode="auto">
            <a:xfrm>
              <a:off x="5358"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8" name="Freeform 9664"/>
            <p:cNvSpPr>
              <a:spLocks/>
            </p:cNvSpPr>
            <p:nvPr/>
          </p:nvSpPr>
          <p:spPr bwMode="auto">
            <a:xfrm>
              <a:off x="4929"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29" name="Freeform 9665"/>
            <p:cNvSpPr>
              <a:spLocks/>
            </p:cNvSpPr>
            <p:nvPr/>
          </p:nvSpPr>
          <p:spPr bwMode="auto">
            <a:xfrm>
              <a:off x="5068"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0" name="Freeform 9666"/>
            <p:cNvSpPr>
              <a:spLocks/>
            </p:cNvSpPr>
            <p:nvPr/>
          </p:nvSpPr>
          <p:spPr bwMode="auto">
            <a:xfrm>
              <a:off x="5005"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31" name="Freeform 9667"/>
            <p:cNvSpPr>
              <a:spLocks/>
            </p:cNvSpPr>
            <p:nvPr/>
          </p:nvSpPr>
          <p:spPr bwMode="auto">
            <a:xfrm>
              <a:off x="5230" y="18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2" name="Freeform 9668"/>
            <p:cNvSpPr>
              <a:spLocks/>
            </p:cNvSpPr>
            <p:nvPr/>
          </p:nvSpPr>
          <p:spPr bwMode="auto">
            <a:xfrm>
              <a:off x="5005" y="182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33" name="Freeform 9669"/>
            <p:cNvSpPr>
              <a:spLocks/>
            </p:cNvSpPr>
            <p:nvPr/>
          </p:nvSpPr>
          <p:spPr bwMode="auto">
            <a:xfrm>
              <a:off x="4964"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4" name="Freeform 9670"/>
            <p:cNvSpPr>
              <a:spLocks/>
            </p:cNvSpPr>
            <p:nvPr/>
          </p:nvSpPr>
          <p:spPr bwMode="auto">
            <a:xfrm>
              <a:off x="5358" y="15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5" name="Freeform 9671"/>
            <p:cNvSpPr>
              <a:spLocks/>
            </p:cNvSpPr>
            <p:nvPr/>
          </p:nvSpPr>
          <p:spPr bwMode="auto">
            <a:xfrm>
              <a:off x="5358" y="13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6" name="Freeform 9672"/>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37" name="Freeform 9673"/>
            <p:cNvSpPr>
              <a:spLocks/>
            </p:cNvSpPr>
            <p:nvPr/>
          </p:nvSpPr>
          <p:spPr bwMode="auto">
            <a:xfrm>
              <a:off x="5005" y="21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38" name="Freeform 9674"/>
            <p:cNvSpPr>
              <a:spLocks/>
            </p:cNvSpPr>
            <p:nvPr/>
          </p:nvSpPr>
          <p:spPr bwMode="auto">
            <a:xfrm>
              <a:off x="4779"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39" name="Freeform 9675"/>
            <p:cNvSpPr>
              <a:spLocks/>
            </p:cNvSpPr>
            <p:nvPr/>
          </p:nvSpPr>
          <p:spPr bwMode="auto">
            <a:xfrm>
              <a:off x="4298"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0" name="Freeform 9676"/>
            <p:cNvSpPr>
              <a:spLocks/>
            </p:cNvSpPr>
            <p:nvPr/>
          </p:nvSpPr>
          <p:spPr bwMode="auto">
            <a:xfrm>
              <a:off x="4553"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1" name="Freeform 9677"/>
            <p:cNvSpPr>
              <a:spLocks/>
            </p:cNvSpPr>
            <p:nvPr/>
          </p:nvSpPr>
          <p:spPr bwMode="auto">
            <a:xfrm>
              <a:off x="4918" y="192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42" name="Freeform 9678"/>
            <p:cNvSpPr>
              <a:spLocks/>
            </p:cNvSpPr>
            <p:nvPr/>
          </p:nvSpPr>
          <p:spPr bwMode="auto">
            <a:xfrm>
              <a:off x="5277" y="17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3" name="Freeform 9679"/>
            <p:cNvSpPr>
              <a:spLocks/>
            </p:cNvSpPr>
            <p:nvPr/>
          </p:nvSpPr>
          <p:spPr bwMode="auto">
            <a:xfrm>
              <a:off x="5283" y="17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44" name="Freeform 9680"/>
            <p:cNvSpPr>
              <a:spLocks/>
            </p:cNvSpPr>
            <p:nvPr/>
          </p:nvSpPr>
          <p:spPr bwMode="auto">
            <a:xfrm>
              <a:off x="5161"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5" name="Freeform 9681"/>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6" name="Freeform 9682"/>
            <p:cNvSpPr>
              <a:spLocks/>
            </p:cNvSpPr>
            <p:nvPr/>
          </p:nvSpPr>
          <p:spPr bwMode="auto">
            <a:xfrm>
              <a:off x="5178"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7" name="Freeform 9683"/>
            <p:cNvSpPr>
              <a:spLocks/>
            </p:cNvSpPr>
            <p:nvPr/>
          </p:nvSpPr>
          <p:spPr bwMode="auto">
            <a:xfrm>
              <a:off x="5120"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48" name="Freeform 9684"/>
            <p:cNvSpPr>
              <a:spLocks/>
            </p:cNvSpPr>
            <p:nvPr/>
          </p:nvSpPr>
          <p:spPr bwMode="auto">
            <a:xfrm>
              <a:off x="5196" y="169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49" name="Freeform 9685"/>
            <p:cNvSpPr>
              <a:spLocks/>
            </p:cNvSpPr>
            <p:nvPr/>
          </p:nvSpPr>
          <p:spPr bwMode="auto">
            <a:xfrm>
              <a:off x="5132"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0" name="Freeform 9686"/>
            <p:cNvSpPr>
              <a:spLocks/>
            </p:cNvSpPr>
            <p:nvPr/>
          </p:nvSpPr>
          <p:spPr bwMode="auto">
            <a:xfrm>
              <a:off x="5045"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1" name="Freeform 9687"/>
            <p:cNvSpPr>
              <a:spLocks/>
            </p:cNvSpPr>
            <p:nvPr/>
          </p:nvSpPr>
          <p:spPr bwMode="auto">
            <a:xfrm>
              <a:off x="4784"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2" name="Freeform 9688"/>
            <p:cNvSpPr>
              <a:spLocks/>
            </p:cNvSpPr>
            <p:nvPr/>
          </p:nvSpPr>
          <p:spPr bwMode="auto">
            <a:xfrm>
              <a:off x="4721"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3" name="Freeform 9689"/>
            <p:cNvSpPr>
              <a:spLocks/>
            </p:cNvSpPr>
            <p:nvPr/>
          </p:nvSpPr>
          <p:spPr bwMode="auto">
            <a:xfrm>
              <a:off x="4912"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4" name="Freeform 9690"/>
            <p:cNvSpPr>
              <a:spLocks/>
            </p:cNvSpPr>
            <p:nvPr/>
          </p:nvSpPr>
          <p:spPr bwMode="auto">
            <a:xfrm>
              <a:off x="4663"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5" name="Freeform 9691"/>
            <p:cNvSpPr>
              <a:spLocks/>
            </p:cNvSpPr>
            <p:nvPr/>
          </p:nvSpPr>
          <p:spPr bwMode="auto">
            <a:xfrm>
              <a:off x="5358"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6" name="Freeform 9692"/>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7" name="Freeform 969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8" name="Freeform 9694"/>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59" name="Freeform 9695"/>
            <p:cNvSpPr>
              <a:spLocks/>
            </p:cNvSpPr>
            <p:nvPr/>
          </p:nvSpPr>
          <p:spPr bwMode="auto">
            <a:xfrm>
              <a:off x="5358"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0" name="Freeform 9696"/>
            <p:cNvSpPr>
              <a:spLocks/>
            </p:cNvSpPr>
            <p:nvPr/>
          </p:nvSpPr>
          <p:spPr bwMode="auto">
            <a:xfrm>
              <a:off x="5184"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1" name="Freeform 9697"/>
            <p:cNvSpPr>
              <a:spLocks/>
            </p:cNvSpPr>
            <p:nvPr/>
          </p:nvSpPr>
          <p:spPr bwMode="auto">
            <a:xfrm>
              <a:off x="4622"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2" name="Freeform 9698"/>
            <p:cNvSpPr>
              <a:spLocks/>
            </p:cNvSpPr>
            <p:nvPr/>
          </p:nvSpPr>
          <p:spPr bwMode="auto">
            <a:xfrm>
              <a:off x="4593"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3" name="Freeform 9699"/>
            <p:cNvSpPr>
              <a:spLocks/>
            </p:cNvSpPr>
            <p:nvPr/>
          </p:nvSpPr>
          <p:spPr bwMode="auto">
            <a:xfrm>
              <a:off x="4645"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4" name="Freeform 9700"/>
            <p:cNvSpPr>
              <a:spLocks/>
            </p:cNvSpPr>
            <p:nvPr/>
          </p:nvSpPr>
          <p:spPr bwMode="auto">
            <a:xfrm>
              <a:off x="4582"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5" name="Freeform 9701"/>
            <p:cNvSpPr>
              <a:spLocks/>
            </p:cNvSpPr>
            <p:nvPr/>
          </p:nvSpPr>
          <p:spPr bwMode="auto">
            <a:xfrm>
              <a:off x="4472" y="190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6" name="Freeform 9702"/>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7" name="Freeform 970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8" name="Freeform 9704"/>
            <p:cNvSpPr>
              <a:spLocks/>
            </p:cNvSpPr>
            <p:nvPr/>
          </p:nvSpPr>
          <p:spPr bwMode="auto">
            <a:xfrm>
              <a:off x="5358" y="15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69" name="Freeform 9705"/>
            <p:cNvSpPr>
              <a:spLocks/>
            </p:cNvSpPr>
            <p:nvPr/>
          </p:nvSpPr>
          <p:spPr bwMode="auto">
            <a:xfrm>
              <a:off x="5358"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0" name="Freeform 9706"/>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1" name="Freeform 9707"/>
            <p:cNvSpPr>
              <a:spLocks/>
            </p:cNvSpPr>
            <p:nvPr/>
          </p:nvSpPr>
          <p:spPr bwMode="auto">
            <a:xfrm>
              <a:off x="4923"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2" name="Freeform 9708"/>
            <p:cNvSpPr>
              <a:spLocks/>
            </p:cNvSpPr>
            <p:nvPr/>
          </p:nvSpPr>
          <p:spPr bwMode="auto">
            <a:xfrm>
              <a:off x="4709"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3" name="Freeform 9709"/>
            <p:cNvSpPr>
              <a:spLocks/>
            </p:cNvSpPr>
            <p:nvPr/>
          </p:nvSpPr>
          <p:spPr bwMode="auto">
            <a:xfrm>
              <a:off x="4802" y="19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4" name="Freeform 9710"/>
            <p:cNvSpPr>
              <a:spLocks/>
            </p:cNvSpPr>
            <p:nvPr/>
          </p:nvSpPr>
          <p:spPr bwMode="auto">
            <a:xfrm>
              <a:off x="4553" y="20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5" name="Freeform 9711"/>
            <p:cNvSpPr>
              <a:spLocks/>
            </p:cNvSpPr>
            <p:nvPr/>
          </p:nvSpPr>
          <p:spPr bwMode="auto">
            <a:xfrm>
              <a:off x="4750" y="19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6" name="Freeform 9712"/>
            <p:cNvSpPr>
              <a:spLocks/>
            </p:cNvSpPr>
            <p:nvPr/>
          </p:nvSpPr>
          <p:spPr bwMode="auto">
            <a:xfrm>
              <a:off x="5254" y="17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77" name="Freeform 9713"/>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8" name="Freeform 9714"/>
            <p:cNvSpPr>
              <a:spLocks/>
            </p:cNvSpPr>
            <p:nvPr/>
          </p:nvSpPr>
          <p:spPr bwMode="auto">
            <a:xfrm>
              <a:off x="5358" y="15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79" name="Freeform 9715"/>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0" name="Freeform 9716"/>
            <p:cNvSpPr>
              <a:spLocks/>
            </p:cNvSpPr>
            <p:nvPr/>
          </p:nvSpPr>
          <p:spPr bwMode="auto">
            <a:xfrm>
              <a:off x="5358" y="21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1" name="Freeform 9717"/>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2" name="Freeform 9718"/>
            <p:cNvSpPr>
              <a:spLocks/>
            </p:cNvSpPr>
            <p:nvPr/>
          </p:nvSpPr>
          <p:spPr bwMode="auto">
            <a:xfrm>
              <a:off x="4559"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83" name="Freeform 9719"/>
            <p:cNvSpPr>
              <a:spLocks/>
            </p:cNvSpPr>
            <p:nvPr/>
          </p:nvSpPr>
          <p:spPr bwMode="auto">
            <a:xfrm>
              <a:off x="4918"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84" name="Freeform 9720"/>
            <p:cNvSpPr>
              <a:spLocks/>
            </p:cNvSpPr>
            <p:nvPr/>
          </p:nvSpPr>
          <p:spPr bwMode="auto">
            <a:xfrm>
              <a:off x="4947" y="193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85" name="Freeform 9721"/>
            <p:cNvSpPr>
              <a:spLocks/>
            </p:cNvSpPr>
            <p:nvPr/>
          </p:nvSpPr>
          <p:spPr bwMode="auto">
            <a:xfrm>
              <a:off x="4535"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6" name="Freeform 9722"/>
            <p:cNvSpPr>
              <a:spLocks/>
            </p:cNvSpPr>
            <p:nvPr/>
          </p:nvSpPr>
          <p:spPr bwMode="auto">
            <a:xfrm>
              <a:off x="5109"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7" name="Freeform 9723"/>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8" name="Freeform 9724"/>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89" name="Freeform 9725"/>
            <p:cNvSpPr>
              <a:spLocks/>
            </p:cNvSpPr>
            <p:nvPr/>
          </p:nvSpPr>
          <p:spPr bwMode="auto">
            <a:xfrm>
              <a:off x="5358" y="155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0" name="Freeform 9726"/>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1" name="Freeform 9727"/>
            <p:cNvSpPr>
              <a:spLocks/>
            </p:cNvSpPr>
            <p:nvPr/>
          </p:nvSpPr>
          <p:spPr bwMode="auto">
            <a:xfrm>
              <a:off x="5149"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2" name="Freeform 9728"/>
            <p:cNvSpPr>
              <a:spLocks/>
            </p:cNvSpPr>
            <p:nvPr/>
          </p:nvSpPr>
          <p:spPr bwMode="auto">
            <a:xfrm>
              <a:off x="4703"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3" name="Freeform 9729"/>
            <p:cNvSpPr>
              <a:spLocks/>
            </p:cNvSpPr>
            <p:nvPr/>
          </p:nvSpPr>
          <p:spPr bwMode="auto">
            <a:xfrm>
              <a:off x="4732"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4" name="Freeform 9730"/>
            <p:cNvSpPr>
              <a:spLocks/>
            </p:cNvSpPr>
            <p:nvPr/>
          </p:nvSpPr>
          <p:spPr bwMode="auto">
            <a:xfrm>
              <a:off x="4779"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195" name="Freeform 9731"/>
            <p:cNvSpPr>
              <a:spLocks/>
            </p:cNvSpPr>
            <p:nvPr/>
          </p:nvSpPr>
          <p:spPr bwMode="auto">
            <a:xfrm>
              <a:off x="4784"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6" name="Freeform 9732"/>
            <p:cNvSpPr>
              <a:spLocks/>
            </p:cNvSpPr>
            <p:nvPr/>
          </p:nvSpPr>
          <p:spPr bwMode="auto">
            <a:xfrm>
              <a:off x="5091"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7" name="Freeform 9733"/>
            <p:cNvSpPr>
              <a:spLocks/>
            </p:cNvSpPr>
            <p:nvPr/>
          </p:nvSpPr>
          <p:spPr bwMode="auto">
            <a:xfrm>
              <a:off x="5091" y="185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8" name="Freeform 9734"/>
            <p:cNvSpPr>
              <a:spLocks/>
            </p:cNvSpPr>
            <p:nvPr/>
          </p:nvSpPr>
          <p:spPr bwMode="auto">
            <a:xfrm>
              <a:off x="4923"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199" name="Freeform 9735"/>
            <p:cNvSpPr>
              <a:spLocks/>
            </p:cNvSpPr>
            <p:nvPr/>
          </p:nvSpPr>
          <p:spPr bwMode="auto">
            <a:xfrm>
              <a:off x="5259"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0" name="Freeform 9736"/>
            <p:cNvSpPr>
              <a:spLocks/>
            </p:cNvSpPr>
            <p:nvPr/>
          </p:nvSpPr>
          <p:spPr bwMode="auto">
            <a:xfrm>
              <a:off x="5225" y="169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01" name="Freeform 9737"/>
            <p:cNvSpPr>
              <a:spLocks/>
            </p:cNvSpPr>
            <p:nvPr/>
          </p:nvSpPr>
          <p:spPr bwMode="auto">
            <a:xfrm>
              <a:off x="5236" y="167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2" name="Freeform 9738"/>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3" name="Freeform 9739"/>
            <p:cNvSpPr>
              <a:spLocks/>
            </p:cNvSpPr>
            <p:nvPr/>
          </p:nvSpPr>
          <p:spPr bwMode="auto">
            <a:xfrm>
              <a:off x="5358"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4" name="Freeform 9740"/>
            <p:cNvSpPr>
              <a:spLocks/>
            </p:cNvSpPr>
            <p:nvPr/>
          </p:nvSpPr>
          <p:spPr bwMode="auto">
            <a:xfrm>
              <a:off x="5358" y="21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5" name="Freeform 9741"/>
            <p:cNvSpPr>
              <a:spLocks/>
            </p:cNvSpPr>
            <p:nvPr/>
          </p:nvSpPr>
          <p:spPr bwMode="auto">
            <a:xfrm>
              <a:off x="5132"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6" name="Freeform 9742"/>
            <p:cNvSpPr>
              <a:spLocks/>
            </p:cNvSpPr>
            <p:nvPr/>
          </p:nvSpPr>
          <p:spPr bwMode="auto">
            <a:xfrm>
              <a:off x="4935" y="197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7" name="Freeform 9743"/>
            <p:cNvSpPr>
              <a:spLocks/>
            </p:cNvSpPr>
            <p:nvPr/>
          </p:nvSpPr>
          <p:spPr bwMode="auto">
            <a:xfrm>
              <a:off x="5120"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8" name="Freeform 9744"/>
            <p:cNvSpPr>
              <a:spLocks/>
            </p:cNvSpPr>
            <p:nvPr/>
          </p:nvSpPr>
          <p:spPr bwMode="auto">
            <a:xfrm>
              <a:off x="5155"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09" name="Freeform 9745"/>
            <p:cNvSpPr>
              <a:spLocks/>
            </p:cNvSpPr>
            <p:nvPr/>
          </p:nvSpPr>
          <p:spPr bwMode="auto">
            <a:xfrm>
              <a:off x="5306"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0" name="Freeform 9746"/>
            <p:cNvSpPr>
              <a:spLocks/>
            </p:cNvSpPr>
            <p:nvPr/>
          </p:nvSpPr>
          <p:spPr bwMode="auto">
            <a:xfrm>
              <a:off x="5358" y="155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1" name="Freeform 9747"/>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2" name="Freeform 9748"/>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3" name="Freeform 9749"/>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4" name="Freeform 9750"/>
            <p:cNvSpPr>
              <a:spLocks/>
            </p:cNvSpPr>
            <p:nvPr/>
          </p:nvSpPr>
          <p:spPr bwMode="auto">
            <a:xfrm>
              <a:off x="5358"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5" name="Freeform 9751"/>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6" name="Freeform 9752"/>
            <p:cNvSpPr>
              <a:spLocks/>
            </p:cNvSpPr>
            <p:nvPr/>
          </p:nvSpPr>
          <p:spPr bwMode="auto">
            <a:xfrm>
              <a:off x="5358"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7" name="Freeform 9753"/>
            <p:cNvSpPr>
              <a:spLocks/>
            </p:cNvSpPr>
            <p:nvPr/>
          </p:nvSpPr>
          <p:spPr bwMode="auto">
            <a:xfrm>
              <a:off x="5358" y="187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8" name="Freeform 9754"/>
            <p:cNvSpPr>
              <a:spLocks/>
            </p:cNvSpPr>
            <p:nvPr/>
          </p:nvSpPr>
          <p:spPr bwMode="auto">
            <a:xfrm>
              <a:off x="5358"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19" name="Freeform 9755"/>
            <p:cNvSpPr>
              <a:spLocks/>
            </p:cNvSpPr>
            <p:nvPr/>
          </p:nvSpPr>
          <p:spPr bwMode="auto">
            <a:xfrm>
              <a:off x="5358" y="157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0" name="Freeform 9756"/>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1" name="Freeform 9757"/>
            <p:cNvSpPr>
              <a:spLocks/>
            </p:cNvSpPr>
            <p:nvPr/>
          </p:nvSpPr>
          <p:spPr bwMode="auto">
            <a:xfrm>
              <a:off x="5358" y="148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2" name="Freeform 9758"/>
            <p:cNvSpPr>
              <a:spLocks/>
            </p:cNvSpPr>
            <p:nvPr/>
          </p:nvSpPr>
          <p:spPr bwMode="auto">
            <a:xfrm>
              <a:off x="5358" y="13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3" name="Freeform 9759"/>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4" name="Freeform 9760"/>
            <p:cNvSpPr>
              <a:spLocks/>
            </p:cNvSpPr>
            <p:nvPr/>
          </p:nvSpPr>
          <p:spPr bwMode="auto">
            <a:xfrm>
              <a:off x="5358" y="13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5" name="Freeform 9761"/>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6" name="Freeform 9762"/>
            <p:cNvSpPr>
              <a:spLocks/>
            </p:cNvSpPr>
            <p:nvPr/>
          </p:nvSpPr>
          <p:spPr bwMode="auto">
            <a:xfrm>
              <a:off x="5358"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7" name="Freeform 9763"/>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8" name="Freeform 9764"/>
            <p:cNvSpPr>
              <a:spLocks/>
            </p:cNvSpPr>
            <p:nvPr/>
          </p:nvSpPr>
          <p:spPr bwMode="auto">
            <a:xfrm>
              <a:off x="5358"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29" name="Freeform 9765"/>
            <p:cNvSpPr>
              <a:spLocks/>
            </p:cNvSpPr>
            <p:nvPr/>
          </p:nvSpPr>
          <p:spPr bwMode="auto">
            <a:xfrm>
              <a:off x="5358" y="191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0" name="Freeform 9766"/>
            <p:cNvSpPr>
              <a:spLocks/>
            </p:cNvSpPr>
            <p:nvPr/>
          </p:nvSpPr>
          <p:spPr bwMode="auto">
            <a:xfrm>
              <a:off x="5358" y="1703"/>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1" name="Freeform 9767"/>
            <p:cNvSpPr>
              <a:spLocks/>
            </p:cNvSpPr>
            <p:nvPr/>
          </p:nvSpPr>
          <p:spPr bwMode="auto">
            <a:xfrm>
              <a:off x="5358" y="15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2" name="Freeform 9768"/>
            <p:cNvSpPr>
              <a:spLocks/>
            </p:cNvSpPr>
            <p:nvPr/>
          </p:nvSpPr>
          <p:spPr bwMode="auto">
            <a:xfrm>
              <a:off x="5358" y="157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3" name="Freeform 9769"/>
            <p:cNvSpPr>
              <a:spLocks/>
            </p:cNvSpPr>
            <p:nvPr/>
          </p:nvSpPr>
          <p:spPr bwMode="auto">
            <a:xfrm>
              <a:off x="5358" y="15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4" name="Freeform 9770"/>
            <p:cNvSpPr>
              <a:spLocks/>
            </p:cNvSpPr>
            <p:nvPr/>
          </p:nvSpPr>
          <p:spPr bwMode="auto">
            <a:xfrm>
              <a:off x="5358" y="14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5" name="Freeform 9771"/>
            <p:cNvSpPr>
              <a:spLocks/>
            </p:cNvSpPr>
            <p:nvPr/>
          </p:nvSpPr>
          <p:spPr bwMode="auto">
            <a:xfrm>
              <a:off x="5358" y="14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6" name="Freeform 9772"/>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7" name="Freeform 9773"/>
            <p:cNvSpPr>
              <a:spLocks/>
            </p:cNvSpPr>
            <p:nvPr/>
          </p:nvSpPr>
          <p:spPr bwMode="auto">
            <a:xfrm>
              <a:off x="5358" y="14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8" name="Freeform 9774"/>
            <p:cNvSpPr>
              <a:spLocks/>
            </p:cNvSpPr>
            <p:nvPr/>
          </p:nvSpPr>
          <p:spPr bwMode="auto">
            <a:xfrm>
              <a:off x="5358" y="21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39" name="Freeform 9775"/>
            <p:cNvSpPr>
              <a:spLocks/>
            </p:cNvSpPr>
            <p:nvPr/>
          </p:nvSpPr>
          <p:spPr bwMode="auto">
            <a:xfrm>
              <a:off x="5358"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0" name="Freeform 9776"/>
            <p:cNvSpPr>
              <a:spLocks/>
            </p:cNvSpPr>
            <p:nvPr/>
          </p:nvSpPr>
          <p:spPr bwMode="auto">
            <a:xfrm>
              <a:off x="5358" y="20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1" name="Freeform 9777"/>
            <p:cNvSpPr>
              <a:spLocks/>
            </p:cNvSpPr>
            <p:nvPr/>
          </p:nvSpPr>
          <p:spPr bwMode="auto">
            <a:xfrm>
              <a:off x="5358" y="14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2" name="Freeform 9778"/>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3" name="Freeform 9779"/>
            <p:cNvSpPr>
              <a:spLocks/>
            </p:cNvSpPr>
            <p:nvPr/>
          </p:nvSpPr>
          <p:spPr bwMode="auto">
            <a:xfrm>
              <a:off x="5358" y="15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4" name="Freeform 9780"/>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5" name="Freeform 9781"/>
            <p:cNvSpPr>
              <a:spLocks/>
            </p:cNvSpPr>
            <p:nvPr/>
          </p:nvSpPr>
          <p:spPr bwMode="auto">
            <a:xfrm>
              <a:off x="4952"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6" name="Freeform 9782"/>
            <p:cNvSpPr>
              <a:spLocks/>
            </p:cNvSpPr>
            <p:nvPr/>
          </p:nvSpPr>
          <p:spPr bwMode="auto">
            <a:xfrm>
              <a:off x="4842" y="1888"/>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7" name="Freeform 9783"/>
            <p:cNvSpPr>
              <a:spLocks/>
            </p:cNvSpPr>
            <p:nvPr/>
          </p:nvSpPr>
          <p:spPr bwMode="auto">
            <a:xfrm>
              <a:off x="4738"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8" name="Freeform 9784"/>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49" name="Freeform 9785"/>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0" name="Freeform 9786"/>
            <p:cNvSpPr>
              <a:spLocks/>
            </p:cNvSpPr>
            <p:nvPr/>
          </p:nvSpPr>
          <p:spPr bwMode="auto">
            <a:xfrm>
              <a:off x="5358" y="151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1" name="Freeform 9787"/>
            <p:cNvSpPr>
              <a:spLocks/>
            </p:cNvSpPr>
            <p:nvPr/>
          </p:nvSpPr>
          <p:spPr bwMode="auto">
            <a:xfrm>
              <a:off x="5358" y="207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2" name="Freeform 9788"/>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3" name="Freeform 9789"/>
            <p:cNvSpPr>
              <a:spLocks/>
            </p:cNvSpPr>
            <p:nvPr/>
          </p:nvSpPr>
          <p:spPr bwMode="auto">
            <a:xfrm>
              <a:off x="5358"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4" name="Freeform 9790"/>
            <p:cNvSpPr>
              <a:spLocks/>
            </p:cNvSpPr>
            <p:nvPr/>
          </p:nvSpPr>
          <p:spPr bwMode="auto">
            <a:xfrm>
              <a:off x="5358" y="1888"/>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5" name="Freeform 9791"/>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6" name="Freeform 9792"/>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7" name="Freeform 9793"/>
            <p:cNvSpPr>
              <a:spLocks/>
            </p:cNvSpPr>
            <p:nvPr/>
          </p:nvSpPr>
          <p:spPr bwMode="auto">
            <a:xfrm>
              <a:off x="5358" y="17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8" name="Freeform 9794"/>
            <p:cNvSpPr>
              <a:spLocks/>
            </p:cNvSpPr>
            <p:nvPr/>
          </p:nvSpPr>
          <p:spPr bwMode="auto">
            <a:xfrm>
              <a:off x="5132"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59" name="Freeform 9795"/>
            <p:cNvSpPr>
              <a:spLocks/>
            </p:cNvSpPr>
            <p:nvPr/>
          </p:nvSpPr>
          <p:spPr bwMode="auto">
            <a:xfrm>
              <a:off x="5265"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0" name="Freeform 9796"/>
            <p:cNvSpPr>
              <a:spLocks/>
            </p:cNvSpPr>
            <p:nvPr/>
          </p:nvSpPr>
          <p:spPr bwMode="auto">
            <a:xfrm>
              <a:off x="5358" y="168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1" name="Freeform 9797"/>
            <p:cNvSpPr>
              <a:spLocks/>
            </p:cNvSpPr>
            <p:nvPr/>
          </p:nvSpPr>
          <p:spPr bwMode="auto">
            <a:xfrm>
              <a:off x="4923" y="17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2" name="Freeform 9798"/>
            <p:cNvSpPr>
              <a:spLocks/>
            </p:cNvSpPr>
            <p:nvPr/>
          </p:nvSpPr>
          <p:spPr bwMode="auto">
            <a:xfrm>
              <a:off x="5057" y="17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63" name="Freeform 9799"/>
            <p:cNvSpPr>
              <a:spLocks/>
            </p:cNvSpPr>
            <p:nvPr/>
          </p:nvSpPr>
          <p:spPr bwMode="auto">
            <a:xfrm>
              <a:off x="4176"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4" name="Freeform 9800"/>
            <p:cNvSpPr>
              <a:spLocks/>
            </p:cNvSpPr>
            <p:nvPr/>
          </p:nvSpPr>
          <p:spPr bwMode="auto">
            <a:xfrm>
              <a:off x="4935"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5" name="Freeform 9801"/>
            <p:cNvSpPr>
              <a:spLocks/>
            </p:cNvSpPr>
            <p:nvPr/>
          </p:nvSpPr>
          <p:spPr bwMode="auto">
            <a:xfrm>
              <a:off x="4055"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6" name="Freeform 9802"/>
            <p:cNvSpPr>
              <a:spLocks/>
            </p:cNvSpPr>
            <p:nvPr/>
          </p:nvSpPr>
          <p:spPr bwMode="auto">
            <a:xfrm>
              <a:off x="3823"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7" name="Freeform 9803"/>
            <p:cNvSpPr>
              <a:spLocks/>
            </p:cNvSpPr>
            <p:nvPr/>
          </p:nvSpPr>
          <p:spPr bwMode="auto">
            <a:xfrm>
              <a:off x="3875"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8" name="Freeform 9804"/>
            <p:cNvSpPr>
              <a:spLocks/>
            </p:cNvSpPr>
            <p:nvPr/>
          </p:nvSpPr>
          <p:spPr bwMode="auto">
            <a:xfrm>
              <a:off x="3423"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69" name="Freeform 9805"/>
            <p:cNvSpPr>
              <a:spLocks/>
            </p:cNvSpPr>
            <p:nvPr/>
          </p:nvSpPr>
          <p:spPr bwMode="auto">
            <a:xfrm>
              <a:off x="3499"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0" name="Freeform 9806"/>
            <p:cNvSpPr>
              <a:spLocks/>
            </p:cNvSpPr>
            <p:nvPr/>
          </p:nvSpPr>
          <p:spPr bwMode="auto">
            <a:xfrm>
              <a:off x="3348"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1" name="Freeform 9807"/>
            <p:cNvSpPr>
              <a:spLocks/>
            </p:cNvSpPr>
            <p:nvPr/>
          </p:nvSpPr>
          <p:spPr bwMode="auto">
            <a:xfrm>
              <a:off x="3823" y="21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2" name="Freeform 9808"/>
            <p:cNvSpPr>
              <a:spLocks/>
            </p:cNvSpPr>
            <p:nvPr/>
          </p:nvSpPr>
          <p:spPr bwMode="auto">
            <a:xfrm>
              <a:off x="4906"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3" name="Freeform 9809"/>
            <p:cNvSpPr>
              <a:spLocks/>
            </p:cNvSpPr>
            <p:nvPr/>
          </p:nvSpPr>
          <p:spPr bwMode="auto">
            <a:xfrm>
              <a:off x="4020" y="213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4" name="Freeform 9810"/>
            <p:cNvSpPr>
              <a:spLocks/>
            </p:cNvSpPr>
            <p:nvPr/>
          </p:nvSpPr>
          <p:spPr bwMode="auto">
            <a:xfrm>
              <a:off x="4622"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5" name="Freeform 9811"/>
            <p:cNvSpPr>
              <a:spLocks/>
            </p:cNvSpPr>
            <p:nvPr/>
          </p:nvSpPr>
          <p:spPr bwMode="auto">
            <a:xfrm>
              <a:off x="4576"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6" name="Freeform 9812"/>
            <p:cNvSpPr>
              <a:spLocks/>
            </p:cNvSpPr>
            <p:nvPr/>
          </p:nvSpPr>
          <p:spPr bwMode="auto">
            <a:xfrm>
              <a:off x="4744" y="184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7" name="Freeform 9813"/>
            <p:cNvSpPr>
              <a:spLocks/>
            </p:cNvSpPr>
            <p:nvPr/>
          </p:nvSpPr>
          <p:spPr bwMode="auto">
            <a:xfrm>
              <a:off x="4506" y="1882"/>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8" name="Freeform 9814"/>
            <p:cNvSpPr>
              <a:spLocks/>
            </p:cNvSpPr>
            <p:nvPr/>
          </p:nvSpPr>
          <p:spPr bwMode="auto">
            <a:xfrm>
              <a:off x="4941"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79" name="Freeform 9815"/>
            <p:cNvSpPr>
              <a:spLocks/>
            </p:cNvSpPr>
            <p:nvPr/>
          </p:nvSpPr>
          <p:spPr bwMode="auto">
            <a:xfrm>
              <a:off x="5358" y="164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0" name="Freeform 9816"/>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1" name="Freeform 9817"/>
            <p:cNvSpPr>
              <a:spLocks/>
            </p:cNvSpPr>
            <p:nvPr/>
          </p:nvSpPr>
          <p:spPr bwMode="auto">
            <a:xfrm>
              <a:off x="5086" y="218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82" name="Freeform 9818"/>
            <p:cNvSpPr>
              <a:spLocks/>
            </p:cNvSpPr>
            <p:nvPr/>
          </p:nvSpPr>
          <p:spPr bwMode="auto">
            <a:xfrm>
              <a:off x="4796"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3" name="Freeform 9819"/>
            <p:cNvSpPr>
              <a:spLocks/>
            </p:cNvSpPr>
            <p:nvPr/>
          </p:nvSpPr>
          <p:spPr bwMode="auto">
            <a:xfrm>
              <a:off x="4553" y="20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4" name="Freeform 9820"/>
            <p:cNvSpPr>
              <a:spLocks/>
            </p:cNvSpPr>
            <p:nvPr/>
          </p:nvSpPr>
          <p:spPr bwMode="auto">
            <a:xfrm>
              <a:off x="4622" y="198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5" name="Freeform 9821"/>
            <p:cNvSpPr>
              <a:spLocks/>
            </p:cNvSpPr>
            <p:nvPr/>
          </p:nvSpPr>
          <p:spPr bwMode="auto">
            <a:xfrm>
              <a:off x="4617" y="194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86" name="Freeform 9822"/>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7" name="Freeform 9823"/>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8" name="Freeform 9824"/>
            <p:cNvSpPr>
              <a:spLocks/>
            </p:cNvSpPr>
            <p:nvPr/>
          </p:nvSpPr>
          <p:spPr bwMode="auto">
            <a:xfrm>
              <a:off x="5358" y="1524"/>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89" name="Freeform 9825"/>
            <p:cNvSpPr>
              <a:spLocks/>
            </p:cNvSpPr>
            <p:nvPr/>
          </p:nvSpPr>
          <p:spPr bwMode="auto">
            <a:xfrm>
              <a:off x="5358" y="144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0" name="Freeform 9826"/>
            <p:cNvSpPr>
              <a:spLocks/>
            </p:cNvSpPr>
            <p:nvPr/>
          </p:nvSpPr>
          <p:spPr bwMode="auto">
            <a:xfrm>
              <a:off x="5358"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1" name="Freeform 9827"/>
            <p:cNvSpPr>
              <a:spLocks/>
            </p:cNvSpPr>
            <p:nvPr/>
          </p:nvSpPr>
          <p:spPr bwMode="auto">
            <a:xfrm>
              <a:off x="4414"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2" name="Freeform 9828"/>
            <p:cNvSpPr>
              <a:spLocks/>
            </p:cNvSpPr>
            <p:nvPr/>
          </p:nvSpPr>
          <p:spPr bwMode="auto">
            <a:xfrm>
              <a:off x="4449"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93" name="Freeform 9829"/>
            <p:cNvSpPr>
              <a:spLocks/>
            </p:cNvSpPr>
            <p:nvPr/>
          </p:nvSpPr>
          <p:spPr bwMode="auto">
            <a:xfrm>
              <a:off x="4478"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94" name="Freeform 9830"/>
            <p:cNvSpPr>
              <a:spLocks/>
            </p:cNvSpPr>
            <p:nvPr/>
          </p:nvSpPr>
          <p:spPr bwMode="auto">
            <a:xfrm>
              <a:off x="4727"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295" name="Freeform 9831"/>
            <p:cNvSpPr>
              <a:spLocks/>
            </p:cNvSpPr>
            <p:nvPr/>
          </p:nvSpPr>
          <p:spPr bwMode="auto">
            <a:xfrm>
              <a:off x="4854"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6" name="Freeform 9832"/>
            <p:cNvSpPr>
              <a:spLocks/>
            </p:cNvSpPr>
            <p:nvPr/>
          </p:nvSpPr>
          <p:spPr bwMode="auto">
            <a:xfrm>
              <a:off x="4923"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7" name="Freeform 9833"/>
            <p:cNvSpPr>
              <a:spLocks/>
            </p:cNvSpPr>
            <p:nvPr/>
          </p:nvSpPr>
          <p:spPr bwMode="auto">
            <a:xfrm>
              <a:off x="4900"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8" name="Freeform 9834"/>
            <p:cNvSpPr>
              <a:spLocks/>
            </p:cNvSpPr>
            <p:nvPr/>
          </p:nvSpPr>
          <p:spPr bwMode="auto">
            <a:xfrm>
              <a:off x="4964"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299" name="Freeform 9835"/>
            <p:cNvSpPr>
              <a:spLocks/>
            </p:cNvSpPr>
            <p:nvPr/>
          </p:nvSpPr>
          <p:spPr bwMode="auto">
            <a:xfrm>
              <a:off x="5080" y="17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0" name="Freeform 9836"/>
            <p:cNvSpPr>
              <a:spLocks/>
            </p:cNvSpPr>
            <p:nvPr/>
          </p:nvSpPr>
          <p:spPr bwMode="auto">
            <a:xfrm>
              <a:off x="4918" y="17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01" name="Freeform 9837"/>
            <p:cNvSpPr>
              <a:spLocks/>
            </p:cNvSpPr>
            <p:nvPr/>
          </p:nvSpPr>
          <p:spPr bwMode="auto">
            <a:xfrm>
              <a:off x="5323" y="166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2" name="Freeform 9838"/>
            <p:cNvSpPr>
              <a:spLocks/>
            </p:cNvSpPr>
            <p:nvPr/>
          </p:nvSpPr>
          <p:spPr bwMode="auto">
            <a:xfrm>
              <a:off x="5317"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3" name="Freeform 9839"/>
            <p:cNvSpPr>
              <a:spLocks/>
            </p:cNvSpPr>
            <p:nvPr/>
          </p:nvSpPr>
          <p:spPr bwMode="auto">
            <a:xfrm>
              <a:off x="5103"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4" name="Freeform 9840"/>
            <p:cNvSpPr>
              <a:spLocks/>
            </p:cNvSpPr>
            <p:nvPr/>
          </p:nvSpPr>
          <p:spPr bwMode="auto">
            <a:xfrm>
              <a:off x="4472" y="21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5" name="Freeform 9841"/>
            <p:cNvSpPr>
              <a:spLocks/>
            </p:cNvSpPr>
            <p:nvPr/>
          </p:nvSpPr>
          <p:spPr bwMode="auto">
            <a:xfrm>
              <a:off x="4530"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06" name="Freeform 9842"/>
            <p:cNvSpPr>
              <a:spLocks/>
            </p:cNvSpPr>
            <p:nvPr/>
          </p:nvSpPr>
          <p:spPr bwMode="auto">
            <a:xfrm>
              <a:off x="4593" y="205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7" name="Freeform 9843"/>
            <p:cNvSpPr>
              <a:spLocks/>
            </p:cNvSpPr>
            <p:nvPr/>
          </p:nvSpPr>
          <p:spPr bwMode="auto">
            <a:xfrm>
              <a:off x="4605" y="201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8" name="Freeform 9844"/>
            <p:cNvSpPr>
              <a:spLocks/>
            </p:cNvSpPr>
            <p:nvPr/>
          </p:nvSpPr>
          <p:spPr bwMode="auto">
            <a:xfrm>
              <a:off x="4605"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09" name="Freeform 9845"/>
            <p:cNvSpPr>
              <a:spLocks/>
            </p:cNvSpPr>
            <p:nvPr/>
          </p:nvSpPr>
          <p:spPr bwMode="auto">
            <a:xfrm>
              <a:off x="4709" y="190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0" name="Freeform 9846"/>
            <p:cNvSpPr>
              <a:spLocks/>
            </p:cNvSpPr>
            <p:nvPr/>
          </p:nvSpPr>
          <p:spPr bwMode="auto">
            <a:xfrm>
              <a:off x="4466"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1" name="Freeform 9847"/>
            <p:cNvSpPr>
              <a:spLocks/>
            </p:cNvSpPr>
            <p:nvPr/>
          </p:nvSpPr>
          <p:spPr bwMode="auto">
            <a:xfrm>
              <a:off x="5062"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2" name="Freeform 9848"/>
            <p:cNvSpPr>
              <a:spLocks/>
            </p:cNvSpPr>
            <p:nvPr/>
          </p:nvSpPr>
          <p:spPr bwMode="auto">
            <a:xfrm>
              <a:off x="495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3" name="Freeform 9849"/>
            <p:cNvSpPr>
              <a:spLocks/>
            </p:cNvSpPr>
            <p:nvPr/>
          </p:nvSpPr>
          <p:spPr bwMode="auto">
            <a:xfrm>
              <a:off x="4663"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4" name="Freeform 9850"/>
            <p:cNvSpPr>
              <a:spLocks/>
            </p:cNvSpPr>
            <p:nvPr/>
          </p:nvSpPr>
          <p:spPr bwMode="auto">
            <a:xfrm>
              <a:off x="4674"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5" name="Freeform 9851"/>
            <p:cNvSpPr>
              <a:spLocks/>
            </p:cNvSpPr>
            <p:nvPr/>
          </p:nvSpPr>
          <p:spPr bwMode="auto">
            <a:xfrm>
              <a:off x="4750" y="198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6" name="Freeform 9852"/>
            <p:cNvSpPr>
              <a:spLocks/>
            </p:cNvSpPr>
            <p:nvPr/>
          </p:nvSpPr>
          <p:spPr bwMode="auto">
            <a:xfrm>
              <a:off x="4588" y="201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17" name="Freeform 9853"/>
            <p:cNvSpPr>
              <a:spLocks/>
            </p:cNvSpPr>
            <p:nvPr/>
          </p:nvSpPr>
          <p:spPr bwMode="auto">
            <a:xfrm>
              <a:off x="4622"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8" name="Freeform 9854"/>
            <p:cNvSpPr>
              <a:spLocks/>
            </p:cNvSpPr>
            <p:nvPr/>
          </p:nvSpPr>
          <p:spPr bwMode="auto">
            <a:xfrm>
              <a:off x="4761" y="185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19" name="Freeform 9855"/>
            <p:cNvSpPr>
              <a:spLocks/>
            </p:cNvSpPr>
            <p:nvPr/>
          </p:nvSpPr>
          <p:spPr bwMode="auto">
            <a:xfrm>
              <a:off x="4593" y="189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0" name="Freeform 9856"/>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1" name="Freeform 9857"/>
            <p:cNvSpPr>
              <a:spLocks/>
            </p:cNvSpPr>
            <p:nvPr/>
          </p:nvSpPr>
          <p:spPr bwMode="auto">
            <a:xfrm>
              <a:off x="4553" y="222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2" name="Freeform 9858"/>
            <p:cNvSpPr>
              <a:spLocks/>
            </p:cNvSpPr>
            <p:nvPr/>
          </p:nvSpPr>
          <p:spPr bwMode="auto">
            <a:xfrm>
              <a:off x="4431"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3" name="Freeform 9859"/>
            <p:cNvSpPr>
              <a:spLocks/>
            </p:cNvSpPr>
            <p:nvPr/>
          </p:nvSpPr>
          <p:spPr bwMode="auto">
            <a:xfrm>
              <a:off x="4709"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4" name="Freeform 9860"/>
            <p:cNvSpPr>
              <a:spLocks/>
            </p:cNvSpPr>
            <p:nvPr/>
          </p:nvSpPr>
          <p:spPr bwMode="auto">
            <a:xfrm>
              <a:off x="4831"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5" name="Freeform 9861"/>
            <p:cNvSpPr>
              <a:spLocks/>
            </p:cNvSpPr>
            <p:nvPr/>
          </p:nvSpPr>
          <p:spPr bwMode="auto">
            <a:xfrm>
              <a:off x="4727"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26" name="Freeform 9862"/>
            <p:cNvSpPr>
              <a:spLocks/>
            </p:cNvSpPr>
            <p:nvPr/>
          </p:nvSpPr>
          <p:spPr bwMode="auto">
            <a:xfrm>
              <a:off x="4727" y="191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27" name="Freeform 9863"/>
            <p:cNvSpPr>
              <a:spLocks/>
            </p:cNvSpPr>
            <p:nvPr/>
          </p:nvSpPr>
          <p:spPr bwMode="auto">
            <a:xfrm>
              <a:off x="5329" y="171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8" name="Freeform 9864"/>
            <p:cNvSpPr>
              <a:spLocks/>
            </p:cNvSpPr>
            <p:nvPr/>
          </p:nvSpPr>
          <p:spPr bwMode="auto">
            <a:xfrm>
              <a:off x="5358" y="167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29" name="Freeform 9865"/>
            <p:cNvSpPr>
              <a:spLocks/>
            </p:cNvSpPr>
            <p:nvPr/>
          </p:nvSpPr>
          <p:spPr bwMode="auto">
            <a:xfrm>
              <a:off x="5068" y="17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0" name="Freeform 9866"/>
            <p:cNvSpPr>
              <a:spLocks/>
            </p:cNvSpPr>
            <p:nvPr/>
          </p:nvSpPr>
          <p:spPr bwMode="auto">
            <a:xfrm>
              <a:off x="506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1" name="Freeform 9867"/>
            <p:cNvSpPr>
              <a:spLocks/>
            </p:cNvSpPr>
            <p:nvPr/>
          </p:nvSpPr>
          <p:spPr bwMode="auto">
            <a:xfrm>
              <a:off x="440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2" name="Freeform 9868"/>
            <p:cNvSpPr>
              <a:spLocks/>
            </p:cNvSpPr>
            <p:nvPr/>
          </p:nvSpPr>
          <p:spPr bwMode="auto">
            <a:xfrm>
              <a:off x="4420" y="210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33" name="Freeform 9869"/>
            <p:cNvSpPr>
              <a:spLocks/>
            </p:cNvSpPr>
            <p:nvPr/>
          </p:nvSpPr>
          <p:spPr bwMode="auto">
            <a:xfrm>
              <a:off x="4420"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34" name="Freeform 9870"/>
            <p:cNvSpPr>
              <a:spLocks/>
            </p:cNvSpPr>
            <p:nvPr/>
          </p:nvSpPr>
          <p:spPr bwMode="auto">
            <a:xfrm>
              <a:off x="4437"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5" name="Freeform 9871"/>
            <p:cNvSpPr>
              <a:spLocks/>
            </p:cNvSpPr>
            <p:nvPr/>
          </p:nvSpPr>
          <p:spPr bwMode="auto">
            <a:xfrm>
              <a:off x="4680"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6" name="Freeform 9872"/>
            <p:cNvSpPr>
              <a:spLocks/>
            </p:cNvSpPr>
            <p:nvPr/>
          </p:nvSpPr>
          <p:spPr bwMode="auto">
            <a:xfrm>
              <a:off x="4524" y="193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7" name="Freeform 9873"/>
            <p:cNvSpPr>
              <a:spLocks/>
            </p:cNvSpPr>
            <p:nvPr/>
          </p:nvSpPr>
          <p:spPr bwMode="auto">
            <a:xfrm>
              <a:off x="5306" y="173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8" name="Freeform 9874"/>
            <p:cNvSpPr>
              <a:spLocks/>
            </p:cNvSpPr>
            <p:nvPr/>
          </p:nvSpPr>
          <p:spPr bwMode="auto">
            <a:xfrm>
              <a:off x="5358" y="16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39" name="Freeform 9875"/>
            <p:cNvSpPr>
              <a:spLocks/>
            </p:cNvSpPr>
            <p:nvPr/>
          </p:nvSpPr>
          <p:spPr bwMode="auto">
            <a:xfrm>
              <a:off x="5358"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0" name="Freeform 9876"/>
            <p:cNvSpPr>
              <a:spLocks/>
            </p:cNvSpPr>
            <p:nvPr/>
          </p:nvSpPr>
          <p:spPr bwMode="auto">
            <a:xfrm>
              <a:off x="5358" y="196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1" name="Freeform 9877"/>
            <p:cNvSpPr>
              <a:spLocks/>
            </p:cNvSpPr>
            <p:nvPr/>
          </p:nvSpPr>
          <p:spPr bwMode="auto">
            <a:xfrm>
              <a:off x="5358" y="2067"/>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2" name="Freeform 9878"/>
            <p:cNvSpPr>
              <a:spLocks/>
            </p:cNvSpPr>
            <p:nvPr/>
          </p:nvSpPr>
          <p:spPr bwMode="auto">
            <a:xfrm>
              <a:off x="5358" y="177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3" name="Freeform 9879"/>
            <p:cNvSpPr>
              <a:spLocks/>
            </p:cNvSpPr>
            <p:nvPr/>
          </p:nvSpPr>
          <p:spPr bwMode="auto">
            <a:xfrm>
              <a:off x="5358" y="17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4" name="Freeform 9880"/>
            <p:cNvSpPr>
              <a:spLocks/>
            </p:cNvSpPr>
            <p:nvPr/>
          </p:nvSpPr>
          <p:spPr bwMode="auto">
            <a:xfrm>
              <a:off x="5132"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5" name="Freeform 9881"/>
            <p:cNvSpPr>
              <a:spLocks/>
            </p:cNvSpPr>
            <p:nvPr/>
          </p:nvSpPr>
          <p:spPr bwMode="auto">
            <a:xfrm>
              <a:off x="4929" y="192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6" name="Freeform 9882"/>
            <p:cNvSpPr>
              <a:spLocks/>
            </p:cNvSpPr>
            <p:nvPr/>
          </p:nvSpPr>
          <p:spPr bwMode="auto">
            <a:xfrm>
              <a:off x="4970" y="186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7" name="Freeform 9883"/>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8" name="Freeform 9884"/>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49" name="Freeform 9885"/>
            <p:cNvSpPr>
              <a:spLocks/>
            </p:cNvSpPr>
            <p:nvPr/>
          </p:nvSpPr>
          <p:spPr bwMode="auto">
            <a:xfrm>
              <a:off x="5358" y="163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0" name="Freeform 9886"/>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1" name="Freeform 9887"/>
            <p:cNvSpPr>
              <a:spLocks/>
            </p:cNvSpPr>
            <p:nvPr/>
          </p:nvSpPr>
          <p:spPr bwMode="auto">
            <a:xfrm>
              <a:off x="5103"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2" name="Freeform 9888"/>
            <p:cNvSpPr>
              <a:spLocks/>
            </p:cNvSpPr>
            <p:nvPr/>
          </p:nvSpPr>
          <p:spPr bwMode="auto">
            <a:xfrm>
              <a:off x="5277"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3" name="Freeform 9889"/>
            <p:cNvSpPr>
              <a:spLocks/>
            </p:cNvSpPr>
            <p:nvPr/>
          </p:nvSpPr>
          <p:spPr bwMode="auto">
            <a:xfrm>
              <a:off x="4669"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54" name="Freeform 9890"/>
            <p:cNvSpPr>
              <a:spLocks/>
            </p:cNvSpPr>
            <p:nvPr/>
          </p:nvSpPr>
          <p:spPr bwMode="auto">
            <a:xfrm>
              <a:off x="4761"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5" name="Freeform 9891"/>
            <p:cNvSpPr>
              <a:spLocks/>
            </p:cNvSpPr>
            <p:nvPr/>
          </p:nvSpPr>
          <p:spPr bwMode="auto">
            <a:xfrm>
              <a:off x="4506"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6" name="Freeform 9892"/>
            <p:cNvSpPr>
              <a:spLocks/>
            </p:cNvSpPr>
            <p:nvPr/>
          </p:nvSpPr>
          <p:spPr bwMode="auto">
            <a:xfrm>
              <a:off x="4385" y="20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7" name="Freeform 9893"/>
            <p:cNvSpPr>
              <a:spLocks/>
            </p:cNvSpPr>
            <p:nvPr/>
          </p:nvSpPr>
          <p:spPr bwMode="auto">
            <a:xfrm>
              <a:off x="4611" y="1923"/>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8" name="Freeform 9894"/>
            <p:cNvSpPr>
              <a:spLocks/>
            </p:cNvSpPr>
            <p:nvPr/>
          </p:nvSpPr>
          <p:spPr bwMode="auto">
            <a:xfrm>
              <a:off x="4460"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59" name="Freeform 9895"/>
            <p:cNvSpPr>
              <a:spLocks/>
            </p:cNvSpPr>
            <p:nvPr/>
          </p:nvSpPr>
          <p:spPr bwMode="auto">
            <a:xfrm>
              <a:off x="5358" y="163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0" name="Freeform 9896"/>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1" name="Freeform 9897"/>
            <p:cNvSpPr>
              <a:spLocks/>
            </p:cNvSpPr>
            <p:nvPr/>
          </p:nvSpPr>
          <p:spPr bwMode="auto">
            <a:xfrm>
              <a:off x="5358" y="21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2" name="Freeform 9898"/>
            <p:cNvSpPr>
              <a:spLocks/>
            </p:cNvSpPr>
            <p:nvPr/>
          </p:nvSpPr>
          <p:spPr bwMode="auto">
            <a:xfrm>
              <a:off x="4674"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3" name="Freeform 9899"/>
            <p:cNvSpPr>
              <a:spLocks/>
            </p:cNvSpPr>
            <p:nvPr/>
          </p:nvSpPr>
          <p:spPr bwMode="auto">
            <a:xfrm>
              <a:off x="4304"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4" name="Freeform 9900"/>
            <p:cNvSpPr>
              <a:spLocks/>
            </p:cNvSpPr>
            <p:nvPr/>
          </p:nvSpPr>
          <p:spPr bwMode="auto">
            <a:xfrm>
              <a:off x="4362" y="20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65" name="Freeform 9901"/>
            <p:cNvSpPr>
              <a:spLocks/>
            </p:cNvSpPr>
            <p:nvPr/>
          </p:nvSpPr>
          <p:spPr bwMode="auto">
            <a:xfrm>
              <a:off x="4611" y="200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6" name="Freeform 9902"/>
            <p:cNvSpPr>
              <a:spLocks/>
            </p:cNvSpPr>
            <p:nvPr/>
          </p:nvSpPr>
          <p:spPr bwMode="auto">
            <a:xfrm>
              <a:off x="4541" y="194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7" name="Freeform 9903"/>
            <p:cNvSpPr>
              <a:spLocks/>
            </p:cNvSpPr>
            <p:nvPr/>
          </p:nvSpPr>
          <p:spPr bwMode="auto">
            <a:xfrm>
              <a:off x="5271" y="174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68" name="Freeform 9904"/>
            <p:cNvSpPr>
              <a:spLocks/>
            </p:cNvSpPr>
            <p:nvPr/>
          </p:nvSpPr>
          <p:spPr bwMode="auto">
            <a:xfrm>
              <a:off x="5225" y="171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69" name="Freeform 9905"/>
            <p:cNvSpPr>
              <a:spLocks/>
            </p:cNvSpPr>
            <p:nvPr/>
          </p:nvSpPr>
          <p:spPr bwMode="auto">
            <a:xfrm>
              <a:off x="5323"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0" name="Freeform 9906"/>
            <p:cNvSpPr>
              <a:spLocks/>
            </p:cNvSpPr>
            <p:nvPr/>
          </p:nvSpPr>
          <p:spPr bwMode="auto">
            <a:xfrm>
              <a:off x="5358" y="219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1" name="Freeform 9907"/>
            <p:cNvSpPr>
              <a:spLocks/>
            </p:cNvSpPr>
            <p:nvPr/>
          </p:nvSpPr>
          <p:spPr bwMode="auto">
            <a:xfrm>
              <a:off x="5097"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2" name="Freeform 9908"/>
            <p:cNvSpPr>
              <a:spLocks/>
            </p:cNvSpPr>
            <p:nvPr/>
          </p:nvSpPr>
          <p:spPr bwMode="auto">
            <a:xfrm>
              <a:off x="4443"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3" name="Freeform 9909"/>
            <p:cNvSpPr>
              <a:spLocks/>
            </p:cNvSpPr>
            <p:nvPr/>
          </p:nvSpPr>
          <p:spPr bwMode="auto">
            <a:xfrm>
              <a:off x="3991"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4" name="Freeform 9910"/>
            <p:cNvSpPr>
              <a:spLocks/>
            </p:cNvSpPr>
            <p:nvPr/>
          </p:nvSpPr>
          <p:spPr bwMode="auto">
            <a:xfrm>
              <a:off x="4124" y="21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5" name="Freeform 9911"/>
            <p:cNvSpPr>
              <a:spLocks/>
            </p:cNvSpPr>
            <p:nvPr/>
          </p:nvSpPr>
          <p:spPr bwMode="auto">
            <a:xfrm>
              <a:off x="5115" y="185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76" name="Freeform 9912"/>
            <p:cNvSpPr>
              <a:spLocks/>
            </p:cNvSpPr>
            <p:nvPr/>
          </p:nvSpPr>
          <p:spPr bwMode="auto">
            <a:xfrm>
              <a:off x="4628"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7" name="Freeform 9913"/>
            <p:cNvSpPr>
              <a:spLocks/>
            </p:cNvSpPr>
            <p:nvPr/>
          </p:nvSpPr>
          <p:spPr bwMode="auto">
            <a:xfrm>
              <a:off x="5271"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8" name="Freeform 9914"/>
            <p:cNvSpPr>
              <a:spLocks/>
            </p:cNvSpPr>
            <p:nvPr/>
          </p:nvSpPr>
          <p:spPr bwMode="auto">
            <a:xfrm>
              <a:off x="5323" y="168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79" name="Freeform 9915"/>
            <p:cNvSpPr>
              <a:spLocks/>
            </p:cNvSpPr>
            <p:nvPr/>
          </p:nvSpPr>
          <p:spPr bwMode="auto">
            <a:xfrm>
              <a:off x="5277" y="173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0" name="Freeform 9916"/>
            <p:cNvSpPr>
              <a:spLocks/>
            </p:cNvSpPr>
            <p:nvPr/>
          </p:nvSpPr>
          <p:spPr bwMode="auto">
            <a:xfrm>
              <a:off x="5358" y="216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1" name="Freeform 9917"/>
            <p:cNvSpPr>
              <a:spLocks/>
            </p:cNvSpPr>
            <p:nvPr/>
          </p:nvSpPr>
          <p:spPr bwMode="auto">
            <a:xfrm>
              <a:off x="5225"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382" name="Freeform 9918"/>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3" name="Freeform 9919"/>
            <p:cNvSpPr>
              <a:spLocks/>
            </p:cNvSpPr>
            <p:nvPr/>
          </p:nvSpPr>
          <p:spPr bwMode="auto">
            <a:xfrm>
              <a:off x="5230"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4" name="Freeform 9920"/>
            <p:cNvSpPr>
              <a:spLocks/>
            </p:cNvSpPr>
            <p:nvPr/>
          </p:nvSpPr>
          <p:spPr bwMode="auto">
            <a:xfrm>
              <a:off x="5346" y="184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5" name="Freeform 9921"/>
            <p:cNvSpPr>
              <a:spLocks/>
            </p:cNvSpPr>
            <p:nvPr/>
          </p:nvSpPr>
          <p:spPr bwMode="auto">
            <a:xfrm>
              <a:off x="5358" y="158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6" name="Freeform 9922"/>
            <p:cNvSpPr>
              <a:spLocks/>
            </p:cNvSpPr>
            <p:nvPr/>
          </p:nvSpPr>
          <p:spPr bwMode="auto">
            <a:xfrm>
              <a:off x="5358" y="16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7" name="Freeform 9923"/>
            <p:cNvSpPr>
              <a:spLocks/>
            </p:cNvSpPr>
            <p:nvPr/>
          </p:nvSpPr>
          <p:spPr bwMode="auto">
            <a:xfrm>
              <a:off x="5358" y="148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8" name="Freeform 9924"/>
            <p:cNvSpPr>
              <a:spLocks/>
            </p:cNvSpPr>
            <p:nvPr/>
          </p:nvSpPr>
          <p:spPr bwMode="auto">
            <a:xfrm>
              <a:off x="5358" y="145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89" name="Freeform 9925"/>
            <p:cNvSpPr>
              <a:spLocks/>
            </p:cNvSpPr>
            <p:nvPr/>
          </p:nvSpPr>
          <p:spPr bwMode="auto">
            <a:xfrm>
              <a:off x="5358" y="138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0" name="Freeform 9926"/>
            <p:cNvSpPr>
              <a:spLocks/>
            </p:cNvSpPr>
            <p:nvPr/>
          </p:nvSpPr>
          <p:spPr bwMode="auto">
            <a:xfrm>
              <a:off x="5358" y="15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1" name="Freeform 9927"/>
            <p:cNvSpPr>
              <a:spLocks/>
            </p:cNvSpPr>
            <p:nvPr/>
          </p:nvSpPr>
          <p:spPr bwMode="auto">
            <a:xfrm>
              <a:off x="5358"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2" name="Freeform 9928"/>
            <p:cNvSpPr>
              <a:spLocks/>
            </p:cNvSpPr>
            <p:nvPr/>
          </p:nvSpPr>
          <p:spPr bwMode="auto">
            <a:xfrm>
              <a:off x="5190"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3" name="Freeform 9929"/>
            <p:cNvSpPr>
              <a:spLocks/>
            </p:cNvSpPr>
            <p:nvPr/>
          </p:nvSpPr>
          <p:spPr bwMode="auto">
            <a:xfrm>
              <a:off x="4344" y="210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4" name="Freeform 9930"/>
            <p:cNvSpPr>
              <a:spLocks/>
            </p:cNvSpPr>
            <p:nvPr/>
          </p:nvSpPr>
          <p:spPr bwMode="auto">
            <a:xfrm>
              <a:off x="4107"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5" name="Freeform 9931"/>
            <p:cNvSpPr>
              <a:spLocks/>
            </p:cNvSpPr>
            <p:nvPr/>
          </p:nvSpPr>
          <p:spPr bwMode="auto">
            <a:xfrm>
              <a:off x="4715"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6" name="Freeform 9932"/>
            <p:cNvSpPr>
              <a:spLocks/>
            </p:cNvSpPr>
            <p:nvPr/>
          </p:nvSpPr>
          <p:spPr bwMode="auto">
            <a:xfrm>
              <a:off x="5358" y="16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7" name="Freeform 9933"/>
            <p:cNvSpPr>
              <a:spLocks/>
            </p:cNvSpPr>
            <p:nvPr/>
          </p:nvSpPr>
          <p:spPr bwMode="auto">
            <a:xfrm>
              <a:off x="5358" y="164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8" name="Freeform 9934"/>
            <p:cNvSpPr>
              <a:spLocks/>
            </p:cNvSpPr>
            <p:nvPr/>
          </p:nvSpPr>
          <p:spPr bwMode="auto">
            <a:xfrm>
              <a:off x="5294" y="176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399" name="Freeform 9935"/>
            <p:cNvSpPr>
              <a:spLocks/>
            </p:cNvSpPr>
            <p:nvPr/>
          </p:nvSpPr>
          <p:spPr bwMode="auto">
            <a:xfrm>
              <a:off x="4970"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0" name="Freeform 9936"/>
            <p:cNvSpPr>
              <a:spLocks/>
            </p:cNvSpPr>
            <p:nvPr/>
          </p:nvSpPr>
          <p:spPr bwMode="auto">
            <a:xfrm>
              <a:off x="5306"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1" name="Freeform 9937"/>
            <p:cNvSpPr>
              <a:spLocks/>
            </p:cNvSpPr>
            <p:nvPr/>
          </p:nvSpPr>
          <p:spPr bwMode="auto">
            <a:xfrm>
              <a:off x="5358" y="185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2" name="Freeform 9938"/>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3" name="Freeform 9939"/>
            <p:cNvSpPr>
              <a:spLocks/>
            </p:cNvSpPr>
            <p:nvPr/>
          </p:nvSpPr>
          <p:spPr bwMode="auto">
            <a:xfrm>
              <a:off x="5358" y="184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4" name="Freeform 9940"/>
            <p:cNvSpPr>
              <a:spLocks/>
            </p:cNvSpPr>
            <p:nvPr/>
          </p:nvSpPr>
          <p:spPr bwMode="auto">
            <a:xfrm>
              <a:off x="5358" y="169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5" name="Freeform 9941"/>
            <p:cNvSpPr>
              <a:spLocks/>
            </p:cNvSpPr>
            <p:nvPr/>
          </p:nvSpPr>
          <p:spPr bwMode="auto">
            <a:xfrm>
              <a:off x="5358" y="150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6" name="Freeform 9942"/>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7" name="Freeform 9943"/>
            <p:cNvSpPr>
              <a:spLocks/>
            </p:cNvSpPr>
            <p:nvPr/>
          </p:nvSpPr>
          <p:spPr bwMode="auto">
            <a:xfrm>
              <a:off x="5358" y="15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8" name="Freeform 9944"/>
            <p:cNvSpPr>
              <a:spLocks/>
            </p:cNvSpPr>
            <p:nvPr/>
          </p:nvSpPr>
          <p:spPr bwMode="auto">
            <a:xfrm>
              <a:off x="5358" y="160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09" name="Freeform 9945"/>
            <p:cNvSpPr>
              <a:spLocks/>
            </p:cNvSpPr>
            <p:nvPr/>
          </p:nvSpPr>
          <p:spPr bwMode="auto">
            <a:xfrm>
              <a:off x="5358" y="221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0" name="Freeform 9946"/>
            <p:cNvSpPr>
              <a:spLocks/>
            </p:cNvSpPr>
            <p:nvPr/>
          </p:nvSpPr>
          <p:spPr bwMode="auto">
            <a:xfrm>
              <a:off x="4866" y="221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11" name="Freeform 9947"/>
            <p:cNvSpPr>
              <a:spLocks/>
            </p:cNvSpPr>
            <p:nvPr/>
          </p:nvSpPr>
          <p:spPr bwMode="auto">
            <a:xfrm>
              <a:off x="5242"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2" name="Freeform 9948"/>
            <p:cNvSpPr>
              <a:spLocks/>
            </p:cNvSpPr>
            <p:nvPr/>
          </p:nvSpPr>
          <p:spPr bwMode="auto">
            <a:xfrm>
              <a:off x="5358"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3" name="Freeform 9949"/>
            <p:cNvSpPr>
              <a:spLocks/>
            </p:cNvSpPr>
            <p:nvPr/>
          </p:nvSpPr>
          <p:spPr bwMode="auto">
            <a:xfrm>
              <a:off x="5358" y="17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4" name="Freeform 9950"/>
            <p:cNvSpPr>
              <a:spLocks/>
            </p:cNvSpPr>
            <p:nvPr/>
          </p:nvSpPr>
          <p:spPr bwMode="auto">
            <a:xfrm>
              <a:off x="5358" y="17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5" name="Freeform 9951"/>
            <p:cNvSpPr>
              <a:spLocks/>
            </p:cNvSpPr>
            <p:nvPr/>
          </p:nvSpPr>
          <p:spPr bwMode="auto">
            <a:xfrm>
              <a:off x="4912" y="1947"/>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6" name="Freeform 9952"/>
            <p:cNvSpPr>
              <a:spLocks/>
            </p:cNvSpPr>
            <p:nvPr/>
          </p:nvSpPr>
          <p:spPr bwMode="auto">
            <a:xfrm>
              <a:off x="5265" y="17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7" name="Freeform 9953"/>
            <p:cNvSpPr>
              <a:spLocks/>
            </p:cNvSpPr>
            <p:nvPr/>
          </p:nvSpPr>
          <p:spPr bwMode="auto">
            <a:xfrm>
              <a:off x="5323" y="17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8" name="Freeform 9954"/>
            <p:cNvSpPr>
              <a:spLocks/>
            </p:cNvSpPr>
            <p:nvPr/>
          </p:nvSpPr>
          <p:spPr bwMode="auto">
            <a:xfrm>
              <a:off x="5358" y="172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19" name="Freeform 9955"/>
            <p:cNvSpPr>
              <a:spLocks/>
            </p:cNvSpPr>
            <p:nvPr/>
          </p:nvSpPr>
          <p:spPr bwMode="auto">
            <a:xfrm>
              <a:off x="5259" y="17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0" name="Freeform 9956"/>
            <p:cNvSpPr>
              <a:spLocks/>
            </p:cNvSpPr>
            <p:nvPr/>
          </p:nvSpPr>
          <p:spPr bwMode="auto">
            <a:xfrm>
              <a:off x="5346"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1" name="Freeform 9957"/>
            <p:cNvSpPr>
              <a:spLocks/>
            </p:cNvSpPr>
            <p:nvPr/>
          </p:nvSpPr>
          <p:spPr bwMode="auto">
            <a:xfrm>
              <a:off x="4634" y="210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2" name="Freeform 9958"/>
            <p:cNvSpPr>
              <a:spLocks/>
            </p:cNvSpPr>
            <p:nvPr/>
          </p:nvSpPr>
          <p:spPr bwMode="auto">
            <a:xfrm>
              <a:off x="4651"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3" name="Freeform 9959"/>
            <p:cNvSpPr>
              <a:spLocks/>
            </p:cNvSpPr>
            <p:nvPr/>
          </p:nvSpPr>
          <p:spPr bwMode="auto">
            <a:xfrm>
              <a:off x="4761"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4" name="Freeform 9960"/>
            <p:cNvSpPr>
              <a:spLocks/>
            </p:cNvSpPr>
            <p:nvPr/>
          </p:nvSpPr>
          <p:spPr bwMode="auto">
            <a:xfrm>
              <a:off x="4645" y="203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5" name="Freeform 9961"/>
            <p:cNvSpPr>
              <a:spLocks/>
            </p:cNvSpPr>
            <p:nvPr/>
          </p:nvSpPr>
          <p:spPr bwMode="auto">
            <a:xfrm>
              <a:off x="4727" y="203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26" name="Freeform 9962"/>
            <p:cNvSpPr>
              <a:spLocks/>
            </p:cNvSpPr>
            <p:nvPr/>
          </p:nvSpPr>
          <p:spPr bwMode="auto">
            <a:xfrm>
              <a:off x="4837"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27" name="Freeform 9963"/>
            <p:cNvSpPr>
              <a:spLocks/>
            </p:cNvSpPr>
            <p:nvPr/>
          </p:nvSpPr>
          <p:spPr bwMode="auto">
            <a:xfrm>
              <a:off x="4976" y="184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28" name="Freeform 9964"/>
            <p:cNvSpPr>
              <a:spLocks/>
            </p:cNvSpPr>
            <p:nvPr/>
          </p:nvSpPr>
          <p:spPr bwMode="auto">
            <a:xfrm>
              <a:off x="4454" y="199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29" name="Freeform 9965"/>
            <p:cNvSpPr>
              <a:spLocks/>
            </p:cNvSpPr>
            <p:nvPr/>
          </p:nvSpPr>
          <p:spPr bwMode="auto">
            <a:xfrm>
              <a:off x="5005" y="209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30" name="Freeform 9966"/>
            <p:cNvSpPr>
              <a:spLocks/>
            </p:cNvSpPr>
            <p:nvPr/>
          </p:nvSpPr>
          <p:spPr bwMode="auto">
            <a:xfrm>
              <a:off x="4929" y="196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1" name="Freeform 9967"/>
            <p:cNvSpPr>
              <a:spLocks/>
            </p:cNvSpPr>
            <p:nvPr/>
          </p:nvSpPr>
          <p:spPr bwMode="auto">
            <a:xfrm>
              <a:off x="5022"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2" name="Freeform 9968"/>
            <p:cNvSpPr>
              <a:spLocks/>
            </p:cNvSpPr>
            <p:nvPr/>
          </p:nvSpPr>
          <p:spPr bwMode="auto">
            <a:xfrm>
              <a:off x="4947" y="195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33" name="Freeform 9969"/>
            <p:cNvSpPr>
              <a:spLocks/>
            </p:cNvSpPr>
            <p:nvPr/>
          </p:nvSpPr>
          <p:spPr bwMode="auto">
            <a:xfrm>
              <a:off x="5358" y="1709"/>
              <a:ext cx="11" cy="11"/>
            </a:xfrm>
            <a:custGeom>
              <a:avLst/>
              <a:gdLst>
                <a:gd name="T0" fmla="*/ 6 w 11"/>
                <a:gd name="T1" fmla="*/ 0 h 11"/>
                <a:gd name="T2" fmla="*/ 11 w 11"/>
                <a:gd name="T3" fmla="*/ 5 h 11"/>
                <a:gd name="T4" fmla="*/ 6 w 11"/>
                <a:gd name="T5" fmla="*/ 11 h 11"/>
                <a:gd name="T6" fmla="*/ 0 w 11"/>
                <a:gd name="T7" fmla="*/ 5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4" name="Freeform 9970"/>
            <p:cNvSpPr>
              <a:spLocks/>
            </p:cNvSpPr>
            <p:nvPr/>
          </p:nvSpPr>
          <p:spPr bwMode="auto">
            <a:xfrm>
              <a:off x="5358" y="16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5" name="Freeform 9971"/>
            <p:cNvSpPr>
              <a:spLocks/>
            </p:cNvSpPr>
            <p:nvPr/>
          </p:nvSpPr>
          <p:spPr bwMode="auto">
            <a:xfrm>
              <a:off x="5358" y="162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6" name="Freeform 9972"/>
            <p:cNvSpPr>
              <a:spLocks/>
            </p:cNvSpPr>
            <p:nvPr/>
          </p:nvSpPr>
          <p:spPr bwMode="auto">
            <a:xfrm>
              <a:off x="5346" y="17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7" name="Freeform 9973"/>
            <p:cNvSpPr>
              <a:spLocks/>
            </p:cNvSpPr>
            <p:nvPr/>
          </p:nvSpPr>
          <p:spPr bwMode="auto">
            <a:xfrm>
              <a:off x="4443"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8" name="Freeform 9974"/>
            <p:cNvSpPr>
              <a:spLocks/>
            </p:cNvSpPr>
            <p:nvPr/>
          </p:nvSpPr>
          <p:spPr bwMode="auto">
            <a:xfrm>
              <a:off x="4257"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39" name="Freeform 9975"/>
            <p:cNvSpPr>
              <a:spLocks/>
            </p:cNvSpPr>
            <p:nvPr/>
          </p:nvSpPr>
          <p:spPr bwMode="auto">
            <a:xfrm>
              <a:off x="4356"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0" name="Freeform 9976"/>
            <p:cNvSpPr>
              <a:spLocks/>
            </p:cNvSpPr>
            <p:nvPr/>
          </p:nvSpPr>
          <p:spPr bwMode="auto">
            <a:xfrm>
              <a:off x="4645" y="195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1" name="Freeform 9977"/>
            <p:cNvSpPr>
              <a:spLocks/>
            </p:cNvSpPr>
            <p:nvPr/>
          </p:nvSpPr>
          <p:spPr bwMode="auto">
            <a:xfrm>
              <a:off x="4738" y="187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2" name="Freeform 9978"/>
            <p:cNvSpPr>
              <a:spLocks/>
            </p:cNvSpPr>
            <p:nvPr/>
          </p:nvSpPr>
          <p:spPr bwMode="auto">
            <a:xfrm>
              <a:off x="4923" y="18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3" name="Freeform 9979"/>
            <p:cNvSpPr>
              <a:spLocks/>
            </p:cNvSpPr>
            <p:nvPr/>
          </p:nvSpPr>
          <p:spPr bwMode="auto">
            <a:xfrm>
              <a:off x="5005" y="18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44" name="Freeform 9980"/>
            <p:cNvSpPr>
              <a:spLocks/>
            </p:cNvSpPr>
            <p:nvPr/>
          </p:nvSpPr>
          <p:spPr bwMode="auto">
            <a:xfrm>
              <a:off x="4147"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5" name="Freeform 9981"/>
            <p:cNvSpPr>
              <a:spLocks/>
            </p:cNvSpPr>
            <p:nvPr/>
          </p:nvSpPr>
          <p:spPr bwMode="auto">
            <a:xfrm>
              <a:off x="4640" y="212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46" name="Freeform 9982"/>
            <p:cNvSpPr>
              <a:spLocks/>
            </p:cNvSpPr>
            <p:nvPr/>
          </p:nvSpPr>
          <p:spPr bwMode="auto">
            <a:xfrm>
              <a:off x="4014"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7" name="Freeform 9983"/>
            <p:cNvSpPr>
              <a:spLocks/>
            </p:cNvSpPr>
            <p:nvPr/>
          </p:nvSpPr>
          <p:spPr bwMode="auto">
            <a:xfrm>
              <a:off x="4072"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8" name="Freeform 9984"/>
            <p:cNvSpPr>
              <a:spLocks/>
            </p:cNvSpPr>
            <p:nvPr/>
          </p:nvSpPr>
          <p:spPr bwMode="auto">
            <a:xfrm>
              <a:off x="5010" y="18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49" name="Freeform 9985"/>
            <p:cNvSpPr>
              <a:spLocks/>
            </p:cNvSpPr>
            <p:nvPr/>
          </p:nvSpPr>
          <p:spPr bwMode="auto">
            <a:xfrm>
              <a:off x="5317" y="169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0" name="Freeform 9986"/>
            <p:cNvSpPr>
              <a:spLocks/>
            </p:cNvSpPr>
            <p:nvPr/>
          </p:nvSpPr>
          <p:spPr bwMode="auto">
            <a:xfrm>
              <a:off x="5057" y="175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51" name="Freeform 9987"/>
            <p:cNvSpPr>
              <a:spLocks/>
            </p:cNvSpPr>
            <p:nvPr/>
          </p:nvSpPr>
          <p:spPr bwMode="auto">
            <a:xfrm>
              <a:off x="4813" y="186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2" name="Freeform 9988"/>
            <p:cNvSpPr>
              <a:spLocks/>
            </p:cNvSpPr>
            <p:nvPr/>
          </p:nvSpPr>
          <p:spPr bwMode="auto">
            <a:xfrm>
              <a:off x="3748"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3" name="Freeform 9989"/>
            <p:cNvSpPr>
              <a:spLocks/>
            </p:cNvSpPr>
            <p:nvPr/>
          </p:nvSpPr>
          <p:spPr bwMode="auto">
            <a:xfrm>
              <a:off x="5230" y="18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4" name="Freeform 9990"/>
            <p:cNvSpPr>
              <a:spLocks/>
            </p:cNvSpPr>
            <p:nvPr/>
          </p:nvSpPr>
          <p:spPr bwMode="auto">
            <a:xfrm>
              <a:off x="5005" y="182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55" name="Freeform 9991"/>
            <p:cNvSpPr>
              <a:spLocks/>
            </p:cNvSpPr>
            <p:nvPr/>
          </p:nvSpPr>
          <p:spPr bwMode="auto">
            <a:xfrm>
              <a:off x="4136"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6" name="Freeform 9992"/>
            <p:cNvSpPr>
              <a:spLocks/>
            </p:cNvSpPr>
            <p:nvPr/>
          </p:nvSpPr>
          <p:spPr bwMode="auto">
            <a:xfrm>
              <a:off x="4344"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7" name="Freeform 9993"/>
            <p:cNvSpPr>
              <a:spLocks/>
            </p:cNvSpPr>
            <p:nvPr/>
          </p:nvSpPr>
          <p:spPr bwMode="auto">
            <a:xfrm>
              <a:off x="4449"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58" name="Freeform 9994"/>
            <p:cNvSpPr>
              <a:spLocks/>
            </p:cNvSpPr>
            <p:nvPr/>
          </p:nvSpPr>
          <p:spPr bwMode="auto">
            <a:xfrm>
              <a:off x="4425" y="203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59" name="Freeform 9995"/>
            <p:cNvSpPr>
              <a:spLocks/>
            </p:cNvSpPr>
            <p:nvPr/>
          </p:nvSpPr>
          <p:spPr bwMode="auto">
            <a:xfrm>
              <a:off x="4645"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0" name="Freeform 9996"/>
            <p:cNvSpPr>
              <a:spLocks/>
            </p:cNvSpPr>
            <p:nvPr/>
          </p:nvSpPr>
          <p:spPr bwMode="auto">
            <a:xfrm>
              <a:off x="4622" y="193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1" name="Freeform 9997"/>
            <p:cNvSpPr>
              <a:spLocks/>
            </p:cNvSpPr>
            <p:nvPr/>
          </p:nvSpPr>
          <p:spPr bwMode="auto">
            <a:xfrm>
              <a:off x="4935" y="189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2" name="Freeform 9998"/>
            <p:cNvSpPr>
              <a:spLocks/>
            </p:cNvSpPr>
            <p:nvPr/>
          </p:nvSpPr>
          <p:spPr bwMode="auto">
            <a:xfrm>
              <a:off x="3678"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3" name="Freeform 9999"/>
            <p:cNvSpPr>
              <a:spLocks/>
            </p:cNvSpPr>
            <p:nvPr/>
          </p:nvSpPr>
          <p:spPr bwMode="auto">
            <a:xfrm>
              <a:off x="4165" y="209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4" name="Freeform 10000"/>
            <p:cNvSpPr>
              <a:spLocks/>
            </p:cNvSpPr>
            <p:nvPr/>
          </p:nvSpPr>
          <p:spPr bwMode="auto">
            <a:xfrm>
              <a:off x="4234"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5" name="Freeform 10001"/>
            <p:cNvSpPr>
              <a:spLocks/>
            </p:cNvSpPr>
            <p:nvPr/>
          </p:nvSpPr>
          <p:spPr bwMode="auto">
            <a:xfrm>
              <a:off x="4414"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6" name="Freeform 10002"/>
            <p:cNvSpPr>
              <a:spLocks/>
            </p:cNvSpPr>
            <p:nvPr/>
          </p:nvSpPr>
          <p:spPr bwMode="auto">
            <a:xfrm>
              <a:off x="4582"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7" name="Freeform 10003"/>
            <p:cNvSpPr>
              <a:spLocks/>
            </p:cNvSpPr>
            <p:nvPr/>
          </p:nvSpPr>
          <p:spPr bwMode="auto">
            <a:xfrm>
              <a:off x="4466"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68" name="Freeform 10004"/>
            <p:cNvSpPr>
              <a:spLocks/>
            </p:cNvSpPr>
            <p:nvPr/>
          </p:nvSpPr>
          <p:spPr bwMode="auto">
            <a:xfrm>
              <a:off x="4530" y="2073"/>
              <a:ext cx="11" cy="11"/>
            </a:xfrm>
            <a:custGeom>
              <a:avLst/>
              <a:gdLst>
                <a:gd name="T0" fmla="*/ 5 w 11"/>
                <a:gd name="T1" fmla="*/ 0 h 11"/>
                <a:gd name="T2" fmla="*/ 11 w 11"/>
                <a:gd name="T3" fmla="*/ 5 h 11"/>
                <a:gd name="T4" fmla="*/ 5 w 11"/>
                <a:gd name="T5" fmla="*/ 11 h 11"/>
                <a:gd name="T6" fmla="*/ 0 w 11"/>
                <a:gd name="T7" fmla="*/ 5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5"/>
                  </a:lnTo>
                  <a:lnTo>
                    <a:pt x="5" y="11"/>
                  </a:lnTo>
                  <a:lnTo>
                    <a:pt x="0" y="5"/>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69" name="Freeform 10005"/>
            <p:cNvSpPr>
              <a:spLocks/>
            </p:cNvSpPr>
            <p:nvPr/>
          </p:nvSpPr>
          <p:spPr bwMode="auto">
            <a:xfrm>
              <a:off x="4651"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0" name="Freeform 10006"/>
            <p:cNvSpPr>
              <a:spLocks/>
            </p:cNvSpPr>
            <p:nvPr/>
          </p:nvSpPr>
          <p:spPr bwMode="auto">
            <a:xfrm>
              <a:off x="4570" y="200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1" name="Freeform 10007"/>
            <p:cNvSpPr>
              <a:spLocks/>
            </p:cNvSpPr>
            <p:nvPr/>
          </p:nvSpPr>
          <p:spPr bwMode="auto">
            <a:xfrm>
              <a:off x="4373"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2" name="Freeform 10008"/>
            <p:cNvSpPr>
              <a:spLocks/>
            </p:cNvSpPr>
            <p:nvPr/>
          </p:nvSpPr>
          <p:spPr bwMode="auto">
            <a:xfrm>
              <a:off x="5091" y="187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3" name="Freeform 10009"/>
            <p:cNvSpPr>
              <a:spLocks/>
            </p:cNvSpPr>
            <p:nvPr/>
          </p:nvSpPr>
          <p:spPr bwMode="auto">
            <a:xfrm>
              <a:off x="4211" y="221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4" name="Freeform 10010"/>
            <p:cNvSpPr>
              <a:spLocks/>
            </p:cNvSpPr>
            <p:nvPr/>
          </p:nvSpPr>
          <p:spPr bwMode="auto">
            <a:xfrm>
              <a:off x="4472" y="214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5" name="Freeform 10011"/>
            <p:cNvSpPr>
              <a:spLocks/>
            </p:cNvSpPr>
            <p:nvPr/>
          </p:nvSpPr>
          <p:spPr bwMode="auto">
            <a:xfrm>
              <a:off x="4732" y="198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6" name="Freeform 10012"/>
            <p:cNvSpPr>
              <a:spLocks/>
            </p:cNvSpPr>
            <p:nvPr/>
          </p:nvSpPr>
          <p:spPr bwMode="auto">
            <a:xfrm>
              <a:off x="4895"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77" name="Freeform 10013"/>
            <p:cNvSpPr>
              <a:spLocks/>
            </p:cNvSpPr>
            <p:nvPr/>
          </p:nvSpPr>
          <p:spPr bwMode="auto">
            <a:xfrm>
              <a:off x="4727" y="192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78" name="Freeform 10014"/>
            <p:cNvSpPr>
              <a:spLocks/>
            </p:cNvSpPr>
            <p:nvPr/>
          </p:nvSpPr>
          <p:spPr bwMode="auto">
            <a:xfrm>
              <a:off x="4970" y="1882"/>
              <a:ext cx="11" cy="11"/>
            </a:xfrm>
            <a:custGeom>
              <a:avLst/>
              <a:gdLst>
                <a:gd name="T0" fmla="*/ 6 w 11"/>
                <a:gd name="T1" fmla="*/ 0 h 11"/>
                <a:gd name="T2" fmla="*/ 11 w 11"/>
                <a:gd name="T3" fmla="*/ 6 h 11"/>
                <a:gd name="T4" fmla="*/ 6 w 11"/>
                <a:gd name="T5" fmla="*/ 11 h 11"/>
                <a:gd name="T6" fmla="*/ 0 w 11"/>
                <a:gd name="T7" fmla="*/ 6 h 11"/>
                <a:gd name="T8" fmla="*/ 6 w 11"/>
                <a:gd name="T9" fmla="*/ 0 h 11"/>
              </a:gdLst>
              <a:ahLst/>
              <a:cxnLst>
                <a:cxn ang="0">
                  <a:pos x="T0" y="T1"/>
                </a:cxn>
                <a:cxn ang="0">
                  <a:pos x="T2" y="T3"/>
                </a:cxn>
                <a:cxn ang="0">
                  <a:pos x="T4" y="T5"/>
                </a:cxn>
                <a:cxn ang="0">
                  <a:pos x="T6" y="T7"/>
                </a:cxn>
                <a:cxn ang="0">
                  <a:pos x="T8" y="T9"/>
                </a:cxn>
              </a:cxnLst>
              <a:rect l="0" t="0" r="r" b="b"/>
              <a:pathLst>
                <a:path w="11" h="11">
                  <a:moveTo>
                    <a:pt x="6" y="0"/>
                  </a:moveTo>
                  <a:lnTo>
                    <a:pt x="11"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79" name="Freeform 10015"/>
            <p:cNvSpPr>
              <a:spLocks/>
            </p:cNvSpPr>
            <p:nvPr/>
          </p:nvSpPr>
          <p:spPr bwMode="auto">
            <a:xfrm>
              <a:off x="4223"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80" name="Freeform 10016"/>
            <p:cNvSpPr>
              <a:spLocks/>
            </p:cNvSpPr>
            <p:nvPr/>
          </p:nvSpPr>
          <p:spPr bwMode="auto">
            <a:xfrm>
              <a:off x="4553"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1" name="Freeform 10017"/>
            <p:cNvSpPr>
              <a:spLocks/>
            </p:cNvSpPr>
            <p:nvPr/>
          </p:nvSpPr>
          <p:spPr bwMode="auto">
            <a:xfrm>
              <a:off x="4802"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2" name="Freeform 10018"/>
            <p:cNvSpPr>
              <a:spLocks/>
            </p:cNvSpPr>
            <p:nvPr/>
          </p:nvSpPr>
          <p:spPr bwMode="auto">
            <a:xfrm>
              <a:off x="4176"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3" name="Freeform 10019"/>
            <p:cNvSpPr>
              <a:spLocks/>
            </p:cNvSpPr>
            <p:nvPr/>
          </p:nvSpPr>
          <p:spPr bwMode="auto">
            <a:xfrm>
              <a:off x="3985"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4" name="Freeform 10020"/>
            <p:cNvSpPr>
              <a:spLocks/>
            </p:cNvSpPr>
            <p:nvPr/>
          </p:nvSpPr>
          <p:spPr bwMode="auto">
            <a:xfrm>
              <a:off x="3887"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5" name="Freeform 10021"/>
            <p:cNvSpPr>
              <a:spLocks/>
            </p:cNvSpPr>
            <p:nvPr/>
          </p:nvSpPr>
          <p:spPr bwMode="auto">
            <a:xfrm>
              <a:off x="4089"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6" name="Freeform 10022"/>
            <p:cNvSpPr>
              <a:spLocks/>
            </p:cNvSpPr>
            <p:nvPr/>
          </p:nvSpPr>
          <p:spPr bwMode="auto">
            <a:xfrm>
              <a:off x="4228"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7" name="Freeform 10023"/>
            <p:cNvSpPr>
              <a:spLocks/>
            </p:cNvSpPr>
            <p:nvPr/>
          </p:nvSpPr>
          <p:spPr bwMode="auto">
            <a:xfrm>
              <a:off x="4530" y="1977"/>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88" name="Freeform 10024"/>
            <p:cNvSpPr>
              <a:spLocks/>
            </p:cNvSpPr>
            <p:nvPr/>
          </p:nvSpPr>
          <p:spPr bwMode="auto">
            <a:xfrm>
              <a:off x="4842" y="192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89" name="Freeform 10025"/>
            <p:cNvSpPr>
              <a:spLocks/>
            </p:cNvSpPr>
            <p:nvPr/>
          </p:nvSpPr>
          <p:spPr bwMode="auto">
            <a:xfrm>
              <a:off x="4223"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90" name="Freeform 10026"/>
            <p:cNvSpPr>
              <a:spLocks/>
            </p:cNvSpPr>
            <p:nvPr/>
          </p:nvSpPr>
          <p:spPr bwMode="auto">
            <a:xfrm>
              <a:off x="4472" y="20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1" name="Freeform 10027"/>
            <p:cNvSpPr>
              <a:spLocks/>
            </p:cNvSpPr>
            <p:nvPr/>
          </p:nvSpPr>
          <p:spPr bwMode="auto">
            <a:xfrm>
              <a:off x="4153" y="211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2" name="Freeform 10028"/>
            <p:cNvSpPr>
              <a:spLocks/>
            </p:cNvSpPr>
            <p:nvPr/>
          </p:nvSpPr>
          <p:spPr bwMode="auto">
            <a:xfrm>
              <a:off x="4339" y="208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93" name="Freeform 10029"/>
            <p:cNvSpPr>
              <a:spLocks/>
            </p:cNvSpPr>
            <p:nvPr/>
          </p:nvSpPr>
          <p:spPr bwMode="auto">
            <a:xfrm>
              <a:off x="4362" y="205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94" name="Freeform 10030"/>
            <p:cNvSpPr>
              <a:spLocks/>
            </p:cNvSpPr>
            <p:nvPr/>
          </p:nvSpPr>
          <p:spPr bwMode="auto">
            <a:xfrm>
              <a:off x="4182" y="18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5" name="Freeform 10031"/>
            <p:cNvSpPr>
              <a:spLocks/>
            </p:cNvSpPr>
            <p:nvPr/>
          </p:nvSpPr>
          <p:spPr bwMode="auto">
            <a:xfrm>
              <a:off x="4617" y="2162"/>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496" name="Freeform 10032"/>
            <p:cNvSpPr>
              <a:spLocks/>
            </p:cNvSpPr>
            <p:nvPr/>
          </p:nvSpPr>
          <p:spPr bwMode="auto">
            <a:xfrm>
              <a:off x="5016" y="201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7" name="Freeform 10033"/>
            <p:cNvSpPr>
              <a:spLocks/>
            </p:cNvSpPr>
            <p:nvPr/>
          </p:nvSpPr>
          <p:spPr bwMode="auto">
            <a:xfrm>
              <a:off x="4952" y="191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8" name="Freeform 10034"/>
            <p:cNvSpPr>
              <a:spLocks/>
            </p:cNvSpPr>
            <p:nvPr/>
          </p:nvSpPr>
          <p:spPr bwMode="auto">
            <a:xfrm>
              <a:off x="4831" y="194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499" name="Freeform 10035"/>
            <p:cNvSpPr>
              <a:spLocks/>
            </p:cNvSpPr>
            <p:nvPr/>
          </p:nvSpPr>
          <p:spPr bwMode="auto">
            <a:xfrm>
              <a:off x="4970"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0" name="Freeform 10036"/>
            <p:cNvSpPr>
              <a:spLocks/>
            </p:cNvSpPr>
            <p:nvPr/>
          </p:nvSpPr>
          <p:spPr bwMode="auto">
            <a:xfrm>
              <a:off x="5109" y="191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1" name="Freeform 10037"/>
            <p:cNvSpPr>
              <a:spLocks/>
            </p:cNvSpPr>
            <p:nvPr/>
          </p:nvSpPr>
          <p:spPr bwMode="auto">
            <a:xfrm>
              <a:off x="4987"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2" name="Freeform 10038"/>
            <p:cNvSpPr>
              <a:spLocks/>
            </p:cNvSpPr>
            <p:nvPr/>
          </p:nvSpPr>
          <p:spPr bwMode="auto">
            <a:xfrm>
              <a:off x="4761"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3" name="Freeform 10039"/>
            <p:cNvSpPr>
              <a:spLocks/>
            </p:cNvSpPr>
            <p:nvPr/>
          </p:nvSpPr>
          <p:spPr bwMode="auto">
            <a:xfrm>
              <a:off x="4605"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4" name="Freeform 10040"/>
            <p:cNvSpPr>
              <a:spLocks/>
            </p:cNvSpPr>
            <p:nvPr/>
          </p:nvSpPr>
          <p:spPr bwMode="auto">
            <a:xfrm>
              <a:off x="4790"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5" name="Freeform 10041"/>
            <p:cNvSpPr>
              <a:spLocks/>
            </p:cNvSpPr>
            <p:nvPr/>
          </p:nvSpPr>
          <p:spPr bwMode="auto">
            <a:xfrm>
              <a:off x="4240"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6" name="Freeform 10042"/>
            <p:cNvSpPr>
              <a:spLocks/>
            </p:cNvSpPr>
            <p:nvPr/>
          </p:nvSpPr>
          <p:spPr bwMode="auto">
            <a:xfrm>
              <a:off x="4831" y="192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07" name="Freeform 10043"/>
            <p:cNvSpPr>
              <a:spLocks/>
            </p:cNvSpPr>
            <p:nvPr/>
          </p:nvSpPr>
          <p:spPr bwMode="auto">
            <a:xfrm>
              <a:off x="4895" y="190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08" name="Freeform 10044"/>
            <p:cNvSpPr>
              <a:spLocks/>
            </p:cNvSpPr>
            <p:nvPr/>
          </p:nvSpPr>
          <p:spPr bwMode="auto">
            <a:xfrm>
              <a:off x="5005" y="1882"/>
              <a:ext cx="11" cy="11"/>
            </a:xfrm>
            <a:custGeom>
              <a:avLst/>
              <a:gdLst>
                <a:gd name="T0" fmla="*/ 5 w 11"/>
                <a:gd name="T1" fmla="*/ 0 h 11"/>
                <a:gd name="T2" fmla="*/ 11 w 11"/>
                <a:gd name="T3" fmla="*/ 6 h 11"/>
                <a:gd name="T4" fmla="*/ 5 w 11"/>
                <a:gd name="T5" fmla="*/ 11 h 11"/>
                <a:gd name="T6" fmla="*/ 0 w 11"/>
                <a:gd name="T7" fmla="*/ 6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lnTo>
                    <a:pt x="11" y="6"/>
                  </a:lnTo>
                  <a:lnTo>
                    <a:pt x="5" y="11"/>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09" name="Freeform 10045"/>
            <p:cNvSpPr>
              <a:spLocks/>
            </p:cNvSpPr>
            <p:nvPr/>
          </p:nvSpPr>
          <p:spPr bwMode="auto">
            <a:xfrm>
              <a:off x="4501" y="218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10" name="Freeform 10046"/>
            <p:cNvSpPr>
              <a:spLocks/>
            </p:cNvSpPr>
            <p:nvPr/>
          </p:nvSpPr>
          <p:spPr bwMode="auto">
            <a:xfrm>
              <a:off x="4854"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1" name="Freeform 10047"/>
            <p:cNvSpPr>
              <a:spLocks/>
            </p:cNvSpPr>
            <p:nvPr/>
          </p:nvSpPr>
          <p:spPr bwMode="auto">
            <a:xfrm>
              <a:off x="4947" y="206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12" name="Freeform 10048"/>
            <p:cNvSpPr>
              <a:spLocks/>
            </p:cNvSpPr>
            <p:nvPr/>
          </p:nvSpPr>
          <p:spPr bwMode="auto">
            <a:xfrm>
              <a:off x="4628" y="204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3" name="Freeform 10049"/>
            <p:cNvSpPr>
              <a:spLocks/>
            </p:cNvSpPr>
            <p:nvPr/>
          </p:nvSpPr>
          <p:spPr bwMode="auto">
            <a:xfrm>
              <a:off x="4854" y="194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4" name="Freeform 10050"/>
            <p:cNvSpPr>
              <a:spLocks/>
            </p:cNvSpPr>
            <p:nvPr/>
          </p:nvSpPr>
          <p:spPr bwMode="auto">
            <a:xfrm>
              <a:off x="4727" y="1971"/>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15" name="Freeform 10051"/>
            <p:cNvSpPr>
              <a:spLocks/>
            </p:cNvSpPr>
            <p:nvPr/>
          </p:nvSpPr>
          <p:spPr bwMode="auto">
            <a:xfrm>
              <a:off x="4512" y="204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6" name="Freeform 10052"/>
            <p:cNvSpPr>
              <a:spLocks/>
            </p:cNvSpPr>
            <p:nvPr/>
          </p:nvSpPr>
          <p:spPr bwMode="auto">
            <a:xfrm>
              <a:off x="4223"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17" name="Freeform 10053"/>
            <p:cNvSpPr>
              <a:spLocks/>
            </p:cNvSpPr>
            <p:nvPr/>
          </p:nvSpPr>
          <p:spPr bwMode="auto">
            <a:xfrm>
              <a:off x="4385" y="2055"/>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8" name="Freeform 10054"/>
            <p:cNvSpPr>
              <a:spLocks/>
            </p:cNvSpPr>
            <p:nvPr/>
          </p:nvSpPr>
          <p:spPr bwMode="auto">
            <a:xfrm>
              <a:off x="4564" y="2007"/>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19" name="Freeform 10055"/>
            <p:cNvSpPr>
              <a:spLocks/>
            </p:cNvSpPr>
            <p:nvPr/>
          </p:nvSpPr>
          <p:spPr bwMode="auto">
            <a:xfrm>
              <a:off x="4570"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0" name="Freeform 10056"/>
            <p:cNvSpPr>
              <a:spLocks/>
            </p:cNvSpPr>
            <p:nvPr/>
          </p:nvSpPr>
          <p:spPr bwMode="auto">
            <a:xfrm>
              <a:off x="4286" y="150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1" name="Freeform 10057"/>
            <p:cNvSpPr>
              <a:spLocks/>
            </p:cNvSpPr>
            <p:nvPr/>
          </p:nvSpPr>
          <p:spPr bwMode="auto">
            <a:xfrm>
              <a:off x="3748"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2" name="Freeform 10058"/>
            <p:cNvSpPr>
              <a:spLocks/>
            </p:cNvSpPr>
            <p:nvPr/>
          </p:nvSpPr>
          <p:spPr bwMode="auto">
            <a:xfrm>
              <a:off x="3846"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3" name="Freeform 10059"/>
            <p:cNvSpPr>
              <a:spLocks/>
            </p:cNvSpPr>
            <p:nvPr/>
          </p:nvSpPr>
          <p:spPr bwMode="auto">
            <a:xfrm>
              <a:off x="3754" y="219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24" name="Freeform 10060"/>
            <p:cNvSpPr>
              <a:spLocks/>
            </p:cNvSpPr>
            <p:nvPr/>
          </p:nvSpPr>
          <p:spPr bwMode="auto">
            <a:xfrm>
              <a:off x="4113" y="217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25" name="Freeform 10061"/>
            <p:cNvSpPr>
              <a:spLocks/>
            </p:cNvSpPr>
            <p:nvPr/>
          </p:nvSpPr>
          <p:spPr bwMode="auto">
            <a:xfrm>
              <a:off x="4425" y="219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6" name="Freeform 10062"/>
            <p:cNvSpPr>
              <a:spLocks/>
            </p:cNvSpPr>
            <p:nvPr/>
          </p:nvSpPr>
          <p:spPr bwMode="auto">
            <a:xfrm>
              <a:off x="4211"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7" name="Freeform 10063"/>
            <p:cNvSpPr>
              <a:spLocks/>
            </p:cNvSpPr>
            <p:nvPr/>
          </p:nvSpPr>
          <p:spPr bwMode="auto">
            <a:xfrm>
              <a:off x="4454"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28" name="Freeform 10064"/>
            <p:cNvSpPr>
              <a:spLocks/>
            </p:cNvSpPr>
            <p:nvPr/>
          </p:nvSpPr>
          <p:spPr bwMode="auto">
            <a:xfrm>
              <a:off x="4779" y="1995"/>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29" name="Freeform 10065"/>
            <p:cNvSpPr>
              <a:spLocks/>
            </p:cNvSpPr>
            <p:nvPr/>
          </p:nvSpPr>
          <p:spPr bwMode="auto">
            <a:xfrm>
              <a:off x="4252"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30" name="Freeform 10066"/>
            <p:cNvSpPr>
              <a:spLocks/>
            </p:cNvSpPr>
            <p:nvPr/>
          </p:nvSpPr>
          <p:spPr bwMode="auto">
            <a:xfrm>
              <a:off x="4437" y="208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1" name="Freeform 10067"/>
            <p:cNvSpPr>
              <a:spLocks/>
            </p:cNvSpPr>
            <p:nvPr/>
          </p:nvSpPr>
          <p:spPr bwMode="auto">
            <a:xfrm>
              <a:off x="4107" y="1661"/>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2" name="Freeform 10068"/>
            <p:cNvSpPr>
              <a:spLocks/>
            </p:cNvSpPr>
            <p:nvPr/>
          </p:nvSpPr>
          <p:spPr bwMode="auto">
            <a:xfrm>
              <a:off x="3910"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3" name="Freeform 10069"/>
            <p:cNvSpPr>
              <a:spLocks/>
            </p:cNvSpPr>
            <p:nvPr/>
          </p:nvSpPr>
          <p:spPr bwMode="auto">
            <a:xfrm>
              <a:off x="3829"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4" name="Freeform 10070"/>
            <p:cNvSpPr>
              <a:spLocks/>
            </p:cNvSpPr>
            <p:nvPr/>
          </p:nvSpPr>
          <p:spPr bwMode="auto">
            <a:xfrm>
              <a:off x="4263" y="207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5" name="Freeform 10071"/>
            <p:cNvSpPr>
              <a:spLocks/>
            </p:cNvSpPr>
            <p:nvPr/>
          </p:nvSpPr>
          <p:spPr bwMode="auto">
            <a:xfrm>
              <a:off x="4228" y="210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6" name="Freeform 10072"/>
            <p:cNvSpPr>
              <a:spLocks/>
            </p:cNvSpPr>
            <p:nvPr/>
          </p:nvSpPr>
          <p:spPr bwMode="auto">
            <a:xfrm>
              <a:off x="3887" y="182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7" name="Freeform 10073"/>
            <p:cNvSpPr>
              <a:spLocks/>
            </p:cNvSpPr>
            <p:nvPr/>
          </p:nvSpPr>
          <p:spPr bwMode="auto">
            <a:xfrm>
              <a:off x="4408"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8" name="Freeform 10074"/>
            <p:cNvSpPr>
              <a:spLocks/>
            </p:cNvSpPr>
            <p:nvPr/>
          </p:nvSpPr>
          <p:spPr bwMode="auto">
            <a:xfrm>
              <a:off x="4564" y="216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39" name="Freeform 10075"/>
            <p:cNvSpPr>
              <a:spLocks/>
            </p:cNvSpPr>
            <p:nvPr/>
          </p:nvSpPr>
          <p:spPr bwMode="auto">
            <a:xfrm>
              <a:off x="4275" y="218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0" name="Freeform 10076"/>
            <p:cNvSpPr>
              <a:spLocks/>
            </p:cNvSpPr>
            <p:nvPr/>
          </p:nvSpPr>
          <p:spPr bwMode="auto">
            <a:xfrm>
              <a:off x="4651"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1" name="Freeform 10077"/>
            <p:cNvSpPr>
              <a:spLocks/>
            </p:cNvSpPr>
            <p:nvPr/>
          </p:nvSpPr>
          <p:spPr bwMode="auto">
            <a:xfrm>
              <a:off x="4559" y="2013"/>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42" name="Freeform 10078"/>
            <p:cNvSpPr>
              <a:spLocks/>
            </p:cNvSpPr>
            <p:nvPr/>
          </p:nvSpPr>
          <p:spPr bwMode="auto">
            <a:xfrm>
              <a:off x="4495" y="210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3" name="Freeform 10079"/>
            <p:cNvSpPr>
              <a:spLocks/>
            </p:cNvSpPr>
            <p:nvPr/>
          </p:nvSpPr>
          <p:spPr bwMode="auto">
            <a:xfrm>
              <a:off x="4136" y="215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4" name="Freeform 10080"/>
            <p:cNvSpPr>
              <a:spLocks/>
            </p:cNvSpPr>
            <p:nvPr/>
          </p:nvSpPr>
          <p:spPr bwMode="auto">
            <a:xfrm>
              <a:off x="4281" y="209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45" name="Freeform 10081"/>
            <p:cNvSpPr>
              <a:spLocks/>
            </p:cNvSpPr>
            <p:nvPr/>
          </p:nvSpPr>
          <p:spPr bwMode="auto">
            <a:xfrm>
              <a:off x="4304" y="209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6" name="Freeform 10082"/>
            <p:cNvSpPr>
              <a:spLocks/>
            </p:cNvSpPr>
            <p:nvPr/>
          </p:nvSpPr>
          <p:spPr bwMode="auto">
            <a:xfrm>
              <a:off x="4541" y="206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7" name="Freeform 10083"/>
            <p:cNvSpPr>
              <a:spLocks/>
            </p:cNvSpPr>
            <p:nvPr/>
          </p:nvSpPr>
          <p:spPr bwMode="auto">
            <a:xfrm>
              <a:off x="3979" y="1673"/>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8" name="Freeform 10084"/>
            <p:cNvSpPr>
              <a:spLocks/>
            </p:cNvSpPr>
            <p:nvPr/>
          </p:nvSpPr>
          <p:spPr bwMode="auto">
            <a:xfrm>
              <a:off x="4686" y="2025"/>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49" name="Freeform 10085"/>
            <p:cNvSpPr>
              <a:spLocks/>
            </p:cNvSpPr>
            <p:nvPr/>
          </p:nvSpPr>
          <p:spPr bwMode="auto">
            <a:xfrm>
              <a:off x="4304" y="208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0" name="Freeform 10086"/>
            <p:cNvSpPr>
              <a:spLocks/>
            </p:cNvSpPr>
            <p:nvPr/>
          </p:nvSpPr>
          <p:spPr bwMode="auto">
            <a:xfrm>
              <a:off x="4130" y="212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1" name="Freeform 10087"/>
            <p:cNvSpPr>
              <a:spLocks/>
            </p:cNvSpPr>
            <p:nvPr/>
          </p:nvSpPr>
          <p:spPr bwMode="auto">
            <a:xfrm>
              <a:off x="3881"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2" name="Freeform 10088"/>
            <p:cNvSpPr>
              <a:spLocks/>
            </p:cNvSpPr>
            <p:nvPr/>
          </p:nvSpPr>
          <p:spPr bwMode="auto">
            <a:xfrm>
              <a:off x="4460" y="222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3" name="Freeform 10089"/>
            <p:cNvSpPr>
              <a:spLocks/>
            </p:cNvSpPr>
            <p:nvPr/>
          </p:nvSpPr>
          <p:spPr bwMode="auto">
            <a:xfrm>
              <a:off x="4518" y="217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4" name="Freeform 10090"/>
            <p:cNvSpPr>
              <a:spLocks/>
            </p:cNvSpPr>
            <p:nvPr/>
          </p:nvSpPr>
          <p:spPr bwMode="auto">
            <a:xfrm>
              <a:off x="4524" y="2162"/>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5" name="Freeform 10091"/>
            <p:cNvSpPr>
              <a:spLocks/>
            </p:cNvSpPr>
            <p:nvPr/>
          </p:nvSpPr>
          <p:spPr bwMode="auto">
            <a:xfrm>
              <a:off x="4617" y="2049"/>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56" name="Freeform 10092"/>
            <p:cNvSpPr>
              <a:spLocks/>
            </p:cNvSpPr>
            <p:nvPr/>
          </p:nvSpPr>
          <p:spPr bwMode="auto">
            <a:xfrm>
              <a:off x="4483" y="209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57" name="Freeform 10093"/>
            <p:cNvSpPr>
              <a:spLocks/>
            </p:cNvSpPr>
            <p:nvPr/>
          </p:nvSpPr>
          <p:spPr bwMode="auto">
            <a:xfrm>
              <a:off x="4252"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58" name="Freeform 10094"/>
            <p:cNvSpPr>
              <a:spLocks/>
            </p:cNvSpPr>
            <p:nvPr/>
          </p:nvSpPr>
          <p:spPr bwMode="auto">
            <a:xfrm>
              <a:off x="4420" y="212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59" name="Freeform 10095"/>
            <p:cNvSpPr>
              <a:spLocks/>
            </p:cNvSpPr>
            <p:nvPr/>
          </p:nvSpPr>
          <p:spPr bwMode="auto">
            <a:xfrm>
              <a:off x="4176"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0" name="Freeform 10096"/>
            <p:cNvSpPr>
              <a:spLocks/>
            </p:cNvSpPr>
            <p:nvPr/>
          </p:nvSpPr>
          <p:spPr bwMode="auto">
            <a:xfrm>
              <a:off x="4286"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1" name="Freeform 10097"/>
            <p:cNvSpPr>
              <a:spLocks/>
            </p:cNvSpPr>
            <p:nvPr/>
          </p:nvSpPr>
          <p:spPr bwMode="auto">
            <a:xfrm>
              <a:off x="4223" y="214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62" name="Freeform 10098"/>
            <p:cNvSpPr>
              <a:spLocks/>
            </p:cNvSpPr>
            <p:nvPr/>
          </p:nvSpPr>
          <p:spPr bwMode="auto">
            <a:xfrm>
              <a:off x="4084" y="2204"/>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63" name="Freeform 10099"/>
            <p:cNvSpPr>
              <a:spLocks/>
            </p:cNvSpPr>
            <p:nvPr/>
          </p:nvSpPr>
          <p:spPr bwMode="auto">
            <a:xfrm>
              <a:off x="4339" y="2216"/>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64" name="Freeform 10100"/>
            <p:cNvSpPr>
              <a:spLocks/>
            </p:cNvSpPr>
            <p:nvPr/>
          </p:nvSpPr>
          <p:spPr bwMode="auto">
            <a:xfrm>
              <a:off x="4165"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5" name="Freeform 10101"/>
            <p:cNvSpPr>
              <a:spLocks/>
            </p:cNvSpPr>
            <p:nvPr/>
          </p:nvSpPr>
          <p:spPr bwMode="auto">
            <a:xfrm>
              <a:off x="4153" y="218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6" name="Freeform 10102"/>
            <p:cNvSpPr>
              <a:spLocks/>
            </p:cNvSpPr>
            <p:nvPr/>
          </p:nvSpPr>
          <p:spPr bwMode="auto">
            <a:xfrm>
              <a:off x="3997" y="221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7" name="Freeform 10103"/>
            <p:cNvSpPr>
              <a:spLocks/>
            </p:cNvSpPr>
            <p:nvPr/>
          </p:nvSpPr>
          <p:spPr bwMode="auto">
            <a:xfrm>
              <a:off x="3447" y="210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68" name="Freeform 10104"/>
            <p:cNvSpPr>
              <a:spLocks/>
            </p:cNvSpPr>
            <p:nvPr/>
          </p:nvSpPr>
          <p:spPr bwMode="auto">
            <a:xfrm>
              <a:off x="4292" y="221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69" name="Freeform 10105"/>
            <p:cNvSpPr>
              <a:spLocks/>
            </p:cNvSpPr>
            <p:nvPr/>
          </p:nvSpPr>
          <p:spPr bwMode="auto">
            <a:xfrm>
              <a:off x="4089"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0" name="Freeform 10106"/>
            <p:cNvSpPr>
              <a:spLocks/>
            </p:cNvSpPr>
            <p:nvPr/>
          </p:nvSpPr>
          <p:spPr bwMode="auto">
            <a:xfrm>
              <a:off x="3898"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1" name="Freeform 10107"/>
            <p:cNvSpPr>
              <a:spLocks/>
            </p:cNvSpPr>
            <p:nvPr/>
          </p:nvSpPr>
          <p:spPr bwMode="auto">
            <a:xfrm>
              <a:off x="4165" y="2204"/>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2" name="Freeform 10108"/>
            <p:cNvSpPr>
              <a:spLocks/>
            </p:cNvSpPr>
            <p:nvPr/>
          </p:nvSpPr>
          <p:spPr bwMode="auto">
            <a:xfrm>
              <a:off x="4205" y="215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3" name="Freeform 10109"/>
            <p:cNvSpPr>
              <a:spLocks/>
            </p:cNvSpPr>
            <p:nvPr/>
          </p:nvSpPr>
          <p:spPr bwMode="auto">
            <a:xfrm>
              <a:off x="4217" y="2126"/>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4" name="Freeform 10110"/>
            <p:cNvSpPr>
              <a:spLocks/>
            </p:cNvSpPr>
            <p:nvPr/>
          </p:nvSpPr>
          <p:spPr bwMode="auto">
            <a:xfrm>
              <a:off x="4014" y="223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5" name="Freeform 10111"/>
            <p:cNvSpPr>
              <a:spLocks/>
            </p:cNvSpPr>
            <p:nvPr/>
          </p:nvSpPr>
          <p:spPr bwMode="auto">
            <a:xfrm>
              <a:off x="4275"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6" name="Freeform 10112"/>
            <p:cNvSpPr>
              <a:spLocks/>
            </p:cNvSpPr>
            <p:nvPr/>
          </p:nvSpPr>
          <p:spPr bwMode="auto">
            <a:xfrm>
              <a:off x="4460"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7" name="Freeform 10113"/>
            <p:cNvSpPr>
              <a:spLocks/>
            </p:cNvSpPr>
            <p:nvPr/>
          </p:nvSpPr>
          <p:spPr bwMode="auto">
            <a:xfrm>
              <a:off x="4124"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8" name="Freeform 10114"/>
            <p:cNvSpPr>
              <a:spLocks/>
            </p:cNvSpPr>
            <p:nvPr/>
          </p:nvSpPr>
          <p:spPr bwMode="auto">
            <a:xfrm>
              <a:off x="4066"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79" name="Freeform 10115"/>
            <p:cNvSpPr>
              <a:spLocks/>
            </p:cNvSpPr>
            <p:nvPr/>
          </p:nvSpPr>
          <p:spPr bwMode="auto">
            <a:xfrm>
              <a:off x="3655" y="1959"/>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0" name="Freeform 10116"/>
            <p:cNvSpPr>
              <a:spLocks/>
            </p:cNvSpPr>
            <p:nvPr/>
          </p:nvSpPr>
          <p:spPr bwMode="auto">
            <a:xfrm>
              <a:off x="4790" y="2180"/>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1" name="Freeform 10117"/>
            <p:cNvSpPr>
              <a:spLocks/>
            </p:cNvSpPr>
            <p:nvPr/>
          </p:nvSpPr>
          <p:spPr bwMode="auto">
            <a:xfrm>
              <a:off x="4593"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2" name="Freeform 10118"/>
            <p:cNvSpPr>
              <a:spLocks/>
            </p:cNvSpPr>
            <p:nvPr/>
          </p:nvSpPr>
          <p:spPr bwMode="auto">
            <a:xfrm>
              <a:off x="4622" y="2073"/>
              <a:ext cx="12" cy="11"/>
            </a:xfrm>
            <a:custGeom>
              <a:avLst/>
              <a:gdLst>
                <a:gd name="T0" fmla="*/ 6 w 12"/>
                <a:gd name="T1" fmla="*/ 0 h 11"/>
                <a:gd name="T2" fmla="*/ 12 w 12"/>
                <a:gd name="T3" fmla="*/ 5 h 11"/>
                <a:gd name="T4" fmla="*/ 6 w 12"/>
                <a:gd name="T5" fmla="*/ 11 h 11"/>
                <a:gd name="T6" fmla="*/ 0 w 12"/>
                <a:gd name="T7" fmla="*/ 5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5"/>
                  </a:lnTo>
                  <a:lnTo>
                    <a:pt x="6" y="11"/>
                  </a:lnTo>
                  <a:lnTo>
                    <a:pt x="0" y="5"/>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3" name="Freeform 10119"/>
            <p:cNvSpPr>
              <a:spLocks/>
            </p:cNvSpPr>
            <p:nvPr/>
          </p:nvSpPr>
          <p:spPr bwMode="auto">
            <a:xfrm>
              <a:off x="4773" y="2019"/>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4" name="Freeform 10120"/>
            <p:cNvSpPr>
              <a:spLocks/>
            </p:cNvSpPr>
            <p:nvPr/>
          </p:nvSpPr>
          <p:spPr bwMode="auto">
            <a:xfrm>
              <a:off x="4518" y="2067"/>
              <a:ext cx="12" cy="11"/>
            </a:xfrm>
            <a:custGeom>
              <a:avLst/>
              <a:gdLst>
                <a:gd name="T0" fmla="*/ 6 w 12"/>
                <a:gd name="T1" fmla="*/ 0 h 11"/>
                <a:gd name="T2" fmla="*/ 12 w 12"/>
                <a:gd name="T3" fmla="*/ 6 h 11"/>
                <a:gd name="T4" fmla="*/ 6 w 12"/>
                <a:gd name="T5" fmla="*/ 11 h 11"/>
                <a:gd name="T6" fmla="*/ 0 w 12"/>
                <a:gd name="T7" fmla="*/ 6 h 11"/>
                <a:gd name="T8" fmla="*/ 6 w 12"/>
                <a:gd name="T9" fmla="*/ 0 h 11"/>
              </a:gdLst>
              <a:ahLst/>
              <a:cxnLst>
                <a:cxn ang="0">
                  <a:pos x="T0" y="T1"/>
                </a:cxn>
                <a:cxn ang="0">
                  <a:pos x="T2" y="T3"/>
                </a:cxn>
                <a:cxn ang="0">
                  <a:pos x="T4" y="T5"/>
                </a:cxn>
                <a:cxn ang="0">
                  <a:pos x="T6" y="T7"/>
                </a:cxn>
                <a:cxn ang="0">
                  <a:pos x="T8" y="T9"/>
                </a:cxn>
              </a:cxnLst>
              <a:rect l="0" t="0" r="r" b="b"/>
              <a:pathLst>
                <a:path w="12" h="11">
                  <a:moveTo>
                    <a:pt x="6" y="0"/>
                  </a:moveTo>
                  <a:lnTo>
                    <a:pt x="12" y="6"/>
                  </a:lnTo>
                  <a:lnTo>
                    <a:pt x="6" y="11"/>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5" name="Freeform 10121"/>
            <p:cNvSpPr>
              <a:spLocks/>
            </p:cNvSpPr>
            <p:nvPr/>
          </p:nvSpPr>
          <p:spPr bwMode="auto">
            <a:xfrm>
              <a:off x="4402"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6" name="Freeform 10122"/>
            <p:cNvSpPr>
              <a:spLocks/>
            </p:cNvSpPr>
            <p:nvPr/>
          </p:nvSpPr>
          <p:spPr bwMode="auto">
            <a:xfrm>
              <a:off x="4234"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7" name="Freeform 10123"/>
            <p:cNvSpPr>
              <a:spLocks/>
            </p:cNvSpPr>
            <p:nvPr/>
          </p:nvSpPr>
          <p:spPr bwMode="auto">
            <a:xfrm>
              <a:off x="4339" y="2138"/>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88" name="Freeform 10124"/>
            <p:cNvSpPr>
              <a:spLocks/>
            </p:cNvSpPr>
            <p:nvPr/>
          </p:nvSpPr>
          <p:spPr bwMode="auto">
            <a:xfrm>
              <a:off x="4333" y="2150"/>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89" name="Freeform 10125"/>
            <p:cNvSpPr>
              <a:spLocks/>
            </p:cNvSpPr>
            <p:nvPr/>
          </p:nvSpPr>
          <p:spPr bwMode="auto">
            <a:xfrm>
              <a:off x="3557" y="2150"/>
              <a:ext cx="11" cy="12"/>
            </a:xfrm>
            <a:custGeom>
              <a:avLst/>
              <a:gdLst>
                <a:gd name="T0" fmla="*/ 5 w 11"/>
                <a:gd name="T1" fmla="*/ 0 h 12"/>
                <a:gd name="T2" fmla="*/ 11 w 11"/>
                <a:gd name="T3" fmla="*/ 6 h 12"/>
                <a:gd name="T4" fmla="*/ 5 w 11"/>
                <a:gd name="T5" fmla="*/ 12 h 12"/>
                <a:gd name="T6" fmla="*/ 0 w 11"/>
                <a:gd name="T7" fmla="*/ 6 h 12"/>
                <a:gd name="T8" fmla="*/ 5 w 11"/>
                <a:gd name="T9" fmla="*/ 0 h 12"/>
              </a:gdLst>
              <a:ahLst/>
              <a:cxnLst>
                <a:cxn ang="0">
                  <a:pos x="T0" y="T1"/>
                </a:cxn>
                <a:cxn ang="0">
                  <a:pos x="T2" y="T3"/>
                </a:cxn>
                <a:cxn ang="0">
                  <a:pos x="T4" y="T5"/>
                </a:cxn>
                <a:cxn ang="0">
                  <a:pos x="T6" y="T7"/>
                </a:cxn>
                <a:cxn ang="0">
                  <a:pos x="T8" y="T9"/>
                </a:cxn>
              </a:cxnLst>
              <a:rect l="0" t="0" r="r" b="b"/>
              <a:pathLst>
                <a:path w="11" h="12">
                  <a:moveTo>
                    <a:pt x="5" y="0"/>
                  </a:moveTo>
                  <a:lnTo>
                    <a:pt x="11" y="6"/>
                  </a:lnTo>
                  <a:lnTo>
                    <a:pt x="5" y="12"/>
                  </a:lnTo>
                  <a:lnTo>
                    <a:pt x="0" y="6"/>
                  </a:lnTo>
                  <a:lnTo>
                    <a:pt x="5" y="0"/>
                  </a:lnTo>
                  <a:close/>
                </a:path>
              </a:pathLst>
            </a:custGeom>
            <a:solidFill>
              <a:srgbClr val="000080"/>
            </a:solidFill>
            <a:ln w="9525">
              <a:solidFill>
                <a:srgbClr val="000080"/>
              </a:solidFill>
              <a:prstDash val="solid"/>
              <a:round/>
              <a:headEnd/>
              <a:tailEnd/>
            </a:ln>
          </p:spPr>
          <p:txBody>
            <a:bodyPr/>
            <a:lstStyle/>
            <a:p>
              <a:endParaRPr lang="en-US"/>
            </a:p>
          </p:txBody>
        </p:sp>
        <p:sp>
          <p:nvSpPr>
            <p:cNvPr id="72590" name="Freeform 10126"/>
            <p:cNvSpPr>
              <a:spLocks/>
            </p:cNvSpPr>
            <p:nvPr/>
          </p:nvSpPr>
          <p:spPr bwMode="auto">
            <a:xfrm>
              <a:off x="4292" y="2204"/>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1" name="Freeform 10127"/>
            <p:cNvSpPr>
              <a:spLocks/>
            </p:cNvSpPr>
            <p:nvPr/>
          </p:nvSpPr>
          <p:spPr bwMode="auto">
            <a:xfrm>
              <a:off x="4564" y="213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2" name="Freeform 10128"/>
            <p:cNvSpPr>
              <a:spLocks/>
            </p:cNvSpPr>
            <p:nvPr/>
          </p:nvSpPr>
          <p:spPr bwMode="auto">
            <a:xfrm>
              <a:off x="4483" y="2126"/>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3" name="Freeform 10129"/>
            <p:cNvSpPr>
              <a:spLocks/>
            </p:cNvSpPr>
            <p:nvPr/>
          </p:nvSpPr>
          <p:spPr bwMode="auto">
            <a:xfrm>
              <a:off x="3898" y="1911"/>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4" name="Freeform 10130"/>
            <p:cNvSpPr>
              <a:spLocks/>
            </p:cNvSpPr>
            <p:nvPr/>
          </p:nvSpPr>
          <p:spPr bwMode="auto">
            <a:xfrm>
              <a:off x="4263" y="2192"/>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5" name="Freeform 10131"/>
            <p:cNvSpPr>
              <a:spLocks/>
            </p:cNvSpPr>
            <p:nvPr/>
          </p:nvSpPr>
          <p:spPr bwMode="auto">
            <a:xfrm>
              <a:off x="4194" y="2198"/>
              <a:ext cx="11" cy="12"/>
            </a:xfrm>
            <a:custGeom>
              <a:avLst/>
              <a:gdLst>
                <a:gd name="T0" fmla="*/ 6 w 11"/>
                <a:gd name="T1" fmla="*/ 0 h 12"/>
                <a:gd name="T2" fmla="*/ 11 w 11"/>
                <a:gd name="T3" fmla="*/ 6 h 12"/>
                <a:gd name="T4" fmla="*/ 6 w 11"/>
                <a:gd name="T5" fmla="*/ 12 h 12"/>
                <a:gd name="T6" fmla="*/ 0 w 11"/>
                <a:gd name="T7" fmla="*/ 6 h 12"/>
                <a:gd name="T8" fmla="*/ 6 w 11"/>
                <a:gd name="T9" fmla="*/ 0 h 12"/>
              </a:gdLst>
              <a:ahLst/>
              <a:cxnLst>
                <a:cxn ang="0">
                  <a:pos x="T0" y="T1"/>
                </a:cxn>
                <a:cxn ang="0">
                  <a:pos x="T2" y="T3"/>
                </a:cxn>
                <a:cxn ang="0">
                  <a:pos x="T4" y="T5"/>
                </a:cxn>
                <a:cxn ang="0">
                  <a:pos x="T6" y="T7"/>
                </a:cxn>
                <a:cxn ang="0">
                  <a:pos x="T8" y="T9"/>
                </a:cxn>
              </a:cxnLst>
              <a:rect l="0" t="0" r="r" b="b"/>
              <a:pathLst>
                <a:path w="11" h="12">
                  <a:moveTo>
                    <a:pt x="6" y="0"/>
                  </a:moveTo>
                  <a:lnTo>
                    <a:pt x="11"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sp>
          <p:nvSpPr>
            <p:cNvPr id="72596" name="Freeform 10132"/>
            <p:cNvSpPr>
              <a:spLocks/>
            </p:cNvSpPr>
            <p:nvPr/>
          </p:nvSpPr>
          <p:spPr bwMode="auto">
            <a:xfrm>
              <a:off x="4518" y="2228"/>
              <a:ext cx="12" cy="12"/>
            </a:xfrm>
            <a:custGeom>
              <a:avLst/>
              <a:gdLst>
                <a:gd name="T0" fmla="*/ 6 w 12"/>
                <a:gd name="T1" fmla="*/ 0 h 12"/>
                <a:gd name="T2" fmla="*/ 12 w 12"/>
                <a:gd name="T3" fmla="*/ 6 h 12"/>
                <a:gd name="T4" fmla="*/ 6 w 12"/>
                <a:gd name="T5" fmla="*/ 12 h 12"/>
                <a:gd name="T6" fmla="*/ 0 w 12"/>
                <a:gd name="T7" fmla="*/ 6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lnTo>
                    <a:pt x="12" y="6"/>
                  </a:lnTo>
                  <a:lnTo>
                    <a:pt x="6" y="12"/>
                  </a:lnTo>
                  <a:lnTo>
                    <a:pt x="0" y="6"/>
                  </a:lnTo>
                  <a:lnTo>
                    <a:pt x="6" y="0"/>
                  </a:lnTo>
                  <a:close/>
                </a:path>
              </a:pathLst>
            </a:custGeom>
            <a:solidFill>
              <a:srgbClr val="000080"/>
            </a:solidFill>
            <a:ln w="9525">
              <a:solidFill>
                <a:srgbClr val="000080"/>
              </a:solidFill>
              <a:prstDash val="solid"/>
              <a:round/>
              <a:headEnd/>
              <a:tailEnd/>
            </a:ln>
          </p:spPr>
          <p:txBody>
            <a:bodyPr/>
            <a:lstStyle/>
            <a:p>
              <a:endParaRPr lang="en-US"/>
            </a:p>
          </p:txBody>
        </p:sp>
      </p:grpSp>
      <p:sp>
        <p:nvSpPr>
          <p:cNvPr id="630582" name="Rectangle 23350"/>
          <p:cNvSpPr>
            <a:spLocks noChangeArrowheads="1"/>
          </p:cNvSpPr>
          <p:nvPr/>
        </p:nvSpPr>
        <p:spPr bwMode="auto">
          <a:xfrm>
            <a:off x="1017588" y="4429125"/>
            <a:ext cx="2508250" cy="966788"/>
          </a:xfrm>
          <a:prstGeom prst="rect">
            <a:avLst/>
          </a:prstGeom>
          <a:solidFill>
            <a:srgbClr val="FFFF00">
              <a:alpha val="50195"/>
            </a:srgbClr>
          </a:solid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6% of Operation</a:t>
            </a:r>
          </a:p>
          <a:p>
            <a:pPr eaLnBrk="1" hangingPunct="1"/>
            <a:r>
              <a:rPr lang="en-US" altLang="en-US" sz="1800" b="0" baseline="0"/>
              <a:t>(IPLV = 12%)</a:t>
            </a:r>
          </a:p>
        </p:txBody>
      </p:sp>
      <p:grpSp>
        <p:nvGrpSpPr>
          <p:cNvPr id="25" name="Group 23351"/>
          <p:cNvGrpSpPr>
            <a:grpSpLocks/>
          </p:cNvGrpSpPr>
          <p:nvPr/>
        </p:nvGrpSpPr>
        <p:grpSpPr bwMode="auto">
          <a:xfrm>
            <a:off x="1022350" y="2474913"/>
            <a:ext cx="5008563" cy="2925762"/>
            <a:chOff x="738" y="1747"/>
            <a:chExt cx="2886" cy="1597"/>
          </a:xfrm>
        </p:grpSpPr>
        <p:sp>
          <p:nvSpPr>
            <p:cNvPr id="72599" name="Rectangle 23352"/>
            <p:cNvSpPr>
              <a:spLocks noChangeArrowheads="1"/>
            </p:cNvSpPr>
            <p:nvPr/>
          </p:nvSpPr>
          <p:spPr bwMode="auto">
            <a:xfrm>
              <a:off x="738" y="1747"/>
              <a:ext cx="1440" cy="528"/>
            </a:xfrm>
            <a:prstGeom prst="rect">
              <a:avLst/>
            </a:prstGeom>
            <a:solidFill>
              <a:srgbClr val="FF6600">
                <a:alpha val="5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72600" name="Rectangle 23353"/>
            <p:cNvSpPr>
              <a:spLocks noChangeArrowheads="1"/>
            </p:cNvSpPr>
            <p:nvPr/>
          </p:nvSpPr>
          <p:spPr bwMode="auto">
            <a:xfrm>
              <a:off x="2178" y="1748"/>
              <a:ext cx="1446" cy="1596"/>
            </a:xfrm>
            <a:prstGeom prst="rect">
              <a:avLst/>
            </a:prstGeom>
            <a:solidFill>
              <a:srgbClr val="FF6600">
                <a:alpha val="5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27% of Operation</a:t>
              </a:r>
            </a:p>
            <a:p>
              <a:pPr eaLnBrk="1" hangingPunct="1"/>
              <a:r>
                <a:rPr lang="en-US" altLang="en-US" sz="1800" b="0" baseline="0"/>
                <a:t>(IPLV = 42%)</a:t>
              </a:r>
            </a:p>
          </p:txBody>
        </p:sp>
      </p:grpSp>
      <p:sp>
        <p:nvSpPr>
          <p:cNvPr id="630586" name="Rectangle 23354"/>
          <p:cNvSpPr>
            <a:spLocks noChangeArrowheads="1"/>
          </p:cNvSpPr>
          <p:nvPr/>
        </p:nvSpPr>
        <p:spPr bwMode="auto">
          <a:xfrm>
            <a:off x="1027113" y="3452813"/>
            <a:ext cx="2493962" cy="973137"/>
          </a:xfrm>
          <a:prstGeom prst="rect">
            <a:avLst/>
          </a:prstGeom>
          <a:solidFill>
            <a:srgbClr val="FFFF00">
              <a:alpha val="50195"/>
            </a:srgbClr>
          </a:solid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2% of Operation</a:t>
            </a:r>
          </a:p>
          <a:p>
            <a:pPr eaLnBrk="1" hangingPunct="1"/>
            <a:r>
              <a:rPr lang="en-US" altLang="en-US" sz="1800" b="0" baseline="0"/>
              <a:t>(IPLV = 45%)</a:t>
            </a:r>
          </a:p>
        </p:txBody>
      </p:sp>
      <p:grpSp>
        <p:nvGrpSpPr>
          <p:cNvPr id="26" name="Group 23355"/>
          <p:cNvGrpSpPr>
            <a:grpSpLocks/>
          </p:cNvGrpSpPr>
          <p:nvPr/>
        </p:nvGrpSpPr>
        <p:grpSpPr bwMode="auto">
          <a:xfrm>
            <a:off x="1019175" y="1479550"/>
            <a:ext cx="7486650" cy="3921125"/>
            <a:chOff x="642" y="932"/>
            <a:chExt cx="4716" cy="2470"/>
          </a:xfrm>
        </p:grpSpPr>
        <p:sp>
          <p:nvSpPr>
            <p:cNvPr id="72603" name="Rectangle 23356"/>
            <p:cNvSpPr>
              <a:spLocks noChangeArrowheads="1"/>
            </p:cNvSpPr>
            <p:nvPr/>
          </p:nvSpPr>
          <p:spPr bwMode="auto">
            <a:xfrm>
              <a:off x="3790" y="1560"/>
              <a:ext cx="1568" cy="1842"/>
            </a:xfrm>
            <a:prstGeom prst="rect">
              <a:avLst/>
            </a:prstGeom>
            <a:solidFill>
              <a:srgbClr val="FF3300">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65% of Operation</a:t>
              </a:r>
            </a:p>
            <a:p>
              <a:pPr eaLnBrk="1" hangingPunct="1"/>
              <a:r>
                <a:rPr lang="en-US" altLang="en-US" sz="1800" b="0" baseline="0"/>
                <a:t>(IPLV = 1%)</a:t>
              </a:r>
            </a:p>
          </p:txBody>
        </p:sp>
        <p:sp>
          <p:nvSpPr>
            <p:cNvPr id="72604" name="Rectangle 23357"/>
            <p:cNvSpPr>
              <a:spLocks noChangeArrowheads="1"/>
            </p:cNvSpPr>
            <p:nvPr/>
          </p:nvSpPr>
          <p:spPr bwMode="auto">
            <a:xfrm>
              <a:off x="642" y="932"/>
              <a:ext cx="4714" cy="628"/>
            </a:xfrm>
            <a:prstGeom prst="rect">
              <a:avLst/>
            </a:prstGeom>
            <a:solidFill>
              <a:srgbClr val="FF3300">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grpSp>
      <p:sp>
        <p:nvSpPr>
          <p:cNvPr id="630590" name="Freeform 23358"/>
          <p:cNvSpPr>
            <a:spLocks/>
          </p:cNvSpPr>
          <p:nvPr/>
        </p:nvSpPr>
        <p:spPr bwMode="auto">
          <a:xfrm>
            <a:off x="1022350" y="4432300"/>
            <a:ext cx="2493963" cy="977900"/>
          </a:xfrm>
          <a:custGeom>
            <a:avLst/>
            <a:gdLst>
              <a:gd name="T0" fmla="*/ 0 w 1469"/>
              <a:gd name="T1" fmla="*/ 0 h 616"/>
              <a:gd name="T2" fmla="*/ 2147483647 w 1469"/>
              <a:gd name="T3" fmla="*/ 0 h 616"/>
              <a:gd name="T4" fmla="*/ 2147483647 w 1469"/>
              <a:gd name="T5" fmla="*/ 2147483647 h 616"/>
              <a:gd name="T6" fmla="*/ 0 60000 65536"/>
              <a:gd name="T7" fmla="*/ 0 60000 65536"/>
              <a:gd name="T8" fmla="*/ 0 60000 65536"/>
              <a:gd name="T9" fmla="*/ 0 w 1469"/>
              <a:gd name="T10" fmla="*/ 0 h 616"/>
              <a:gd name="T11" fmla="*/ 1469 w 1469"/>
              <a:gd name="T12" fmla="*/ 616 h 616"/>
            </a:gdLst>
            <a:ahLst/>
            <a:cxnLst>
              <a:cxn ang="T6">
                <a:pos x="T0" y="T1"/>
              </a:cxn>
              <a:cxn ang="T7">
                <a:pos x="T2" y="T3"/>
              </a:cxn>
              <a:cxn ang="T8">
                <a:pos x="T4" y="T5"/>
              </a:cxn>
            </a:cxnLst>
            <a:rect l="T9" t="T10" r="T11" b="T12"/>
            <a:pathLst>
              <a:path w="1469" h="616">
                <a:moveTo>
                  <a:pt x="0" y="0"/>
                </a:moveTo>
                <a:lnTo>
                  <a:pt x="1469" y="0"/>
                </a:lnTo>
                <a:lnTo>
                  <a:pt x="1468" y="616"/>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630591" name="Freeform 23359"/>
          <p:cNvSpPr>
            <a:spLocks/>
          </p:cNvSpPr>
          <p:nvPr/>
        </p:nvSpPr>
        <p:spPr bwMode="auto">
          <a:xfrm>
            <a:off x="1020763" y="3449638"/>
            <a:ext cx="2493962" cy="989012"/>
          </a:xfrm>
          <a:custGeom>
            <a:avLst/>
            <a:gdLst>
              <a:gd name="T0" fmla="*/ 0 w 1469"/>
              <a:gd name="T1" fmla="*/ 0 h 623"/>
              <a:gd name="T2" fmla="*/ 2147483647 w 1469"/>
              <a:gd name="T3" fmla="*/ 0 h 623"/>
              <a:gd name="T4" fmla="*/ 2147483647 w 1469"/>
              <a:gd name="T5" fmla="*/ 2147483647 h 623"/>
              <a:gd name="T6" fmla="*/ 0 60000 65536"/>
              <a:gd name="T7" fmla="*/ 0 60000 65536"/>
              <a:gd name="T8" fmla="*/ 0 60000 65536"/>
              <a:gd name="T9" fmla="*/ 0 w 1469"/>
              <a:gd name="T10" fmla="*/ 0 h 623"/>
              <a:gd name="T11" fmla="*/ 1469 w 1469"/>
              <a:gd name="T12" fmla="*/ 623 h 623"/>
            </a:gdLst>
            <a:ahLst/>
            <a:cxnLst>
              <a:cxn ang="T6">
                <a:pos x="T0" y="T1"/>
              </a:cxn>
              <a:cxn ang="T7">
                <a:pos x="T2" y="T3"/>
              </a:cxn>
              <a:cxn ang="T8">
                <a:pos x="T4" y="T5"/>
              </a:cxn>
            </a:cxnLst>
            <a:rect l="T9" t="T10" r="T11" b="T12"/>
            <a:pathLst>
              <a:path w="1469" h="623">
                <a:moveTo>
                  <a:pt x="0" y="0"/>
                </a:moveTo>
                <a:lnTo>
                  <a:pt x="1469" y="0"/>
                </a:lnTo>
                <a:lnTo>
                  <a:pt x="1469" y="623"/>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630592" name="Freeform 23360"/>
          <p:cNvSpPr>
            <a:spLocks/>
          </p:cNvSpPr>
          <p:nvPr/>
        </p:nvSpPr>
        <p:spPr bwMode="auto">
          <a:xfrm>
            <a:off x="1028700" y="2478088"/>
            <a:ext cx="4994275" cy="2922587"/>
          </a:xfrm>
          <a:custGeom>
            <a:avLst/>
            <a:gdLst>
              <a:gd name="T0" fmla="*/ 0 w 2942"/>
              <a:gd name="T1" fmla="*/ 0 h 1841"/>
              <a:gd name="T2" fmla="*/ 2147483647 w 2942"/>
              <a:gd name="T3" fmla="*/ 0 h 1841"/>
              <a:gd name="T4" fmla="*/ 2147483647 w 2942"/>
              <a:gd name="T5" fmla="*/ 2147483647 h 1841"/>
              <a:gd name="T6" fmla="*/ 0 60000 65536"/>
              <a:gd name="T7" fmla="*/ 0 60000 65536"/>
              <a:gd name="T8" fmla="*/ 0 60000 65536"/>
              <a:gd name="T9" fmla="*/ 0 w 2942"/>
              <a:gd name="T10" fmla="*/ 0 h 1841"/>
              <a:gd name="T11" fmla="*/ 2942 w 2942"/>
              <a:gd name="T12" fmla="*/ 1841 h 1841"/>
            </a:gdLst>
            <a:ahLst/>
            <a:cxnLst>
              <a:cxn ang="T6">
                <a:pos x="T0" y="T1"/>
              </a:cxn>
              <a:cxn ang="T7">
                <a:pos x="T2" y="T3"/>
              </a:cxn>
              <a:cxn ang="T8">
                <a:pos x="T4" y="T5"/>
              </a:cxn>
            </a:cxnLst>
            <a:rect l="T9" t="T10" r="T11" b="T12"/>
            <a:pathLst>
              <a:path w="2942" h="1841">
                <a:moveTo>
                  <a:pt x="0" y="0"/>
                </a:moveTo>
                <a:lnTo>
                  <a:pt x="2942" y="0"/>
                </a:lnTo>
                <a:lnTo>
                  <a:pt x="2940" y="1841"/>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630593" name="Freeform 23361"/>
          <p:cNvSpPr>
            <a:spLocks/>
          </p:cNvSpPr>
          <p:nvPr/>
        </p:nvSpPr>
        <p:spPr bwMode="auto">
          <a:xfrm>
            <a:off x="1025525" y="1485900"/>
            <a:ext cx="7493000" cy="3908425"/>
          </a:xfrm>
          <a:custGeom>
            <a:avLst/>
            <a:gdLst>
              <a:gd name="T0" fmla="*/ 0 w 4720"/>
              <a:gd name="T1" fmla="*/ 0 h 2462"/>
              <a:gd name="T2" fmla="*/ 2147483647 w 4720"/>
              <a:gd name="T3" fmla="*/ 0 h 2462"/>
              <a:gd name="T4" fmla="*/ 2147483647 w 4720"/>
              <a:gd name="T5" fmla="*/ 2147483647 h 2462"/>
              <a:gd name="T6" fmla="*/ 0 60000 65536"/>
              <a:gd name="T7" fmla="*/ 0 60000 65536"/>
              <a:gd name="T8" fmla="*/ 0 60000 65536"/>
              <a:gd name="T9" fmla="*/ 0 w 4720"/>
              <a:gd name="T10" fmla="*/ 0 h 2462"/>
              <a:gd name="T11" fmla="*/ 4720 w 4720"/>
              <a:gd name="T12" fmla="*/ 2462 h 2462"/>
            </a:gdLst>
            <a:ahLst/>
            <a:cxnLst>
              <a:cxn ang="T6">
                <a:pos x="T0" y="T1"/>
              </a:cxn>
              <a:cxn ang="T7">
                <a:pos x="T2" y="T3"/>
              </a:cxn>
              <a:cxn ang="T8">
                <a:pos x="T4" y="T5"/>
              </a:cxn>
            </a:cxnLst>
            <a:rect l="T9" t="T10" r="T11" b="T12"/>
            <a:pathLst>
              <a:path w="4720" h="2462">
                <a:moveTo>
                  <a:pt x="0" y="0"/>
                </a:moveTo>
                <a:lnTo>
                  <a:pt x="4717" y="0"/>
                </a:lnTo>
                <a:lnTo>
                  <a:pt x="4720" y="2462"/>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Tree>
    <p:extLst>
      <p:ext uri="{BB962C8B-B14F-4D97-AF65-F5344CB8AC3E}">
        <p14:creationId xmlns:p14="http://schemas.microsoft.com/office/powerpoint/2010/main" val="237363644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058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0590"/>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3058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3059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30592"/>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2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305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0582" grpId="0" animBg="1"/>
      <p:bldP spid="630586" grpId="0" animBg="1"/>
      <p:bldP spid="630590" grpId="0" animBg="1"/>
      <p:bldP spid="630591" grpId="0" animBg="1"/>
      <p:bldP spid="630592" grpId="0" animBg="1"/>
      <p:bldP spid="63059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0" name="Group 2"/>
          <p:cNvGrpSpPr>
            <a:grpSpLocks/>
          </p:cNvGrpSpPr>
          <p:nvPr/>
        </p:nvGrpSpPr>
        <p:grpSpPr bwMode="auto">
          <a:xfrm>
            <a:off x="974725" y="1476375"/>
            <a:ext cx="7540625" cy="3968750"/>
            <a:chOff x="614" y="930"/>
            <a:chExt cx="4750" cy="2500"/>
          </a:xfrm>
        </p:grpSpPr>
        <p:sp>
          <p:nvSpPr>
            <p:cNvPr id="8431" name="Rectangle 3"/>
            <p:cNvSpPr>
              <a:spLocks noChangeArrowheads="1"/>
            </p:cNvSpPr>
            <p:nvPr/>
          </p:nvSpPr>
          <p:spPr bwMode="auto">
            <a:xfrm>
              <a:off x="643" y="930"/>
              <a:ext cx="4721" cy="2471"/>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8432" name="Line 4"/>
            <p:cNvSpPr>
              <a:spLocks noChangeShapeType="1"/>
            </p:cNvSpPr>
            <p:nvPr/>
          </p:nvSpPr>
          <p:spPr bwMode="auto">
            <a:xfrm>
              <a:off x="643" y="315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 name="Line 5"/>
            <p:cNvSpPr>
              <a:spLocks noChangeShapeType="1"/>
            </p:cNvSpPr>
            <p:nvPr/>
          </p:nvSpPr>
          <p:spPr bwMode="auto">
            <a:xfrm>
              <a:off x="643" y="290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4" name="Line 6"/>
            <p:cNvSpPr>
              <a:spLocks noChangeShapeType="1"/>
            </p:cNvSpPr>
            <p:nvPr/>
          </p:nvSpPr>
          <p:spPr bwMode="auto">
            <a:xfrm>
              <a:off x="643" y="266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5" name="Line 7"/>
            <p:cNvSpPr>
              <a:spLocks noChangeShapeType="1"/>
            </p:cNvSpPr>
            <p:nvPr/>
          </p:nvSpPr>
          <p:spPr bwMode="auto">
            <a:xfrm>
              <a:off x="643" y="241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6" name="Line 8"/>
            <p:cNvSpPr>
              <a:spLocks noChangeShapeType="1"/>
            </p:cNvSpPr>
            <p:nvPr/>
          </p:nvSpPr>
          <p:spPr bwMode="auto">
            <a:xfrm>
              <a:off x="643" y="216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7" name="Line 9"/>
            <p:cNvSpPr>
              <a:spLocks noChangeShapeType="1"/>
            </p:cNvSpPr>
            <p:nvPr/>
          </p:nvSpPr>
          <p:spPr bwMode="auto">
            <a:xfrm>
              <a:off x="643" y="1920"/>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8" name="Line 10"/>
            <p:cNvSpPr>
              <a:spLocks noChangeShapeType="1"/>
            </p:cNvSpPr>
            <p:nvPr/>
          </p:nvSpPr>
          <p:spPr bwMode="auto">
            <a:xfrm>
              <a:off x="643" y="167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9" name="Line 11"/>
            <p:cNvSpPr>
              <a:spLocks noChangeShapeType="1"/>
            </p:cNvSpPr>
            <p:nvPr/>
          </p:nvSpPr>
          <p:spPr bwMode="auto">
            <a:xfrm>
              <a:off x="643" y="1422"/>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0" name="Line 12"/>
            <p:cNvSpPr>
              <a:spLocks noChangeShapeType="1"/>
            </p:cNvSpPr>
            <p:nvPr/>
          </p:nvSpPr>
          <p:spPr bwMode="auto">
            <a:xfrm>
              <a:off x="643" y="1179"/>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1" name="Line 13"/>
            <p:cNvSpPr>
              <a:spLocks noChangeShapeType="1"/>
            </p:cNvSpPr>
            <p:nvPr/>
          </p:nvSpPr>
          <p:spPr bwMode="auto">
            <a:xfrm>
              <a:off x="643" y="930"/>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2" name="Rectangle 14"/>
            <p:cNvSpPr>
              <a:spLocks noChangeArrowheads="1"/>
            </p:cNvSpPr>
            <p:nvPr/>
          </p:nvSpPr>
          <p:spPr bwMode="auto">
            <a:xfrm>
              <a:off x="643" y="930"/>
              <a:ext cx="4721" cy="2471"/>
            </a:xfrm>
            <a:prstGeom prst="rect">
              <a:avLst/>
            </a:prstGeom>
            <a:noFill/>
            <a:ln w="9525">
              <a:solidFill>
                <a:srgbClr val="80808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8443" name="Line 15"/>
            <p:cNvSpPr>
              <a:spLocks noChangeShapeType="1"/>
            </p:cNvSpPr>
            <p:nvPr/>
          </p:nvSpPr>
          <p:spPr bwMode="auto">
            <a:xfrm>
              <a:off x="643" y="930"/>
              <a:ext cx="0" cy="2471"/>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4" name="Line 16"/>
            <p:cNvSpPr>
              <a:spLocks noChangeShapeType="1"/>
            </p:cNvSpPr>
            <p:nvPr/>
          </p:nvSpPr>
          <p:spPr bwMode="auto">
            <a:xfrm>
              <a:off x="614" y="340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5" name="Line 17"/>
            <p:cNvSpPr>
              <a:spLocks noChangeShapeType="1"/>
            </p:cNvSpPr>
            <p:nvPr/>
          </p:nvSpPr>
          <p:spPr bwMode="auto">
            <a:xfrm>
              <a:off x="614" y="315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6" name="Line 18"/>
            <p:cNvSpPr>
              <a:spLocks noChangeShapeType="1"/>
            </p:cNvSpPr>
            <p:nvPr/>
          </p:nvSpPr>
          <p:spPr bwMode="auto">
            <a:xfrm>
              <a:off x="614" y="290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7" name="Line 19"/>
            <p:cNvSpPr>
              <a:spLocks noChangeShapeType="1"/>
            </p:cNvSpPr>
            <p:nvPr/>
          </p:nvSpPr>
          <p:spPr bwMode="auto">
            <a:xfrm>
              <a:off x="614" y="266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8" name="Line 20"/>
            <p:cNvSpPr>
              <a:spLocks noChangeShapeType="1"/>
            </p:cNvSpPr>
            <p:nvPr/>
          </p:nvSpPr>
          <p:spPr bwMode="auto">
            <a:xfrm>
              <a:off x="614" y="241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9" name="Line 21"/>
            <p:cNvSpPr>
              <a:spLocks noChangeShapeType="1"/>
            </p:cNvSpPr>
            <p:nvPr/>
          </p:nvSpPr>
          <p:spPr bwMode="auto">
            <a:xfrm>
              <a:off x="614" y="216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0" name="Line 22"/>
            <p:cNvSpPr>
              <a:spLocks noChangeShapeType="1"/>
            </p:cNvSpPr>
            <p:nvPr/>
          </p:nvSpPr>
          <p:spPr bwMode="auto">
            <a:xfrm>
              <a:off x="614" y="1920"/>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1" name="Line 23"/>
            <p:cNvSpPr>
              <a:spLocks noChangeShapeType="1"/>
            </p:cNvSpPr>
            <p:nvPr/>
          </p:nvSpPr>
          <p:spPr bwMode="auto">
            <a:xfrm>
              <a:off x="614" y="1671"/>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2" name="Line 24"/>
            <p:cNvSpPr>
              <a:spLocks noChangeShapeType="1"/>
            </p:cNvSpPr>
            <p:nvPr/>
          </p:nvSpPr>
          <p:spPr bwMode="auto">
            <a:xfrm>
              <a:off x="614" y="1422"/>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3" name="Line 25"/>
            <p:cNvSpPr>
              <a:spLocks noChangeShapeType="1"/>
            </p:cNvSpPr>
            <p:nvPr/>
          </p:nvSpPr>
          <p:spPr bwMode="auto">
            <a:xfrm>
              <a:off x="614" y="1179"/>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4" name="Line 26"/>
            <p:cNvSpPr>
              <a:spLocks noChangeShapeType="1"/>
            </p:cNvSpPr>
            <p:nvPr/>
          </p:nvSpPr>
          <p:spPr bwMode="auto">
            <a:xfrm>
              <a:off x="614" y="930"/>
              <a:ext cx="29"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 name="Line 27"/>
            <p:cNvSpPr>
              <a:spLocks noChangeShapeType="1"/>
            </p:cNvSpPr>
            <p:nvPr/>
          </p:nvSpPr>
          <p:spPr bwMode="auto">
            <a:xfrm>
              <a:off x="643" y="3401"/>
              <a:ext cx="4721" cy="0"/>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6" name="Line 28"/>
            <p:cNvSpPr>
              <a:spLocks noChangeShapeType="1"/>
            </p:cNvSpPr>
            <p:nvPr/>
          </p:nvSpPr>
          <p:spPr bwMode="auto">
            <a:xfrm flipV="1">
              <a:off x="643"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7" name="Line 29"/>
            <p:cNvSpPr>
              <a:spLocks noChangeShapeType="1"/>
            </p:cNvSpPr>
            <p:nvPr/>
          </p:nvSpPr>
          <p:spPr bwMode="auto">
            <a:xfrm flipV="1">
              <a:off x="1432"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8" name="Line 30"/>
            <p:cNvSpPr>
              <a:spLocks noChangeShapeType="1"/>
            </p:cNvSpPr>
            <p:nvPr/>
          </p:nvSpPr>
          <p:spPr bwMode="auto">
            <a:xfrm flipV="1">
              <a:off x="2215"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9" name="Line 31"/>
            <p:cNvSpPr>
              <a:spLocks noChangeShapeType="1"/>
            </p:cNvSpPr>
            <p:nvPr/>
          </p:nvSpPr>
          <p:spPr bwMode="auto">
            <a:xfrm flipV="1">
              <a:off x="3004"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60" name="Line 32"/>
            <p:cNvSpPr>
              <a:spLocks noChangeShapeType="1"/>
            </p:cNvSpPr>
            <p:nvPr/>
          </p:nvSpPr>
          <p:spPr bwMode="auto">
            <a:xfrm flipV="1">
              <a:off x="3792"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61" name="Line 33"/>
            <p:cNvSpPr>
              <a:spLocks noChangeShapeType="1"/>
            </p:cNvSpPr>
            <p:nvPr/>
          </p:nvSpPr>
          <p:spPr bwMode="auto">
            <a:xfrm flipV="1">
              <a:off x="4576"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62" name="Line 34"/>
            <p:cNvSpPr>
              <a:spLocks noChangeShapeType="1"/>
            </p:cNvSpPr>
            <p:nvPr/>
          </p:nvSpPr>
          <p:spPr bwMode="auto">
            <a:xfrm flipV="1">
              <a:off x="5364" y="3401"/>
              <a:ext cx="0" cy="2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51" name="Rectangle 2172"/>
          <p:cNvSpPr>
            <a:spLocks noGrp="1" noChangeArrowheads="1"/>
          </p:cNvSpPr>
          <p:nvPr>
            <p:ph type="title"/>
          </p:nvPr>
        </p:nvSpPr>
        <p:spPr/>
        <p:txBody>
          <a:bodyPr/>
          <a:lstStyle/>
          <a:p>
            <a:pPr eaLnBrk="1" hangingPunct="1"/>
            <a:r>
              <a:rPr lang="ru-RU" sz="2000" dirty="0">
                <a:solidFill>
                  <a:srgbClr val="000000"/>
                </a:solidFill>
                <a:latin typeface="Arial" charset="0"/>
                <a:cs typeface="Arial" charset="0"/>
              </a:rPr>
              <a:t>Сравнение по эффективности</a:t>
            </a:r>
            <a:r>
              <a:rPr lang="en-US" sz="2000" dirty="0">
                <a:solidFill>
                  <a:srgbClr val="000000"/>
                </a:solidFill>
                <a:latin typeface="Arial" charset="0"/>
                <a:cs typeface="Arial" charset="0"/>
              </a:rPr>
              <a:t>:</a:t>
            </a:r>
            <a:r>
              <a:rPr lang="en-US" sz="2400" dirty="0">
                <a:solidFill>
                  <a:srgbClr val="000000"/>
                </a:solidFill>
                <a:latin typeface="Arial" charset="0"/>
                <a:cs typeface="Arial" charset="0"/>
              </a:rPr>
              <a:t/>
            </a:r>
            <a:br>
              <a:rPr lang="en-US" sz="2400" dirty="0">
                <a:solidFill>
                  <a:srgbClr val="000000"/>
                </a:solidFill>
                <a:latin typeface="Arial" charset="0"/>
                <a:cs typeface="Arial" charset="0"/>
              </a:rPr>
            </a:br>
            <a:r>
              <a:rPr lang="ru-RU" sz="2400" dirty="0">
                <a:solidFill>
                  <a:srgbClr val="000000"/>
                </a:solidFill>
                <a:latin typeface="Arial" charset="0"/>
                <a:cs typeface="Arial" charset="0"/>
              </a:rPr>
              <a:t>Индекс оценки</a:t>
            </a:r>
            <a:endParaRPr lang="en-US" altLang="en-US" sz="2000" dirty="0" smtClean="0"/>
          </a:p>
        </p:txBody>
      </p:sp>
      <p:grpSp>
        <p:nvGrpSpPr>
          <p:cNvPr id="2052" name="Group 2173"/>
          <p:cNvGrpSpPr>
            <a:grpSpLocks/>
          </p:cNvGrpSpPr>
          <p:nvPr/>
        </p:nvGrpSpPr>
        <p:grpSpPr bwMode="auto">
          <a:xfrm>
            <a:off x="728663" y="5529263"/>
            <a:ext cx="8324850" cy="223837"/>
            <a:chOff x="459" y="3682"/>
            <a:chExt cx="5244" cy="141"/>
          </a:xfrm>
        </p:grpSpPr>
        <p:sp>
          <p:nvSpPr>
            <p:cNvPr id="8424" name="Text Box 2174"/>
            <p:cNvSpPr txBox="1">
              <a:spLocks noChangeArrowheads="1"/>
            </p:cNvSpPr>
            <p:nvPr/>
          </p:nvSpPr>
          <p:spPr bwMode="auto">
            <a:xfrm>
              <a:off x="459" y="3682"/>
              <a:ext cx="659"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55°F</a:t>
              </a:r>
              <a:r>
                <a:rPr lang="en-US" altLang="en-US" sz="1200" b="0" baseline="0"/>
                <a:t>(13°C)</a:t>
              </a:r>
            </a:p>
          </p:txBody>
        </p:sp>
        <p:sp>
          <p:nvSpPr>
            <p:cNvPr id="8425" name="Text Box 2175"/>
            <p:cNvSpPr txBox="1">
              <a:spLocks noChangeArrowheads="1"/>
            </p:cNvSpPr>
            <p:nvPr/>
          </p:nvSpPr>
          <p:spPr bwMode="auto">
            <a:xfrm>
              <a:off x="1183" y="3689"/>
              <a:ext cx="74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60°F</a:t>
              </a:r>
              <a:r>
                <a:rPr lang="en-US" altLang="en-US" sz="1200" b="0" baseline="0"/>
                <a:t>(16°C)</a:t>
              </a:r>
            </a:p>
          </p:txBody>
        </p:sp>
        <p:sp>
          <p:nvSpPr>
            <p:cNvPr id="8426" name="Text Box 2176"/>
            <p:cNvSpPr txBox="1">
              <a:spLocks noChangeArrowheads="1"/>
            </p:cNvSpPr>
            <p:nvPr/>
          </p:nvSpPr>
          <p:spPr bwMode="auto">
            <a:xfrm>
              <a:off x="1969" y="3689"/>
              <a:ext cx="70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65°F</a:t>
              </a:r>
              <a:r>
                <a:rPr lang="en-US" altLang="en-US" sz="1200" b="0" baseline="0"/>
                <a:t>(18°C)</a:t>
              </a:r>
            </a:p>
          </p:txBody>
        </p:sp>
        <p:sp>
          <p:nvSpPr>
            <p:cNvPr id="8427" name="Text Box 2177"/>
            <p:cNvSpPr txBox="1">
              <a:spLocks noChangeArrowheads="1"/>
            </p:cNvSpPr>
            <p:nvPr/>
          </p:nvSpPr>
          <p:spPr bwMode="auto">
            <a:xfrm>
              <a:off x="2756" y="3688"/>
              <a:ext cx="649"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70°F</a:t>
              </a:r>
              <a:r>
                <a:rPr lang="en-US" altLang="en-US" sz="1200" b="0" baseline="0"/>
                <a:t>(21°C)</a:t>
              </a:r>
            </a:p>
          </p:txBody>
        </p:sp>
        <p:sp>
          <p:nvSpPr>
            <p:cNvPr id="8428" name="Text Box 2178"/>
            <p:cNvSpPr txBox="1">
              <a:spLocks noChangeArrowheads="1"/>
            </p:cNvSpPr>
            <p:nvPr/>
          </p:nvSpPr>
          <p:spPr bwMode="auto">
            <a:xfrm>
              <a:off x="3541" y="3688"/>
              <a:ext cx="683"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75°F</a:t>
              </a:r>
              <a:r>
                <a:rPr lang="en-US" altLang="en-US" sz="1200" b="0" baseline="0"/>
                <a:t>(24°C)</a:t>
              </a:r>
            </a:p>
          </p:txBody>
        </p:sp>
        <p:sp>
          <p:nvSpPr>
            <p:cNvPr id="8429" name="Text Box 2179"/>
            <p:cNvSpPr txBox="1">
              <a:spLocks noChangeArrowheads="1"/>
            </p:cNvSpPr>
            <p:nvPr/>
          </p:nvSpPr>
          <p:spPr bwMode="auto">
            <a:xfrm>
              <a:off x="4324" y="3688"/>
              <a:ext cx="701"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80°F</a:t>
              </a:r>
              <a:r>
                <a:rPr lang="en-US" altLang="en-US" sz="1200" b="0" baseline="0"/>
                <a:t>(27°C)</a:t>
              </a:r>
            </a:p>
          </p:txBody>
        </p:sp>
        <p:sp>
          <p:nvSpPr>
            <p:cNvPr id="8430" name="Text Box 2180"/>
            <p:cNvSpPr txBox="1">
              <a:spLocks noChangeArrowheads="1"/>
            </p:cNvSpPr>
            <p:nvPr/>
          </p:nvSpPr>
          <p:spPr bwMode="auto">
            <a:xfrm>
              <a:off x="5119" y="3688"/>
              <a:ext cx="584" cy="134"/>
            </a:xfrm>
            <a:prstGeom prst="rect">
              <a:avLst/>
            </a:prstGeom>
            <a:solidFill>
              <a:schemeClr val="bg1"/>
            </a:solidFill>
            <a:ln>
              <a:noFill/>
            </a:ln>
            <a:extLst>
              <a:ext uri="{91240B29-F687-4F45-9708-019B960494DF}">
                <a14:hiddenLine xmlns:a14="http://schemas.microsoft.com/office/drawing/2010/main" w="9525" algn="ctr">
                  <a:solidFill>
                    <a:srgbClr val="000000"/>
                  </a:solidFill>
                  <a:miter lim="800000"/>
                  <a:headEnd/>
                  <a:tailEnd/>
                </a14:hiddenLine>
              </a:ext>
            </a:extLst>
          </p:spPr>
          <p:txBody>
            <a:bodyPr lIns="0" tIns="0" rIns="0" bIns="0"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spcBef>
                  <a:spcPct val="50000"/>
                </a:spcBef>
              </a:pPr>
              <a:r>
                <a:rPr lang="en-US" altLang="en-US" sz="1400" b="0" baseline="0"/>
                <a:t>85°F</a:t>
              </a:r>
              <a:r>
                <a:rPr lang="en-US" altLang="en-US" sz="1200" b="0" baseline="0"/>
                <a:t>(30°C)</a:t>
              </a:r>
            </a:p>
          </p:txBody>
        </p:sp>
      </p:grpSp>
      <p:sp>
        <p:nvSpPr>
          <p:cNvPr id="2053" name="Rectangle 2181"/>
          <p:cNvSpPr>
            <a:spLocks noChangeArrowheads="1"/>
          </p:cNvSpPr>
          <p:nvPr/>
        </p:nvSpPr>
        <p:spPr bwMode="auto">
          <a:xfrm>
            <a:off x="2811463" y="730250"/>
            <a:ext cx="306372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2300" baseline="0" dirty="0" err="1" smtClean="0">
                <a:solidFill>
                  <a:srgbClr val="000000"/>
                </a:solidFill>
              </a:rPr>
              <a:t>Рийяд</a:t>
            </a:r>
            <a:r>
              <a:rPr lang="ru-RU" altLang="en-US" sz="2300" baseline="0" dirty="0" smtClean="0">
                <a:solidFill>
                  <a:srgbClr val="000000"/>
                </a:solidFill>
              </a:rPr>
              <a:t> </a:t>
            </a:r>
            <a:r>
              <a:rPr lang="en-US" altLang="en-US" sz="1800" baseline="0" dirty="0" smtClean="0">
                <a:solidFill>
                  <a:srgbClr val="000000"/>
                </a:solidFill>
              </a:rPr>
              <a:t>(</a:t>
            </a:r>
            <a:r>
              <a:rPr lang="ru-RU" altLang="en-US" sz="1800" baseline="0" dirty="0" smtClean="0">
                <a:solidFill>
                  <a:srgbClr val="000000"/>
                </a:solidFill>
              </a:rPr>
              <a:t>ХЦ два </a:t>
            </a:r>
            <a:r>
              <a:rPr lang="ru-RU" altLang="en-US" sz="1800" baseline="0" dirty="0" err="1" smtClean="0">
                <a:solidFill>
                  <a:srgbClr val="000000"/>
                </a:solidFill>
              </a:rPr>
              <a:t>чиллера</a:t>
            </a:r>
            <a:r>
              <a:rPr lang="en-US" altLang="en-US" sz="1800" baseline="0" dirty="0" smtClean="0">
                <a:solidFill>
                  <a:srgbClr val="000000"/>
                </a:solidFill>
              </a:rPr>
              <a:t>)</a:t>
            </a:r>
            <a:r>
              <a:rPr lang="en-US" altLang="en-US" sz="2300" baseline="0" dirty="0" smtClean="0">
                <a:solidFill>
                  <a:srgbClr val="000000"/>
                </a:solidFill>
              </a:rPr>
              <a:t> </a:t>
            </a:r>
            <a:endParaRPr lang="en-US" altLang="en-US" sz="2300" baseline="0" dirty="0">
              <a:solidFill>
                <a:srgbClr val="000000"/>
              </a:solidFill>
            </a:endParaRPr>
          </a:p>
        </p:txBody>
      </p:sp>
      <p:grpSp>
        <p:nvGrpSpPr>
          <p:cNvPr id="2054" name="Group 2182"/>
          <p:cNvGrpSpPr>
            <a:grpSpLocks/>
          </p:cNvGrpSpPr>
          <p:nvPr/>
        </p:nvGrpSpPr>
        <p:grpSpPr bwMode="auto">
          <a:xfrm>
            <a:off x="687388" y="1393825"/>
            <a:ext cx="252412" cy="4105275"/>
            <a:chOff x="433" y="879"/>
            <a:chExt cx="159" cy="2586"/>
          </a:xfrm>
        </p:grpSpPr>
        <p:sp>
          <p:nvSpPr>
            <p:cNvPr id="8413" name="Rectangle 2183"/>
            <p:cNvSpPr>
              <a:spLocks noChangeArrowheads="1"/>
            </p:cNvSpPr>
            <p:nvPr/>
          </p:nvSpPr>
          <p:spPr bwMode="auto">
            <a:xfrm>
              <a:off x="535" y="3350"/>
              <a:ext cx="53"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0</a:t>
              </a:r>
              <a:endParaRPr lang="en-US" altLang="en-US"/>
            </a:p>
          </p:txBody>
        </p:sp>
        <p:sp>
          <p:nvSpPr>
            <p:cNvPr id="8414" name="Rectangle 2184"/>
            <p:cNvSpPr>
              <a:spLocks noChangeArrowheads="1"/>
            </p:cNvSpPr>
            <p:nvPr/>
          </p:nvSpPr>
          <p:spPr bwMode="auto">
            <a:xfrm>
              <a:off x="486" y="3102"/>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10</a:t>
              </a:r>
              <a:endParaRPr lang="en-US" altLang="en-US"/>
            </a:p>
          </p:txBody>
        </p:sp>
        <p:sp>
          <p:nvSpPr>
            <p:cNvPr id="8415" name="Rectangle 2185"/>
            <p:cNvSpPr>
              <a:spLocks noChangeArrowheads="1"/>
            </p:cNvSpPr>
            <p:nvPr/>
          </p:nvSpPr>
          <p:spPr bwMode="auto">
            <a:xfrm>
              <a:off x="486" y="285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20</a:t>
              </a:r>
              <a:endParaRPr lang="en-US" altLang="en-US"/>
            </a:p>
          </p:txBody>
        </p:sp>
        <p:sp>
          <p:nvSpPr>
            <p:cNvPr id="8416" name="Rectangle 2186"/>
            <p:cNvSpPr>
              <a:spLocks noChangeArrowheads="1"/>
            </p:cNvSpPr>
            <p:nvPr/>
          </p:nvSpPr>
          <p:spPr bwMode="auto">
            <a:xfrm>
              <a:off x="486" y="2610"/>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30</a:t>
              </a:r>
              <a:endParaRPr lang="en-US" altLang="en-US"/>
            </a:p>
          </p:txBody>
        </p:sp>
        <p:sp>
          <p:nvSpPr>
            <p:cNvPr id="8417" name="Rectangle 2187"/>
            <p:cNvSpPr>
              <a:spLocks noChangeArrowheads="1"/>
            </p:cNvSpPr>
            <p:nvPr/>
          </p:nvSpPr>
          <p:spPr bwMode="auto">
            <a:xfrm>
              <a:off x="486" y="2361"/>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40</a:t>
              </a:r>
              <a:endParaRPr lang="en-US" altLang="en-US"/>
            </a:p>
          </p:txBody>
        </p:sp>
        <p:sp>
          <p:nvSpPr>
            <p:cNvPr id="8418" name="Rectangle 2188"/>
            <p:cNvSpPr>
              <a:spLocks noChangeArrowheads="1"/>
            </p:cNvSpPr>
            <p:nvPr/>
          </p:nvSpPr>
          <p:spPr bwMode="auto">
            <a:xfrm>
              <a:off x="486" y="211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50</a:t>
              </a:r>
              <a:endParaRPr lang="en-US" altLang="en-US"/>
            </a:p>
          </p:txBody>
        </p:sp>
        <p:sp>
          <p:nvSpPr>
            <p:cNvPr id="8419" name="Rectangle 2189"/>
            <p:cNvSpPr>
              <a:spLocks noChangeArrowheads="1"/>
            </p:cNvSpPr>
            <p:nvPr/>
          </p:nvSpPr>
          <p:spPr bwMode="auto">
            <a:xfrm>
              <a:off x="486" y="1869"/>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60</a:t>
              </a:r>
              <a:endParaRPr lang="en-US" altLang="en-US"/>
            </a:p>
          </p:txBody>
        </p:sp>
        <p:sp>
          <p:nvSpPr>
            <p:cNvPr id="8420" name="Rectangle 2190"/>
            <p:cNvSpPr>
              <a:spLocks noChangeArrowheads="1"/>
            </p:cNvSpPr>
            <p:nvPr/>
          </p:nvSpPr>
          <p:spPr bwMode="auto">
            <a:xfrm>
              <a:off x="486" y="1620"/>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70</a:t>
              </a:r>
              <a:endParaRPr lang="en-US" altLang="en-US"/>
            </a:p>
          </p:txBody>
        </p:sp>
        <p:sp>
          <p:nvSpPr>
            <p:cNvPr id="8421" name="Rectangle 2191"/>
            <p:cNvSpPr>
              <a:spLocks noChangeArrowheads="1"/>
            </p:cNvSpPr>
            <p:nvPr/>
          </p:nvSpPr>
          <p:spPr bwMode="auto">
            <a:xfrm>
              <a:off x="486" y="1371"/>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80</a:t>
              </a:r>
              <a:endParaRPr lang="en-US" altLang="en-US"/>
            </a:p>
          </p:txBody>
        </p:sp>
        <p:sp>
          <p:nvSpPr>
            <p:cNvPr id="8422" name="Rectangle 2192"/>
            <p:cNvSpPr>
              <a:spLocks noChangeArrowheads="1"/>
            </p:cNvSpPr>
            <p:nvPr/>
          </p:nvSpPr>
          <p:spPr bwMode="auto">
            <a:xfrm>
              <a:off x="486" y="1128"/>
              <a:ext cx="10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90</a:t>
              </a:r>
              <a:endParaRPr lang="en-US" altLang="en-US"/>
            </a:p>
          </p:txBody>
        </p:sp>
        <p:sp>
          <p:nvSpPr>
            <p:cNvPr id="8423" name="Rectangle 2193"/>
            <p:cNvSpPr>
              <a:spLocks noChangeArrowheads="1"/>
            </p:cNvSpPr>
            <p:nvPr/>
          </p:nvSpPr>
          <p:spPr bwMode="auto">
            <a:xfrm>
              <a:off x="433" y="879"/>
              <a:ext cx="159"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200" b="0" baseline="0">
                  <a:solidFill>
                    <a:srgbClr val="000000"/>
                  </a:solidFill>
                </a:rPr>
                <a:t>100</a:t>
              </a:r>
              <a:endParaRPr lang="en-US" altLang="en-US"/>
            </a:p>
          </p:txBody>
        </p:sp>
      </p:grpSp>
      <p:sp>
        <p:nvSpPr>
          <p:cNvPr id="2055" name="Rectangle 2194"/>
          <p:cNvSpPr>
            <a:spLocks noChangeArrowheads="1"/>
          </p:cNvSpPr>
          <p:nvPr/>
        </p:nvSpPr>
        <p:spPr bwMode="auto">
          <a:xfrm>
            <a:off x="3511550" y="5846763"/>
            <a:ext cx="33204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1400" baseline="0" dirty="0" smtClean="0">
                <a:solidFill>
                  <a:srgbClr val="000000"/>
                </a:solidFill>
              </a:rPr>
              <a:t>Температура на входе в конденсатор</a:t>
            </a:r>
            <a:endParaRPr lang="en-US" altLang="en-US" dirty="0"/>
          </a:p>
        </p:txBody>
      </p:sp>
      <p:sp>
        <p:nvSpPr>
          <p:cNvPr id="2056" name="Rectangle 2195"/>
          <p:cNvSpPr>
            <a:spLocks noChangeArrowheads="1"/>
          </p:cNvSpPr>
          <p:nvPr/>
        </p:nvSpPr>
        <p:spPr bwMode="auto">
          <a:xfrm rot="-5400000">
            <a:off x="-225425" y="3230563"/>
            <a:ext cx="1349375"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400" baseline="0">
                <a:solidFill>
                  <a:srgbClr val="000000"/>
                </a:solidFill>
              </a:rPr>
              <a:t>Chiller Load (%)</a:t>
            </a:r>
            <a:endParaRPr lang="en-US" altLang="en-US"/>
          </a:p>
        </p:txBody>
      </p:sp>
      <p:sp>
        <p:nvSpPr>
          <p:cNvPr id="2057" name="Rectangle 2205"/>
          <p:cNvSpPr>
            <a:spLocks noChangeArrowheads="1"/>
          </p:cNvSpPr>
          <p:nvPr/>
        </p:nvSpPr>
        <p:spPr bwMode="auto">
          <a:xfrm>
            <a:off x="2160588" y="1089125"/>
            <a:ext cx="3644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nchor="ctr">
            <a:spAutoFit/>
          </a:bodyP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ru-RU" altLang="en-US" sz="1400" baseline="0" dirty="0">
                <a:solidFill>
                  <a:srgbClr val="FF0000"/>
                </a:solidFill>
              </a:rPr>
              <a:t>Реальный анализ против </a:t>
            </a:r>
            <a:r>
              <a:rPr lang="en-US" altLang="en-US" sz="1400" baseline="0" dirty="0">
                <a:solidFill>
                  <a:srgbClr val="FF0000"/>
                </a:solidFill>
              </a:rPr>
              <a:t>NPLV </a:t>
            </a:r>
            <a:r>
              <a:rPr lang="ru-RU" altLang="en-US" sz="1400" baseline="0" dirty="0">
                <a:solidFill>
                  <a:srgbClr val="FF0000"/>
                </a:solidFill>
              </a:rPr>
              <a:t>оценки</a:t>
            </a:r>
            <a:endParaRPr lang="en-US" altLang="en-US" sz="1400" baseline="0" dirty="0">
              <a:solidFill>
                <a:srgbClr val="FF0000"/>
              </a:solidFill>
            </a:endParaRPr>
          </a:p>
        </p:txBody>
      </p:sp>
      <p:grpSp>
        <p:nvGrpSpPr>
          <p:cNvPr id="2058" name="Group 25555"/>
          <p:cNvGrpSpPr>
            <a:grpSpLocks/>
          </p:cNvGrpSpPr>
          <p:nvPr/>
        </p:nvGrpSpPr>
        <p:grpSpPr bwMode="auto">
          <a:xfrm>
            <a:off x="1065213" y="1466850"/>
            <a:ext cx="7434262" cy="3541713"/>
            <a:chOff x="1015" y="704"/>
            <a:chExt cx="4333" cy="1929"/>
          </a:xfrm>
        </p:grpSpPr>
        <p:sp>
          <p:nvSpPr>
            <p:cNvPr id="2073" name="Freeform 19215"/>
            <p:cNvSpPr>
              <a:spLocks/>
            </p:cNvSpPr>
            <p:nvPr/>
          </p:nvSpPr>
          <p:spPr bwMode="auto">
            <a:xfrm>
              <a:off x="11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4" name="Freeform 19216"/>
            <p:cNvSpPr>
              <a:spLocks/>
            </p:cNvSpPr>
            <p:nvPr/>
          </p:nvSpPr>
          <p:spPr bwMode="auto">
            <a:xfrm>
              <a:off x="11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5" name="Freeform 19217"/>
            <p:cNvSpPr>
              <a:spLocks/>
            </p:cNvSpPr>
            <p:nvPr/>
          </p:nvSpPr>
          <p:spPr bwMode="auto">
            <a:xfrm>
              <a:off x="10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6" name="Freeform 19218"/>
            <p:cNvSpPr>
              <a:spLocks/>
            </p:cNvSpPr>
            <p:nvPr/>
          </p:nvSpPr>
          <p:spPr bwMode="auto">
            <a:xfrm>
              <a:off x="1163"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7" name="Freeform 19219"/>
            <p:cNvSpPr>
              <a:spLocks/>
            </p:cNvSpPr>
            <p:nvPr/>
          </p:nvSpPr>
          <p:spPr bwMode="auto">
            <a:xfrm>
              <a:off x="1167"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8" name="Freeform 19220"/>
            <p:cNvSpPr>
              <a:spLocks/>
            </p:cNvSpPr>
            <p:nvPr/>
          </p:nvSpPr>
          <p:spPr bwMode="auto">
            <a:xfrm>
              <a:off x="1083"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79" name="Freeform 19221"/>
            <p:cNvSpPr>
              <a:spLocks/>
            </p:cNvSpPr>
            <p:nvPr/>
          </p:nvSpPr>
          <p:spPr bwMode="auto">
            <a:xfrm>
              <a:off x="1175"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0" name="Freeform 19222"/>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1" name="Freeform 19223"/>
            <p:cNvSpPr>
              <a:spLocks/>
            </p:cNvSpPr>
            <p:nvPr/>
          </p:nvSpPr>
          <p:spPr bwMode="auto">
            <a:xfrm>
              <a:off x="10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2" name="Freeform 19224"/>
            <p:cNvSpPr>
              <a:spLocks/>
            </p:cNvSpPr>
            <p:nvPr/>
          </p:nvSpPr>
          <p:spPr bwMode="auto">
            <a:xfrm>
              <a:off x="11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3" name="Freeform 19225"/>
            <p:cNvSpPr>
              <a:spLocks/>
            </p:cNvSpPr>
            <p:nvPr/>
          </p:nvSpPr>
          <p:spPr bwMode="auto">
            <a:xfrm>
              <a:off x="1307"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4" name="Freeform 19226"/>
            <p:cNvSpPr>
              <a:spLocks/>
            </p:cNvSpPr>
            <p:nvPr/>
          </p:nvSpPr>
          <p:spPr bwMode="auto">
            <a:xfrm>
              <a:off x="1219" y="24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5" name="Freeform 19227"/>
            <p:cNvSpPr>
              <a:spLocks/>
            </p:cNvSpPr>
            <p:nvPr/>
          </p:nvSpPr>
          <p:spPr bwMode="auto">
            <a:xfrm>
              <a:off x="1307"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6" name="Freeform 19228"/>
            <p:cNvSpPr>
              <a:spLocks/>
            </p:cNvSpPr>
            <p:nvPr/>
          </p:nvSpPr>
          <p:spPr bwMode="auto">
            <a:xfrm>
              <a:off x="102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7" name="Freeform 19229"/>
            <p:cNvSpPr>
              <a:spLocks/>
            </p:cNvSpPr>
            <p:nvPr/>
          </p:nvSpPr>
          <p:spPr bwMode="auto">
            <a:xfrm>
              <a:off x="108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8" name="Freeform 19230"/>
            <p:cNvSpPr>
              <a:spLocks/>
            </p:cNvSpPr>
            <p:nvPr/>
          </p:nvSpPr>
          <p:spPr bwMode="auto">
            <a:xfrm>
              <a:off x="1103"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89" name="Freeform 19231"/>
            <p:cNvSpPr>
              <a:spLocks/>
            </p:cNvSpPr>
            <p:nvPr/>
          </p:nvSpPr>
          <p:spPr bwMode="auto">
            <a:xfrm>
              <a:off x="1091"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0" name="Freeform 19232"/>
            <p:cNvSpPr>
              <a:spLocks/>
            </p:cNvSpPr>
            <p:nvPr/>
          </p:nvSpPr>
          <p:spPr bwMode="auto">
            <a:xfrm>
              <a:off x="1175" y="23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1" name="Freeform 19233"/>
            <p:cNvSpPr>
              <a:spLocks/>
            </p:cNvSpPr>
            <p:nvPr/>
          </p:nvSpPr>
          <p:spPr bwMode="auto">
            <a:xfrm>
              <a:off x="1115"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2" name="Freeform 19234"/>
            <p:cNvSpPr>
              <a:spLocks/>
            </p:cNvSpPr>
            <p:nvPr/>
          </p:nvSpPr>
          <p:spPr bwMode="auto">
            <a:xfrm>
              <a:off x="1179"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3" name="Freeform 19235"/>
            <p:cNvSpPr>
              <a:spLocks/>
            </p:cNvSpPr>
            <p:nvPr/>
          </p:nvSpPr>
          <p:spPr bwMode="auto">
            <a:xfrm>
              <a:off x="1067" y="25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4" name="Freeform 19236"/>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5" name="Freeform 19237"/>
            <p:cNvSpPr>
              <a:spLocks/>
            </p:cNvSpPr>
            <p:nvPr/>
          </p:nvSpPr>
          <p:spPr bwMode="auto">
            <a:xfrm>
              <a:off x="1119"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6" name="Freeform 19238"/>
            <p:cNvSpPr>
              <a:spLocks/>
            </p:cNvSpPr>
            <p:nvPr/>
          </p:nvSpPr>
          <p:spPr bwMode="auto">
            <a:xfrm>
              <a:off x="1255"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7" name="Freeform 19239"/>
            <p:cNvSpPr>
              <a:spLocks/>
            </p:cNvSpPr>
            <p:nvPr/>
          </p:nvSpPr>
          <p:spPr bwMode="auto">
            <a:xfrm>
              <a:off x="1363" y="22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8" name="Freeform 19240"/>
            <p:cNvSpPr>
              <a:spLocks/>
            </p:cNvSpPr>
            <p:nvPr/>
          </p:nvSpPr>
          <p:spPr bwMode="auto">
            <a:xfrm>
              <a:off x="1263" y="21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099" name="Freeform 19241"/>
            <p:cNvSpPr>
              <a:spLocks/>
            </p:cNvSpPr>
            <p:nvPr/>
          </p:nvSpPr>
          <p:spPr bwMode="auto">
            <a:xfrm>
              <a:off x="1339"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0" name="Freeform 19242"/>
            <p:cNvSpPr>
              <a:spLocks/>
            </p:cNvSpPr>
            <p:nvPr/>
          </p:nvSpPr>
          <p:spPr bwMode="auto">
            <a:xfrm>
              <a:off x="1263"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1" name="Freeform 19243"/>
            <p:cNvSpPr>
              <a:spLocks/>
            </p:cNvSpPr>
            <p:nvPr/>
          </p:nvSpPr>
          <p:spPr bwMode="auto">
            <a:xfrm>
              <a:off x="1323"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2" name="Freeform 19244"/>
            <p:cNvSpPr>
              <a:spLocks/>
            </p:cNvSpPr>
            <p:nvPr/>
          </p:nvSpPr>
          <p:spPr bwMode="auto">
            <a:xfrm>
              <a:off x="1107"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3" name="Freeform 19245"/>
            <p:cNvSpPr>
              <a:spLocks/>
            </p:cNvSpPr>
            <p:nvPr/>
          </p:nvSpPr>
          <p:spPr bwMode="auto">
            <a:xfrm>
              <a:off x="1159"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4" name="Freeform 19246"/>
            <p:cNvSpPr>
              <a:spLocks/>
            </p:cNvSpPr>
            <p:nvPr/>
          </p:nvSpPr>
          <p:spPr bwMode="auto">
            <a:xfrm>
              <a:off x="1263"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5" name="Freeform 19247"/>
            <p:cNvSpPr>
              <a:spLocks/>
            </p:cNvSpPr>
            <p:nvPr/>
          </p:nvSpPr>
          <p:spPr bwMode="auto">
            <a:xfrm>
              <a:off x="1283"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6" name="Freeform 19248"/>
            <p:cNvSpPr>
              <a:spLocks/>
            </p:cNvSpPr>
            <p:nvPr/>
          </p:nvSpPr>
          <p:spPr bwMode="auto">
            <a:xfrm>
              <a:off x="1826"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7" name="Freeform 19249"/>
            <p:cNvSpPr>
              <a:spLocks/>
            </p:cNvSpPr>
            <p:nvPr/>
          </p:nvSpPr>
          <p:spPr bwMode="auto">
            <a:xfrm>
              <a:off x="2149"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8" name="Freeform 19250"/>
            <p:cNvSpPr>
              <a:spLocks/>
            </p:cNvSpPr>
            <p:nvPr/>
          </p:nvSpPr>
          <p:spPr bwMode="auto">
            <a:xfrm>
              <a:off x="2185"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09" name="Freeform 19251"/>
            <p:cNvSpPr>
              <a:spLocks/>
            </p:cNvSpPr>
            <p:nvPr/>
          </p:nvSpPr>
          <p:spPr bwMode="auto">
            <a:xfrm>
              <a:off x="2030"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0" name="Freeform 19252"/>
            <p:cNvSpPr>
              <a:spLocks/>
            </p:cNvSpPr>
            <p:nvPr/>
          </p:nvSpPr>
          <p:spPr bwMode="auto">
            <a:xfrm>
              <a:off x="1267"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1" name="Freeform 19253"/>
            <p:cNvSpPr>
              <a:spLocks/>
            </p:cNvSpPr>
            <p:nvPr/>
          </p:nvSpPr>
          <p:spPr bwMode="auto">
            <a:xfrm>
              <a:off x="11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2" name="Freeform 19254"/>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3" name="Freeform 19255"/>
            <p:cNvSpPr>
              <a:spLocks/>
            </p:cNvSpPr>
            <p:nvPr/>
          </p:nvSpPr>
          <p:spPr bwMode="auto">
            <a:xfrm>
              <a:off x="1235"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4" name="Freeform 19256"/>
            <p:cNvSpPr>
              <a:spLocks/>
            </p:cNvSpPr>
            <p:nvPr/>
          </p:nvSpPr>
          <p:spPr bwMode="auto">
            <a:xfrm>
              <a:off x="1331"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5" name="Freeform 19257"/>
            <p:cNvSpPr>
              <a:spLocks/>
            </p:cNvSpPr>
            <p:nvPr/>
          </p:nvSpPr>
          <p:spPr bwMode="auto">
            <a:xfrm>
              <a:off x="1698" y="18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6" name="Freeform 19258"/>
            <p:cNvSpPr>
              <a:spLocks/>
            </p:cNvSpPr>
            <p:nvPr/>
          </p:nvSpPr>
          <p:spPr bwMode="auto">
            <a:xfrm>
              <a:off x="2433"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7" name="Freeform 19259"/>
            <p:cNvSpPr>
              <a:spLocks/>
            </p:cNvSpPr>
            <p:nvPr/>
          </p:nvSpPr>
          <p:spPr bwMode="auto">
            <a:xfrm>
              <a:off x="1367" y="20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8" name="Freeform 19260"/>
            <p:cNvSpPr>
              <a:spLocks/>
            </p:cNvSpPr>
            <p:nvPr/>
          </p:nvSpPr>
          <p:spPr bwMode="auto">
            <a:xfrm>
              <a:off x="1203"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19" name="Freeform 19261"/>
            <p:cNvSpPr>
              <a:spLocks/>
            </p:cNvSpPr>
            <p:nvPr/>
          </p:nvSpPr>
          <p:spPr bwMode="auto">
            <a:xfrm>
              <a:off x="2465"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0" name="Freeform 19262"/>
            <p:cNvSpPr>
              <a:spLocks/>
            </p:cNvSpPr>
            <p:nvPr/>
          </p:nvSpPr>
          <p:spPr bwMode="auto">
            <a:xfrm>
              <a:off x="2385"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1" name="Freeform 19263"/>
            <p:cNvSpPr>
              <a:spLocks/>
            </p:cNvSpPr>
            <p:nvPr/>
          </p:nvSpPr>
          <p:spPr bwMode="auto">
            <a:xfrm>
              <a:off x="2249"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2" name="Freeform 19264"/>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3" name="Freeform 19265"/>
            <p:cNvSpPr>
              <a:spLocks/>
            </p:cNvSpPr>
            <p:nvPr/>
          </p:nvSpPr>
          <p:spPr bwMode="auto">
            <a:xfrm>
              <a:off x="1203"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4" name="Freeform 19266"/>
            <p:cNvSpPr>
              <a:spLocks/>
            </p:cNvSpPr>
            <p:nvPr/>
          </p:nvSpPr>
          <p:spPr bwMode="auto">
            <a:xfrm>
              <a:off x="1702" y="24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5" name="Freeform 19267"/>
            <p:cNvSpPr>
              <a:spLocks/>
            </p:cNvSpPr>
            <p:nvPr/>
          </p:nvSpPr>
          <p:spPr bwMode="auto">
            <a:xfrm>
              <a:off x="2257"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6" name="Freeform 19268"/>
            <p:cNvSpPr>
              <a:spLocks/>
            </p:cNvSpPr>
            <p:nvPr/>
          </p:nvSpPr>
          <p:spPr bwMode="auto">
            <a:xfrm>
              <a:off x="2445" y="20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7" name="Freeform 19269"/>
            <p:cNvSpPr>
              <a:spLocks/>
            </p:cNvSpPr>
            <p:nvPr/>
          </p:nvSpPr>
          <p:spPr bwMode="auto">
            <a:xfrm>
              <a:off x="2010" y="22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8" name="Freeform 19270"/>
            <p:cNvSpPr>
              <a:spLocks/>
            </p:cNvSpPr>
            <p:nvPr/>
          </p:nvSpPr>
          <p:spPr bwMode="auto">
            <a:xfrm>
              <a:off x="12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29" name="Freeform 19271"/>
            <p:cNvSpPr>
              <a:spLocks/>
            </p:cNvSpPr>
            <p:nvPr/>
          </p:nvSpPr>
          <p:spPr bwMode="auto">
            <a:xfrm>
              <a:off x="124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0" name="Freeform 19272"/>
            <p:cNvSpPr>
              <a:spLocks/>
            </p:cNvSpPr>
            <p:nvPr/>
          </p:nvSpPr>
          <p:spPr bwMode="auto">
            <a:xfrm>
              <a:off x="11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1" name="Freeform 19273"/>
            <p:cNvSpPr>
              <a:spLocks/>
            </p:cNvSpPr>
            <p:nvPr/>
          </p:nvSpPr>
          <p:spPr bwMode="auto">
            <a:xfrm>
              <a:off x="117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2" name="Freeform 19274"/>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3" name="Freeform 19275"/>
            <p:cNvSpPr>
              <a:spLocks/>
            </p:cNvSpPr>
            <p:nvPr/>
          </p:nvSpPr>
          <p:spPr bwMode="auto">
            <a:xfrm>
              <a:off x="11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4" name="Freeform 19276"/>
            <p:cNvSpPr>
              <a:spLocks/>
            </p:cNvSpPr>
            <p:nvPr/>
          </p:nvSpPr>
          <p:spPr bwMode="auto">
            <a:xfrm>
              <a:off x="12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5" name="Freeform 19277"/>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6" name="Freeform 19278"/>
            <p:cNvSpPr>
              <a:spLocks/>
            </p:cNvSpPr>
            <p:nvPr/>
          </p:nvSpPr>
          <p:spPr bwMode="auto">
            <a:xfrm>
              <a:off x="1295"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7" name="Freeform 19279"/>
            <p:cNvSpPr>
              <a:spLocks/>
            </p:cNvSpPr>
            <p:nvPr/>
          </p:nvSpPr>
          <p:spPr bwMode="auto">
            <a:xfrm>
              <a:off x="1247" y="25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8" name="Freeform 19280"/>
            <p:cNvSpPr>
              <a:spLocks/>
            </p:cNvSpPr>
            <p:nvPr/>
          </p:nvSpPr>
          <p:spPr bwMode="auto">
            <a:xfrm>
              <a:off x="1239"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39" name="Freeform 19281"/>
            <p:cNvSpPr>
              <a:spLocks/>
            </p:cNvSpPr>
            <p:nvPr/>
          </p:nvSpPr>
          <p:spPr bwMode="auto">
            <a:xfrm>
              <a:off x="1107"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0" name="Freeform 19282"/>
            <p:cNvSpPr>
              <a:spLocks/>
            </p:cNvSpPr>
            <p:nvPr/>
          </p:nvSpPr>
          <p:spPr bwMode="auto">
            <a:xfrm>
              <a:off x="12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1" name="Freeform 19283"/>
            <p:cNvSpPr>
              <a:spLocks/>
            </p:cNvSpPr>
            <p:nvPr/>
          </p:nvSpPr>
          <p:spPr bwMode="auto">
            <a:xfrm>
              <a:off x="11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2" name="Freeform 19284"/>
            <p:cNvSpPr>
              <a:spLocks/>
            </p:cNvSpPr>
            <p:nvPr/>
          </p:nvSpPr>
          <p:spPr bwMode="auto">
            <a:xfrm>
              <a:off x="11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3" name="Freeform 19285"/>
            <p:cNvSpPr>
              <a:spLocks/>
            </p:cNvSpPr>
            <p:nvPr/>
          </p:nvSpPr>
          <p:spPr bwMode="auto">
            <a:xfrm>
              <a:off x="1259"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4" name="Freeform 19286"/>
            <p:cNvSpPr>
              <a:spLocks/>
            </p:cNvSpPr>
            <p:nvPr/>
          </p:nvSpPr>
          <p:spPr bwMode="auto">
            <a:xfrm>
              <a:off x="1159"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5" name="Freeform 19287"/>
            <p:cNvSpPr>
              <a:spLocks/>
            </p:cNvSpPr>
            <p:nvPr/>
          </p:nvSpPr>
          <p:spPr bwMode="auto">
            <a:xfrm>
              <a:off x="1275"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6" name="Freeform 19288"/>
            <p:cNvSpPr>
              <a:spLocks/>
            </p:cNvSpPr>
            <p:nvPr/>
          </p:nvSpPr>
          <p:spPr bwMode="auto">
            <a:xfrm>
              <a:off x="1263"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7" name="Freeform 19289"/>
            <p:cNvSpPr>
              <a:spLocks/>
            </p:cNvSpPr>
            <p:nvPr/>
          </p:nvSpPr>
          <p:spPr bwMode="auto">
            <a:xfrm>
              <a:off x="1323" y="23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8" name="Freeform 19290"/>
            <p:cNvSpPr>
              <a:spLocks/>
            </p:cNvSpPr>
            <p:nvPr/>
          </p:nvSpPr>
          <p:spPr bwMode="auto">
            <a:xfrm>
              <a:off x="1175" y="24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49" name="Freeform 19291"/>
            <p:cNvSpPr>
              <a:spLocks/>
            </p:cNvSpPr>
            <p:nvPr/>
          </p:nvSpPr>
          <p:spPr bwMode="auto">
            <a:xfrm>
              <a:off x="1207"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0" name="Freeform 19292"/>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1" name="Freeform 19293"/>
            <p:cNvSpPr>
              <a:spLocks/>
            </p:cNvSpPr>
            <p:nvPr/>
          </p:nvSpPr>
          <p:spPr bwMode="auto">
            <a:xfrm>
              <a:off x="1131"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2" name="Freeform 19294"/>
            <p:cNvSpPr>
              <a:spLocks/>
            </p:cNvSpPr>
            <p:nvPr/>
          </p:nvSpPr>
          <p:spPr bwMode="auto">
            <a:xfrm>
              <a:off x="1243"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3" name="Freeform 19295"/>
            <p:cNvSpPr>
              <a:spLocks/>
            </p:cNvSpPr>
            <p:nvPr/>
          </p:nvSpPr>
          <p:spPr bwMode="auto">
            <a:xfrm>
              <a:off x="1343"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4" name="Freeform 19296"/>
            <p:cNvSpPr>
              <a:spLocks/>
            </p:cNvSpPr>
            <p:nvPr/>
          </p:nvSpPr>
          <p:spPr bwMode="auto">
            <a:xfrm>
              <a:off x="1367" y="21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5" name="Freeform 19297"/>
            <p:cNvSpPr>
              <a:spLocks/>
            </p:cNvSpPr>
            <p:nvPr/>
          </p:nvSpPr>
          <p:spPr bwMode="auto">
            <a:xfrm>
              <a:off x="1474"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6" name="Freeform 19298"/>
            <p:cNvSpPr>
              <a:spLocks/>
            </p:cNvSpPr>
            <p:nvPr/>
          </p:nvSpPr>
          <p:spPr bwMode="auto">
            <a:xfrm>
              <a:off x="1383"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7" name="Freeform 19299"/>
            <p:cNvSpPr>
              <a:spLocks/>
            </p:cNvSpPr>
            <p:nvPr/>
          </p:nvSpPr>
          <p:spPr bwMode="auto">
            <a:xfrm>
              <a:off x="1311"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8" name="Freeform 19300"/>
            <p:cNvSpPr>
              <a:spLocks/>
            </p:cNvSpPr>
            <p:nvPr/>
          </p:nvSpPr>
          <p:spPr bwMode="auto">
            <a:xfrm>
              <a:off x="1255"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59" name="Freeform 19301"/>
            <p:cNvSpPr>
              <a:spLocks/>
            </p:cNvSpPr>
            <p:nvPr/>
          </p:nvSpPr>
          <p:spPr bwMode="auto">
            <a:xfrm>
              <a:off x="12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0" name="Freeform 19302"/>
            <p:cNvSpPr>
              <a:spLocks/>
            </p:cNvSpPr>
            <p:nvPr/>
          </p:nvSpPr>
          <p:spPr bwMode="auto">
            <a:xfrm>
              <a:off x="1271"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1" name="Freeform 19303"/>
            <p:cNvSpPr>
              <a:spLocks/>
            </p:cNvSpPr>
            <p:nvPr/>
          </p:nvSpPr>
          <p:spPr bwMode="auto">
            <a:xfrm>
              <a:off x="1219"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2" name="Freeform 19304"/>
            <p:cNvSpPr>
              <a:spLocks/>
            </p:cNvSpPr>
            <p:nvPr/>
          </p:nvSpPr>
          <p:spPr bwMode="auto">
            <a:xfrm>
              <a:off x="1375"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3" name="Freeform 19305"/>
            <p:cNvSpPr>
              <a:spLocks/>
            </p:cNvSpPr>
            <p:nvPr/>
          </p:nvSpPr>
          <p:spPr bwMode="auto">
            <a:xfrm>
              <a:off x="1462"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4" name="Freeform 19306"/>
            <p:cNvSpPr>
              <a:spLocks/>
            </p:cNvSpPr>
            <p:nvPr/>
          </p:nvSpPr>
          <p:spPr bwMode="auto">
            <a:xfrm>
              <a:off x="1666" y="19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5" name="Freeform 19307"/>
            <p:cNvSpPr>
              <a:spLocks/>
            </p:cNvSpPr>
            <p:nvPr/>
          </p:nvSpPr>
          <p:spPr bwMode="auto">
            <a:xfrm>
              <a:off x="1882"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6" name="Freeform 19308"/>
            <p:cNvSpPr>
              <a:spLocks/>
            </p:cNvSpPr>
            <p:nvPr/>
          </p:nvSpPr>
          <p:spPr bwMode="auto">
            <a:xfrm>
              <a:off x="1958"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7" name="Freeform 19309"/>
            <p:cNvSpPr>
              <a:spLocks/>
            </p:cNvSpPr>
            <p:nvPr/>
          </p:nvSpPr>
          <p:spPr bwMode="auto">
            <a:xfrm>
              <a:off x="1878"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8" name="Freeform 19310"/>
            <p:cNvSpPr>
              <a:spLocks/>
            </p:cNvSpPr>
            <p:nvPr/>
          </p:nvSpPr>
          <p:spPr bwMode="auto">
            <a:xfrm>
              <a:off x="1534"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69" name="Freeform 19311"/>
            <p:cNvSpPr>
              <a:spLocks/>
            </p:cNvSpPr>
            <p:nvPr/>
          </p:nvSpPr>
          <p:spPr bwMode="auto">
            <a:xfrm>
              <a:off x="13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0" name="Freeform 19312"/>
            <p:cNvSpPr>
              <a:spLocks/>
            </p:cNvSpPr>
            <p:nvPr/>
          </p:nvSpPr>
          <p:spPr bwMode="auto">
            <a:xfrm>
              <a:off x="12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1" name="Freeform 19313"/>
            <p:cNvSpPr>
              <a:spLocks/>
            </p:cNvSpPr>
            <p:nvPr/>
          </p:nvSpPr>
          <p:spPr bwMode="auto">
            <a:xfrm>
              <a:off x="12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2" name="Freeform 19314"/>
            <p:cNvSpPr>
              <a:spLocks/>
            </p:cNvSpPr>
            <p:nvPr/>
          </p:nvSpPr>
          <p:spPr bwMode="auto">
            <a:xfrm>
              <a:off x="1211"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3" name="Freeform 19315"/>
            <p:cNvSpPr>
              <a:spLocks/>
            </p:cNvSpPr>
            <p:nvPr/>
          </p:nvSpPr>
          <p:spPr bwMode="auto">
            <a:xfrm>
              <a:off x="1351"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4" name="Freeform 19316"/>
            <p:cNvSpPr>
              <a:spLocks/>
            </p:cNvSpPr>
            <p:nvPr/>
          </p:nvSpPr>
          <p:spPr bwMode="auto">
            <a:xfrm>
              <a:off x="1415" y="21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5" name="Freeform 19317"/>
            <p:cNvSpPr>
              <a:spLocks/>
            </p:cNvSpPr>
            <p:nvPr/>
          </p:nvSpPr>
          <p:spPr bwMode="auto">
            <a:xfrm>
              <a:off x="1570" y="20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6" name="Freeform 19318"/>
            <p:cNvSpPr>
              <a:spLocks/>
            </p:cNvSpPr>
            <p:nvPr/>
          </p:nvSpPr>
          <p:spPr bwMode="auto">
            <a:xfrm>
              <a:off x="1850"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7" name="Freeform 19319"/>
            <p:cNvSpPr>
              <a:spLocks/>
            </p:cNvSpPr>
            <p:nvPr/>
          </p:nvSpPr>
          <p:spPr bwMode="auto">
            <a:xfrm>
              <a:off x="1702"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8" name="Freeform 19320"/>
            <p:cNvSpPr>
              <a:spLocks/>
            </p:cNvSpPr>
            <p:nvPr/>
          </p:nvSpPr>
          <p:spPr bwMode="auto">
            <a:xfrm>
              <a:off x="1754"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79" name="Freeform 19321"/>
            <p:cNvSpPr>
              <a:spLocks/>
            </p:cNvSpPr>
            <p:nvPr/>
          </p:nvSpPr>
          <p:spPr bwMode="auto">
            <a:xfrm>
              <a:off x="1423"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0" name="Freeform 19322"/>
            <p:cNvSpPr>
              <a:spLocks/>
            </p:cNvSpPr>
            <p:nvPr/>
          </p:nvSpPr>
          <p:spPr bwMode="auto">
            <a:xfrm>
              <a:off x="1431"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1" name="Freeform 19323"/>
            <p:cNvSpPr>
              <a:spLocks/>
            </p:cNvSpPr>
            <p:nvPr/>
          </p:nvSpPr>
          <p:spPr bwMode="auto">
            <a:xfrm>
              <a:off x="1371"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2" name="Freeform 19324"/>
            <p:cNvSpPr>
              <a:spLocks/>
            </p:cNvSpPr>
            <p:nvPr/>
          </p:nvSpPr>
          <p:spPr bwMode="auto">
            <a:xfrm>
              <a:off x="10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3" name="Freeform 19325"/>
            <p:cNvSpPr>
              <a:spLocks/>
            </p:cNvSpPr>
            <p:nvPr/>
          </p:nvSpPr>
          <p:spPr bwMode="auto">
            <a:xfrm>
              <a:off x="1235"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4" name="Freeform 19326"/>
            <p:cNvSpPr>
              <a:spLocks/>
            </p:cNvSpPr>
            <p:nvPr/>
          </p:nvSpPr>
          <p:spPr bwMode="auto">
            <a:xfrm>
              <a:off x="1179"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5" name="Freeform 19327"/>
            <p:cNvSpPr>
              <a:spLocks/>
            </p:cNvSpPr>
            <p:nvPr/>
          </p:nvSpPr>
          <p:spPr bwMode="auto">
            <a:xfrm>
              <a:off x="1215"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6" name="Freeform 19328"/>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7" name="Freeform 19329"/>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8" name="Freeform 19330"/>
            <p:cNvSpPr>
              <a:spLocks/>
            </p:cNvSpPr>
            <p:nvPr/>
          </p:nvSpPr>
          <p:spPr bwMode="auto">
            <a:xfrm>
              <a:off x="1167"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89" name="Freeform 19331"/>
            <p:cNvSpPr>
              <a:spLocks/>
            </p:cNvSpPr>
            <p:nvPr/>
          </p:nvSpPr>
          <p:spPr bwMode="auto">
            <a:xfrm>
              <a:off x="1351"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0" name="Freeform 19332"/>
            <p:cNvSpPr>
              <a:spLocks/>
            </p:cNvSpPr>
            <p:nvPr/>
          </p:nvSpPr>
          <p:spPr bwMode="auto">
            <a:xfrm>
              <a:off x="1355"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1" name="Freeform 19333"/>
            <p:cNvSpPr>
              <a:spLocks/>
            </p:cNvSpPr>
            <p:nvPr/>
          </p:nvSpPr>
          <p:spPr bwMode="auto">
            <a:xfrm>
              <a:off x="1391"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2" name="Freeform 19334"/>
            <p:cNvSpPr>
              <a:spLocks/>
            </p:cNvSpPr>
            <p:nvPr/>
          </p:nvSpPr>
          <p:spPr bwMode="auto">
            <a:xfrm>
              <a:off x="11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3" name="Freeform 19335"/>
            <p:cNvSpPr>
              <a:spLocks/>
            </p:cNvSpPr>
            <p:nvPr/>
          </p:nvSpPr>
          <p:spPr bwMode="auto">
            <a:xfrm>
              <a:off x="1199"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4" name="Freeform 19336"/>
            <p:cNvSpPr>
              <a:spLocks/>
            </p:cNvSpPr>
            <p:nvPr/>
          </p:nvSpPr>
          <p:spPr bwMode="auto">
            <a:xfrm>
              <a:off x="1199"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5" name="Freeform 19337"/>
            <p:cNvSpPr>
              <a:spLocks/>
            </p:cNvSpPr>
            <p:nvPr/>
          </p:nvSpPr>
          <p:spPr bwMode="auto">
            <a:xfrm>
              <a:off x="1295" y="22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6" name="Freeform 19338"/>
            <p:cNvSpPr>
              <a:spLocks/>
            </p:cNvSpPr>
            <p:nvPr/>
          </p:nvSpPr>
          <p:spPr bwMode="auto">
            <a:xfrm>
              <a:off x="1538"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7" name="Freeform 19339"/>
            <p:cNvSpPr>
              <a:spLocks/>
            </p:cNvSpPr>
            <p:nvPr/>
          </p:nvSpPr>
          <p:spPr bwMode="auto">
            <a:xfrm>
              <a:off x="1670"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8" name="Freeform 19340"/>
            <p:cNvSpPr>
              <a:spLocks/>
            </p:cNvSpPr>
            <p:nvPr/>
          </p:nvSpPr>
          <p:spPr bwMode="auto">
            <a:xfrm>
              <a:off x="1830"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199" name="Freeform 19341"/>
            <p:cNvSpPr>
              <a:spLocks/>
            </p:cNvSpPr>
            <p:nvPr/>
          </p:nvSpPr>
          <p:spPr bwMode="auto">
            <a:xfrm>
              <a:off x="2209"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0" name="Freeform 19342"/>
            <p:cNvSpPr>
              <a:spLocks/>
            </p:cNvSpPr>
            <p:nvPr/>
          </p:nvSpPr>
          <p:spPr bwMode="auto">
            <a:xfrm>
              <a:off x="2249"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1" name="Freeform 19343"/>
            <p:cNvSpPr>
              <a:spLocks/>
            </p:cNvSpPr>
            <p:nvPr/>
          </p:nvSpPr>
          <p:spPr bwMode="auto">
            <a:xfrm>
              <a:off x="2369"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2" name="Freeform 19344"/>
            <p:cNvSpPr>
              <a:spLocks/>
            </p:cNvSpPr>
            <p:nvPr/>
          </p:nvSpPr>
          <p:spPr bwMode="auto">
            <a:xfrm>
              <a:off x="1930"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3" name="Freeform 19345"/>
            <p:cNvSpPr>
              <a:spLocks/>
            </p:cNvSpPr>
            <p:nvPr/>
          </p:nvSpPr>
          <p:spPr bwMode="auto">
            <a:xfrm>
              <a:off x="1550"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4" name="Freeform 19346"/>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5" name="Freeform 19347"/>
            <p:cNvSpPr>
              <a:spLocks/>
            </p:cNvSpPr>
            <p:nvPr/>
          </p:nvSpPr>
          <p:spPr bwMode="auto">
            <a:xfrm>
              <a:off x="1227"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6" name="Freeform 19348"/>
            <p:cNvSpPr>
              <a:spLocks/>
            </p:cNvSpPr>
            <p:nvPr/>
          </p:nvSpPr>
          <p:spPr bwMode="auto">
            <a:xfrm>
              <a:off x="1231"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7" name="Freeform 19349"/>
            <p:cNvSpPr>
              <a:spLocks/>
            </p:cNvSpPr>
            <p:nvPr/>
          </p:nvSpPr>
          <p:spPr bwMode="auto">
            <a:xfrm>
              <a:off x="1327" y="22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8" name="Freeform 19350"/>
            <p:cNvSpPr>
              <a:spLocks/>
            </p:cNvSpPr>
            <p:nvPr/>
          </p:nvSpPr>
          <p:spPr bwMode="auto">
            <a:xfrm>
              <a:off x="1486"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09" name="Freeform 19351"/>
            <p:cNvSpPr>
              <a:spLocks/>
            </p:cNvSpPr>
            <p:nvPr/>
          </p:nvSpPr>
          <p:spPr bwMode="auto">
            <a:xfrm>
              <a:off x="1842" y="19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0" name="Freeform 19352"/>
            <p:cNvSpPr>
              <a:spLocks/>
            </p:cNvSpPr>
            <p:nvPr/>
          </p:nvSpPr>
          <p:spPr bwMode="auto">
            <a:xfrm>
              <a:off x="1850"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1" name="Freeform 19353"/>
            <p:cNvSpPr>
              <a:spLocks/>
            </p:cNvSpPr>
            <p:nvPr/>
          </p:nvSpPr>
          <p:spPr bwMode="auto">
            <a:xfrm>
              <a:off x="1870" y="19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2" name="Freeform 19354"/>
            <p:cNvSpPr>
              <a:spLocks/>
            </p:cNvSpPr>
            <p:nvPr/>
          </p:nvSpPr>
          <p:spPr bwMode="auto">
            <a:xfrm>
              <a:off x="1826"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3" name="Freeform 19355"/>
            <p:cNvSpPr>
              <a:spLocks/>
            </p:cNvSpPr>
            <p:nvPr/>
          </p:nvSpPr>
          <p:spPr bwMode="auto">
            <a:xfrm>
              <a:off x="1670"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4" name="Freeform 19356"/>
            <p:cNvSpPr>
              <a:spLocks/>
            </p:cNvSpPr>
            <p:nvPr/>
          </p:nvSpPr>
          <p:spPr bwMode="auto">
            <a:xfrm>
              <a:off x="1331"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5" name="Freeform 19357"/>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6" name="Freeform 19358"/>
            <p:cNvSpPr>
              <a:spLocks/>
            </p:cNvSpPr>
            <p:nvPr/>
          </p:nvSpPr>
          <p:spPr bwMode="auto">
            <a:xfrm>
              <a:off x="1083"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7" name="Freeform 19359"/>
            <p:cNvSpPr>
              <a:spLocks/>
            </p:cNvSpPr>
            <p:nvPr/>
          </p:nvSpPr>
          <p:spPr bwMode="auto">
            <a:xfrm>
              <a:off x="1147"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8" name="Freeform 19360"/>
            <p:cNvSpPr>
              <a:spLocks/>
            </p:cNvSpPr>
            <p:nvPr/>
          </p:nvSpPr>
          <p:spPr bwMode="auto">
            <a:xfrm>
              <a:off x="1267"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19" name="Freeform 19361"/>
            <p:cNvSpPr>
              <a:spLocks/>
            </p:cNvSpPr>
            <p:nvPr/>
          </p:nvSpPr>
          <p:spPr bwMode="auto">
            <a:xfrm>
              <a:off x="1223"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0" name="Freeform 19362"/>
            <p:cNvSpPr>
              <a:spLocks/>
            </p:cNvSpPr>
            <p:nvPr/>
          </p:nvSpPr>
          <p:spPr bwMode="auto">
            <a:xfrm>
              <a:off x="1227" y="21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1" name="Freeform 19363"/>
            <p:cNvSpPr>
              <a:spLocks/>
            </p:cNvSpPr>
            <p:nvPr/>
          </p:nvSpPr>
          <p:spPr bwMode="auto">
            <a:xfrm>
              <a:off x="1235" y="21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2" name="Freeform 19364"/>
            <p:cNvSpPr>
              <a:spLocks/>
            </p:cNvSpPr>
            <p:nvPr/>
          </p:nvSpPr>
          <p:spPr bwMode="auto">
            <a:xfrm>
              <a:off x="1175" y="22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3" name="Freeform 19365"/>
            <p:cNvSpPr>
              <a:spLocks/>
            </p:cNvSpPr>
            <p:nvPr/>
          </p:nvSpPr>
          <p:spPr bwMode="auto">
            <a:xfrm>
              <a:off x="1059"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4" name="Freeform 19366"/>
            <p:cNvSpPr>
              <a:spLocks/>
            </p:cNvSpPr>
            <p:nvPr/>
          </p:nvSpPr>
          <p:spPr bwMode="auto">
            <a:xfrm>
              <a:off x="104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5" name="Freeform 19367"/>
            <p:cNvSpPr>
              <a:spLocks/>
            </p:cNvSpPr>
            <p:nvPr/>
          </p:nvSpPr>
          <p:spPr bwMode="auto">
            <a:xfrm>
              <a:off x="10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6" name="Freeform 19368"/>
            <p:cNvSpPr>
              <a:spLocks/>
            </p:cNvSpPr>
            <p:nvPr/>
          </p:nvSpPr>
          <p:spPr bwMode="auto">
            <a:xfrm>
              <a:off x="1095"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7" name="Freeform 19369"/>
            <p:cNvSpPr>
              <a:spLocks/>
            </p:cNvSpPr>
            <p:nvPr/>
          </p:nvSpPr>
          <p:spPr bwMode="auto">
            <a:xfrm>
              <a:off x="1199"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8" name="Freeform 19370"/>
            <p:cNvSpPr>
              <a:spLocks/>
            </p:cNvSpPr>
            <p:nvPr/>
          </p:nvSpPr>
          <p:spPr bwMode="auto">
            <a:xfrm>
              <a:off x="1167"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29" name="Freeform 19371"/>
            <p:cNvSpPr>
              <a:spLocks/>
            </p:cNvSpPr>
            <p:nvPr/>
          </p:nvSpPr>
          <p:spPr bwMode="auto">
            <a:xfrm>
              <a:off x="1279" y="23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0" name="Freeform 19372"/>
            <p:cNvSpPr>
              <a:spLocks/>
            </p:cNvSpPr>
            <p:nvPr/>
          </p:nvSpPr>
          <p:spPr bwMode="auto">
            <a:xfrm>
              <a:off x="1159"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1" name="Freeform 19373"/>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2" name="Freeform 19374"/>
            <p:cNvSpPr>
              <a:spLocks/>
            </p:cNvSpPr>
            <p:nvPr/>
          </p:nvSpPr>
          <p:spPr bwMode="auto">
            <a:xfrm>
              <a:off x="11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3" name="Freeform 19375"/>
            <p:cNvSpPr>
              <a:spLocks/>
            </p:cNvSpPr>
            <p:nvPr/>
          </p:nvSpPr>
          <p:spPr bwMode="auto">
            <a:xfrm>
              <a:off x="11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4" name="Freeform 19376"/>
            <p:cNvSpPr>
              <a:spLocks/>
            </p:cNvSpPr>
            <p:nvPr/>
          </p:nvSpPr>
          <p:spPr bwMode="auto">
            <a:xfrm>
              <a:off x="1075"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5" name="Freeform 19377"/>
            <p:cNvSpPr>
              <a:spLocks/>
            </p:cNvSpPr>
            <p:nvPr/>
          </p:nvSpPr>
          <p:spPr bwMode="auto">
            <a:xfrm>
              <a:off x="1131"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6" name="Freeform 19378"/>
            <p:cNvSpPr>
              <a:spLocks/>
            </p:cNvSpPr>
            <p:nvPr/>
          </p:nvSpPr>
          <p:spPr bwMode="auto">
            <a:xfrm>
              <a:off x="1155" y="23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7" name="Freeform 19379"/>
            <p:cNvSpPr>
              <a:spLocks/>
            </p:cNvSpPr>
            <p:nvPr/>
          </p:nvSpPr>
          <p:spPr bwMode="auto">
            <a:xfrm>
              <a:off x="1159"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8" name="Freeform 19380"/>
            <p:cNvSpPr>
              <a:spLocks/>
            </p:cNvSpPr>
            <p:nvPr/>
          </p:nvSpPr>
          <p:spPr bwMode="auto">
            <a:xfrm>
              <a:off x="1219" y="23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39" name="Freeform 19381"/>
            <p:cNvSpPr>
              <a:spLocks/>
            </p:cNvSpPr>
            <p:nvPr/>
          </p:nvSpPr>
          <p:spPr bwMode="auto">
            <a:xfrm>
              <a:off x="1163"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0" name="Freeform 19382"/>
            <p:cNvSpPr>
              <a:spLocks/>
            </p:cNvSpPr>
            <p:nvPr/>
          </p:nvSpPr>
          <p:spPr bwMode="auto">
            <a:xfrm>
              <a:off x="10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1" name="Freeform 19383"/>
            <p:cNvSpPr>
              <a:spLocks/>
            </p:cNvSpPr>
            <p:nvPr/>
          </p:nvSpPr>
          <p:spPr bwMode="auto">
            <a:xfrm>
              <a:off x="1283"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2" name="Freeform 19384"/>
            <p:cNvSpPr>
              <a:spLocks/>
            </p:cNvSpPr>
            <p:nvPr/>
          </p:nvSpPr>
          <p:spPr bwMode="auto">
            <a:xfrm>
              <a:off x="1219" y="23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3" name="Freeform 19385"/>
            <p:cNvSpPr>
              <a:spLocks/>
            </p:cNvSpPr>
            <p:nvPr/>
          </p:nvSpPr>
          <p:spPr bwMode="auto">
            <a:xfrm>
              <a:off x="1275"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4" name="Freeform 19386"/>
            <p:cNvSpPr>
              <a:spLocks/>
            </p:cNvSpPr>
            <p:nvPr/>
          </p:nvSpPr>
          <p:spPr bwMode="auto">
            <a:xfrm>
              <a:off x="11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5" name="Freeform 19387"/>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6" name="Freeform 19388"/>
            <p:cNvSpPr>
              <a:spLocks/>
            </p:cNvSpPr>
            <p:nvPr/>
          </p:nvSpPr>
          <p:spPr bwMode="auto">
            <a:xfrm>
              <a:off x="1227"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7" name="Freeform 19389"/>
            <p:cNvSpPr>
              <a:spLocks/>
            </p:cNvSpPr>
            <p:nvPr/>
          </p:nvSpPr>
          <p:spPr bwMode="auto">
            <a:xfrm>
              <a:off x="1295" y="22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8" name="Freeform 19390"/>
            <p:cNvSpPr>
              <a:spLocks/>
            </p:cNvSpPr>
            <p:nvPr/>
          </p:nvSpPr>
          <p:spPr bwMode="auto">
            <a:xfrm>
              <a:off x="1251"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49" name="Freeform 19391"/>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0" name="Freeform 19392"/>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1" name="Freeform 19393"/>
            <p:cNvSpPr>
              <a:spLocks/>
            </p:cNvSpPr>
            <p:nvPr/>
          </p:nvSpPr>
          <p:spPr bwMode="auto">
            <a:xfrm>
              <a:off x="1127"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2" name="Freeform 19394"/>
            <p:cNvSpPr>
              <a:spLocks/>
            </p:cNvSpPr>
            <p:nvPr/>
          </p:nvSpPr>
          <p:spPr bwMode="auto">
            <a:xfrm>
              <a:off x="1207"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3" name="Freeform 19395"/>
            <p:cNvSpPr>
              <a:spLocks/>
            </p:cNvSpPr>
            <p:nvPr/>
          </p:nvSpPr>
          <p:spPr bwMode="auto">
            <a:xfrm>
              <a:off x="1199"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4" name="Freeform 19396"/>
            <p:cNvSpPr>
              <a:spLocks/>
            </p:cNvSpPr>
            <p:nvPr/>
          </p:nvSpPr>
          <p:spPr bwMode="auto">
            <a:xfrm>
              <a:off x="1251"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5" name="Freeform 19397"/>
            <p:cNvSpPr>
              <a:spLocks/>
            </p:cNvSpPr>
            <p:nvPr/>
          </p:nvSpPr>
          <p:spPr bwMode="auto">
            <a:xfrm>
              <a:off x="1363"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6" name="Freeform 19398"/>
            <p:cNvSpPr>
              <a:spLocks/>
            </p:cNvSpPr>
            <p:nvPr/>
          </p:nvSpPr>
          <p:spPr bwMode="auto">
            <a:xfrm>
              <a:off x="1702"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7" name="Freeform 19399"/>
            <p:cNvSpPr>
              <a:spLocks/>
            </p:cNvSpPr>
            <p:nvPr/>
          </p:nvSpPr>
          <p:spPr bwMode="auto">
            <a:xfrm>
              <a:off x="1375" y="18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8" name="Freeform 19400"/>
            <p:cNvSpPr>
              <a:spLocks/>
            </p:cNvSpPr>
            <p:nvPr/>
          </p:nvSpPr>
          <p:spPr bwMode="auto">
            <a:xfrm>
              <a:off x="1319" y="21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59" name="Freeform 19401"/>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0" name="Freeform 19402"/>
            <p:cNvSpPr>
              <a:spLocks/>
            </p:cNvSpPr>
            <p:nvPr/>
          </p:nvSpPr>
          <p:spPr bwMode="auto">
            <a:xfrm>
              <a:off x="11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1" name="Freeform 19403"/>
            <p:cNvSpPr>
              <a:spLocks/>
            </p:cNvSpPr>
            <p:nvPr/>
          </p:nvSpPr>
          <p:spPr bwMode="auto">
            <a:xfrm>
              <a:off x="10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2" name="Freeform 19404"/>
            <p:cNvSpPr>
              <a:spLocks/>
            </p:cNvSpPr>
            <p:nvPr/>
          </p:nvSpPr>
          <p:spPr bwMode="auto">
            <a:xfrm>
              <a:off x="1071" y="25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3" name="Freeform 19405"/>
            <p:cNvSpPr>
              <a:spLocks/>
            </p:cNvSpPr>
            <p:nvPr/>
          </p:nvSpPr>
          <p:spPr bwMode="auto">
            <a:xfrm>
              <a:off x="1263" y="22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4" name="Freeform 19406"/>
            <p:cNvSpPr>
              <a:spLocks/>
            </p:cNvSpPr>
            <p:nvPr/>
          </p:nvSpPr>
          <p:spPr bwMode="auto">
            <a:xfrm>
              <a:off x="1283"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5" name="Freeform 19407"/>
            <p:cNvSpPr>
              <a:spLocks/>
            </p:cNvSpPr>
            <p:nvPr/>
          </p:nvSpPr>
          <p:spPr bwMode="auto">
            <a:xfrm>
              <a:off x="1802"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6" name="Freeform 19408"/>
            <p:cNvSpPr>
              <a:spLocks/>
            </p:cNvSpPr>
            <p:nvPr/>
          </p:nvSpPr>
          <p:spPr bwMode="auto">
            <a:xfrm>
              <a:off x="207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7" name="Freeform 19409"/>
            <p:cNvSpPr>
              <a:spLocks/>
            </p:cNvSpPr>
            <p:nvPr/>
          </p:nvSpPr>
          <p:spPr bwMode="auto">
            <a:xfrm>
              <a:off x="2716"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8" name="Freeform 19410"/>
            <p:cNvSpPr>
              <a:spLocks/>
            </p:cNvSpPr>
            <p:nvPr/>
          </p:nvSpPr>
          <p:spPr bwMode="auto">
            <a:xfrm>
              <a:off x="3012"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69" name="Freeform 19411"/>
            <p:cNvSpPr>
              <a:spLocks/>
            </p:cNvSpPr>
            <p:nvPr/>
          </p:nvSpPr>
          <p:spPr bwMode="auto">
            <a:xfrm>
              <a:off x="2904"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0" name="Freeform 19412"/>
            <p:cNvSpPr>
              <a:spLocks/>
            </p:cNvSpPr>
            <p:nvPr/>
          </p:nvSpPr>
          <p:spPr bwMode="auto">
            <a:xfrm>
              <a:off x="2980"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1" name="Freeform 19413"/>
            <p:cNvSpPr>
              <a:spLocks/>
            </p:cNvSpPr>
            <p:nvPr/>
          </p:nvSpPr>
          <p:spPr bwMode="auto">
            <a:xfrm>
              <a:off x="2269"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2" name="Freeform 19414"/>
            <p:cNvSpPr>
              <a:spLocks/>
            </p:cNvSpPr>
            <p:nvPr/>
          </p:nvSpPr>
          <p:spPr bwMode="auto">
            <a:xfrm>
              <a:off x="1299" y="22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3" name="Freeform 19415"/>
            <p:cNvSpPr>
              <a:spLocks/>
            </p:cNvSpPr>
            <p:nvPr/>
          </p:nvSpPr>
          <p:spPr bwMode="auto">
            <a:xfrm>
              <a:off x="10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4" name="Freeform 19416"/>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5" name="Freeform 19417"/>
            <p:cNvSpPr>
              <a:spLocks/>
            </p:cNvSpPr>
            <p:nvPr/>
          </p:nvSpPr>
          <p:spPr bwMode="auto">
            <a:xfrm>
              <a:off x="1235"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6" name="Freeform 19418"/>
            <p:cNvSpPr>
              <a:spLocks/>
            </p:cNvSpPr>
            <p:nvPr/>
          </p:nvSpPr>
          <p:spPr bwMode="auto">
            <a:xfrm>
              <a:off x="1598"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7" name="Freeform 19419"/>
            <p:cNvSpPr>
              <a:spLocks/>
            </p:cNvSpPr>
            <p:nvPr/>
          </p:nvSpPr>
          <p:spPr bwMode="auto">
            <a:xfrm>
              <a:off x="2265"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8" name="Freeform 19420"/>
            <p:cNvSpPr>
              <a:spLocks/>
            </p:cNvSpPr>
            <p:nvPr/>
          </p:nvSpPr>
          <p:spPr bwMode="auto">
            <a:xfrm>
              <a:off x="2661"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79" name="Freeform 19421"/>
            <p:cNvSpPr>
              <a:spLocks/>
            </p:cNvSpPr>
            <p:nvPr/>
          </p:nvSpPr>
          <p:spPr bwMode="auto">
            <a:xfrm>
              <a:off x="3180" y="7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0" name="Freeform 19422"/>
            <p:cNvSpPr>
              <a:spLocks/>
            </p:cNvSpPr>
            <p:nvPr/>
          </p:nvSpPr>
          <p:spPr bwMode="auto">
            <a:xfrm>
              <a:off x="2573"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1" name="Freeform 19423"/>
            <p:cNvSpPr>
              <a:spLocks/>
            </p:cNvSpPr>
            <p:nvPr/>
          </p:nvSpPr>
          <p:spPr bwMode="auto">
            <a:xfrm>
              <a:off x="2597"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2" name="Freeform 19424"/>
            <p:cNvSpPr>
              <a:spLocks/>
            </p:cNvSpPr>
            <p:nvPr/>
          </p:nvSpPr>
          <p:spPr bwMode="auto">
            <a:xfrm>
              <a:off x="2561"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3" name="Freeform 19425"/>
            <p:cNvSpPr>
              <a:spLocks/>
            </p:cNvSpPr>
            <p:nvPr/>
          </p:nvSpPr>
          <p:spPr bwMode="auto">
            <a:xfrm>
              <a:off x="2653"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4" name="Freeform 19426"/>
            <p:cNvSpPr>
              <a:spLocks/>
            </p:cNvSpPr>
            <p:nvPr/>
          </p:nvSpPr>
          <p:spPr bwMode="auto">
            <a:xfrm>
              <a:off x="293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5" name="Freeform 19427"/>
            <p:cNvSpPr>
              <a:spLocks/>
            </p:cNvSpPr>
            <p:nvPr/>
          </p:nvSpPr>
          <p:spPr bwMode="auto">
            <a:xfrm>
              <a:off x="1211"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6" name="Freeform 19428"/>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7" name="Freeform 19429"/>
            <p:cNvSpPr>
              <a:spLocks/>
            </p:cNvSpPr>
            <p:nvPr/>
          </p:nvSpPr>
          <p:spPr bwMode="auto">
            <a:xfrm>
              <a:off x="1267" y="25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8" name="Freeform 19430"/>
            <p:cNvSpPr>
              <a:spLocks/>
            </p:cNvSpPr>
            <p:nvPr/>
          </p:nvSpPr>
          <p:spPr bwMode="auto">
            <a:xfrm>
              <a:off x="1243" y="22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89" name="Freeform 19431"/>
            <p:cNvSpPr>
              <a:spLocks/>
            </p:cNvSpPr>
            <p:nvPr/>
          </p:nvSpPr>
          <p:spPr bwMode="auto">
            <a:xfrm>
              <a:off x="1458"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0" name="Freeform 19432"/>
            <p:cNvSpPr>
              <a:spLocks/>
            </p:cNvSpPr>
            <p:nvPr/>
          </p:nvSpPr>
          <p:spPr bwMode="auto">
            <a:xfrm>
              <a:off x="1363"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1" name="Freeform 19433"/>
            <p:cNvSpPr>
              <a:spLocks/>
            </p:cNvSpPr>
            <p:nvPr/>
          </p:nvSpPr>
          <p:spPr bwMode="auto">
            <a:xfrm>
              <a:off x="1646"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2" name="Freeform 19434"/>
            <p:cNvSpPr>
              <a:spLocks/>
            </p:cNvSpPr>
            <p:nvPr/>
          </p:nvSpPr>
          <p:spPr bwMode="auto">
            <a:xfrm>
              <a:off x="2109"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3" name="Freeform 19435"/>
            <p:cNvSpPr>
              <a:spLocks/>
            </p:cNvSpPr>
            <p:nvPr/>
          </p:nvSpPr>
          <p:spPr bwMode="auto">
            <a:xfrm>
              <a:off x="2321"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4" name="Freeform 19436"/>
            <p:cNvSpPr>
              <a:spLocks/>
            </p:cNvSpPr>
            <p:nvPr/>
          </p:nvSpPr>
          <p:spPr bwMode="auto">
            <a:xfrm>
              <a:off x="1878"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5" name="Freeform 19437"/>
            <p:cNvSpPr>
              <a:spLocks/>
            </p:cNvSpPr>
            <p:nvPr/>
          </p:nvSpPr>
          <p:spPr bwMode="auto">
            <a:xfrm>
              <a:off x="244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6" name="Freeform 19438"/>
            <p:cNvSpPr>
              <a:spLocks/>
            </p:cNvSpPr>
            <p:nvPr/>
          </p:nvSpPr>
          <p:spPr bwMode="auto">
            <a:xfrm>
              <a:off x="244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7" name="Freeform 19439"/>
            <p:cNvSpPr>
              <a:spLocks/>
            </p:cNvSpPr>
            <p:nvPr/>
          </p:nvSpPr>
          <p:spPr bwMode="auto">
            <a:xfrm>
              <a:off x="1662"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8" name="Freeform 19440"/>
            <p:cNvSpPr>
              <a:spLocks/>
            </p:cNvSpPr>
            <p:nvPr/>
          </p:nvSpPr>
          <p:spPr bwMode="auto">
            <a:xfrm>
              <a:off x="11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299" name="Freeform 19441"/>
            <p:cNvSpPr>
              <a:spLocks/>
            </p:cNvSpPr>
            <p:nvPr/>
          </p:nvSpPr>
          <p:spPr bwMode="auto">
            <a:xfrm>
              <a:off x="1199"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0" name="Freeform 19442"/>
            <p:cNvSpPr>
              <a:spLocks/>
            </p:cNvSpPr>
            <p:nvPr/>
          </p:nvSpPr>
          <p:spPr bwMode="auto">
            <a:xfrm>
              <a:off x="1235"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1" name="Freeform 19443"/>
            <p:cNvSpPr>
              <a:spLocks/>
            </p:cNvSpPr>
            <p:nvPr/>
          </p:nvSpPr>
          <p:spPr bwMode="auto">
            <a:xfrm>
              <a:off x="1307" y="22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2" name="Freeform 19444"/>
            <p:cNvSpPr>
              <a:spLocks/>
            </p:cNvSpPr>
            <p:nvPr/>
          </p:nvSpPr>
          <p:spPr bwMode="auto">
            <a:xfrm>
              <a:off x="1371" y="21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3" name="Freeform 19445"/>
            <p:cNvSpPr>
              <a:spLocks/>
            </p:cNvSpPr>
            <p:nvPr/>
          </p:nvSpPr>
          <p:spPr bwMode="auto">
            <a:xfrm>
              <a:off x="1415"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4" name="Freeform 19446"/>
            <p:cNvSpPr>
              <a:spLocks/>
            </p:cNvSpPr>
            <p:nvPr/>
          </p:nvSpPr>
          <p:spPr bwMode="auto">
            <a:xfrm>
              <a:off x="1570"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5" name="Freeform 19447"/>
            <p:cNvSpPr>
              <a:spLocks/>
            </p:cNvSpPr>
            <p:nvPr/>
          </p:nvSpPr>
          <p:spPr bwMode="auto">
            <a:xfrm>
              <a:off x="1722"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6" name="Freeform 19448"/>
            <p:cNvSpPr>
              <a:spLocks/>
            </p:cNvSpPr>
            <p:nvPr/>
          </p:nvSpPr>
          <p:spPr bwMode="auto">
            <a:xfrm>
              <a:off x="1494"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7" name="Freeform 19449"/>
            <p:cNvSpPr>
              <a:spLocks/>
            </p:cNvSpPr>
            <p:nvPr/>
          </p:nvSpPr>
          <p:spPr bwMode="auto">
            <a:xfrm>
              <a:off x="1315" y="21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8" name="Freeform 19450"/>
            <p:cNvSpPr>
              <a:spLocks/>
            </p:cNvSpPr>
            <p:nvPr/>
          </p:nvSpPr>
          <p:spPr bwMode="auto">
            <a:xfrm>
              <a:off x="10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09" name="Freeform 19451"/>
            <p:cNvSpPr>
              <a:spLocks/>
            </p:cNvSpPr>
            <p:nvPr/>
          </p:nvSpPr>
          <p:spPr bwMode="auto">
            <a:xfrm>
              <a:off x="1111"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0" name="Freeform 19452"/>
            <p:cNvSpPr>
              <a:spLocks/>
            </p:cNvSpPr>
            <p:nvPr/>
          </p:nvSpPr>
          <p:spPr bwMode="auto">
            <a:xfrm>
              <a:off x="1191"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1" name="Freeform 19453"/>
            <p:cNvSpPr>
              <a:spLocks/>
            </p:cNvSpPr>
            <p:nvPr/>
          </p:nvSpPr>
          <p:spPr bwMode="auto">
            <a:xfrm>
              <a:off x="1339"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2" name="Freeform 19454"/>
            <p:cNvSpPr>
              <a:spLocks/>
            </p:cNvSpPr>
            <p:nvPr/>
          </p:nvSpPr>
          <p:spPr bwMode="auto">
            <a:xfrm>
              <a:off x="1359" y="22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3" name="Freeform 19455"/>
            <p:cNvSpPr>
              <a:spLocks/>
            </p:cNvSpPr>
            <p:nvPr/>
          </p:nvSpPr>
          <p:spPr bwMode="auto">
            <a:xfrm>
              <a:off x="1319"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4" name="Freeform 19456"/>
            <p:cNvSpPr>
              <a:spLocks/>
            </p:cNvSpPr>
            <p:nvPr/>
          </p:nvSpPr>
          <p:spPr bwMode="auto">
            <a:xfrm>
              <a:off x="114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5" name="Freeform 19457"/>
            <p:cNvSpPr>
              <a:spLocks/>
            </p:cNvSpPr>
            <p:nvPr/>
          </p:nvSpPr>
          <p:spPr bwMode="auto">
            <a:xfrm>
              <a:off x="1143"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6" name="Freeform 19458"/>
            <p:cNvSpPr>
              <a:spLocks/>
            </p:cNvSpPr>
            <p:nvPr/>
          </p:nvSpPr>
          <p:spPr bwMode="auto">
            <a:xfrm>
              <a:off x="1283"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7" name="Freeform 19459"/>
            <p:cNvSpPr>
              <a:spLocks/>
            </p:cNvSpPr>
            <p:nvPr/>
          </p:nvSpPr>
          <p:spPr bwMode="auto">
            <a:xfrm>
              <a:off x="1714" y="21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8" name="Freeform 19460"/>
            <p:cNvSpPr>
              <a:spLocks/>
            </p:cNvSpPr>
            <p:nvPr/>
          </p:nvSpPr>
          <p:spPr bwMode="auto">
            <a:xfrm>
              <a:off x="1626"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19" name="Freeform 19461"/>
            <p:cNvSpPr>
              <a:spLocks/>
            </p:cNvSpPr>
            <p:nvPr/>
          </p:nvSpPr>
          <p:spPr bwMode="auto">
            <a:xfrm>
              <a:off x="1750"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0" name="Freeform 19462"/>
            <p:cNvSpPr>
              <a:spLocks/>
            </p:cNvSpPr>
            <p:nvPr/>
          </p:nvSpPr>
          <p:spPr bwMode="auto">
            <a:xfrm>
              <a:off x="11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1" name="Freeform 19463"/>
            <p:cNvSpPr>
              <a:spLocks/>
            </p:cNvSpPr>
            <p:nvPr/>
          </p:nvSpPr>
          <p:spPr bwMode="auto">
            <a:xfrm>
              <a:off x="1259" y="25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2" name="Freeform 19464"/>
            <p:cNvSpPr>
              <a:spLocks/>
            </p:cNvSpPr>
            <p:nvPr/>
          </p:nvSpPr>
          <p:spPr bwMode="auto">
            <a:xfrm>
              <a:off x="1251"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3" name="Freeform 19465"/>
            <p:cNvSpPr>
              <a:spLocks/>
            </p:cNvSpPr>
            <p:nvPr/>
          </p:nvSpPr>
          <p:spPr bwMode="auto">
            <a:xfrm>
              <a:off x="1367" y="22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4" name="Freeform 19466"/>
            <p:cNvSpPr>
              <a:spLocks/>
            </p:cNvSpPr>
            <p:nvPr/>
          </p:nvSpPr>
          <p:spPr bwMode="auto">
            <a:xfrm>
              <a:off x="1379"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5" name="Freeform 19467"/>
            <p:cNvSpPr>
              <a:spLocks/>
            </p:cNvSpPr>
            <p:nvPr/>
          </p:nvSpPr>
          <p:spPr bwMode="auto">
            <a:xfrm>
              <a:off x="1634"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6" name="Freeform 19468"/>
            <p:cNvSpPr>
              <a:spLocks/>
            </p:cNvSpPr>
            <p:nvPr/>
          </p:nvSpPr>
          <p:spPr bwMode="auto">
            <a:xfrm>
              <a:off x="2006"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7" name="Freeform 19469"/>
            <p:cNvSpPr>
              <a:spLocks/>
            </p:cNvSpPr>
            <p:nvPr/>
          </p:nvSpPr>
          <p:spPr bwMode="auto">
            <a:xfrm>
              <a:off x="1998"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8" name="Freeform 19470"/>
            <p:cNvSpPr>
              <a:spLocks/>
            </p:cNvSpPr>
            <p:nvPr/>
          </p:nvSpPr>
          <p:spPr bwMode="auto">
            <a:xfrm>
              <a:off x="1670"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29" name="Freeform 19471"/>
            <p:cNvSpPr>
              <a:spLocks/>
            </p:cNvSpPr>
            <p:nvPr/>
          </p:nvSpPr>
          <p:spPr bwMode="auto">
            <a:xfrm>
              <a:off x="1367" y="21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0" name="Freeform 19472"/>
            <p:cNvSpPr>
              <a:spLocks/>
            </p:cNvSpPr>
            <p:nvPr/>
          </p:nvSpPr>
          <p:spPr bwMode="auto">
            <a:xfrm>
              <a:off x="11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1" name="Freeform 19473"/>
            <p:cNvSpPr>
              <a:spLocks/>
            </p:cNvSpPr>
            <p:nvPr/>
          </p:nvSpPr>
          <p:spPr bwMode="auto">
            <a:xfrm>
              <a:off x="11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2" name="Freeform 19474"/>
            <p:cNvSpPr>
              <a:spLocks/>
            </p:cNvSpPr>
            <p:nvPr/>
          </p:nvSpPr>
          <p:spPr bwMode="auto">
            <a:xfrm>
              <a:off x="11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3" name="Freeform 19475"/>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4" name="Freeform 19476"/>
            <p:cNvSpPr>
              <a:spLocks/>
            </p:cNvSpPr>
            <p:nvPr/>
          </p:nvSpPr>
          <p:spPr bwMode="auto">
            <a:xfrm>
              <a:off x="1295"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5" name="Freeform 19477"/>
            <p:cNvSpPr>
              <a:spLocks/>
            </p:cNvSpPr>
            <p:nvPr/>
          </p:nvSpPr>
          <p:spPr bwMode="auto">
            <a:xfrm>
              <a:off x="1391"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6" name="Freeform 19478"/>
            <p:cNvSpPr>
              <a:spLocks/>
            </p:cNvSpPr>
            <p:nvPr/>
          </p:nvSpPr>
          <p:spPr bwMode="auto">
            <a:xfrm>
              <a:off x="1542"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7" name="Freeform 19479"/>
            <p:cNvSpPr>
              <a:spLocks/>
            </p:cNvSpPr>
            <p:nvPr/>
          </p:nvSpPr>
          <p:spPr bwMode="auto">
            <a:xfrm>
              <a:off x="1858"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8" name="Freeform 19480"/>
            <p:cNvSpPr>
              <a:spLocks/>
            </p:cNvSpPr>
            <p:nvPr/>
          </p:nvSpPr>
          <p:spPr bwMode="auto">
            <a:xfrm>
              <a:off x="2489"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39" name="Freeform 19481"/>
            <p:cNvSpPr>
              <a:spLocks/>
            </p:cNvSpPr>
            <p:nvPr/>
          </p:nvSpPr>
          <p:spPr bwMode="auto">
            <a:xfrm>
              <a:off x="2501"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0" name="Freeform 19482"/>
            <p:cNvSpPr>
              <a:spLocks/>
            </p:cNvSpPr>
            <p:nvPr/>
          </p:nvSpPr>
          <p:spPr bwMode="auto">
            <a:xfrm>
              <a:off x="2581"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1" name="Freeform 19483"/>
            <p:cNvSpPr>
              <a:spLocks/>
            </p:cNvSpPr>
            <p:nvPr/>
          </p:nvSpPr>
          <p:spPr bwMode="auto">
            <a:xfrm>
              <a:off x="2625"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2" name="Freeform 19484"/>
            <p:cNvSpPr>
              <a:spLocks/>
            </p:cNvSpPr>
            <p:nvPr/>
          </p:nvSpPr>
          <p:spPr bwMode="auto">
            <a:xfrm>
              <a:off x="2513"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3" name="Freeform 19485"/>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4" name="Freeform 19486"/>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5" name="Freeform 19487"/>
            <p:cNvSpPr>
              <a:spLocks/>
            </p:cNvSpPr>
            <p:nvPr/>
          </p:nvSpPr>
          <p:spPr bwMode="auto">
            <a:xfrm>
              <a:off x="1091"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6" name="Freeform 19488"/>
            <p:cNvSpPr>
              <a:spLocks/>
            </p:cNvSpPr>
            <p:nvPr/>
          </p:nvSpPr>
          <p:spPr bwMode="auto">
            <a:xfrm>
              <a:off x="1199"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7" name="Freeform 19489"/>
            <p:cNvSpPr>
              <a:spLocks/>
            </p:cNvSpPr>
            <p:nvPr/>
          </p:nvSpPr>
          <p:spPr bwMode="auto">
            <a:xfrm>
              <a:off x="1339"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8" name="Freeform 19490"/>
            <p:cNvSpPr>
              <a:spLocks/>
            </p:cNvSpPr>
            <p:nvPr/>
          </p:nvSpPr>
          <p:spPr bwMode="auto">
            <a:xfrm>
              <a:off x="1327"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49" name="Freeform 19491"/>
            <p:cNvSpPr>
              <a:spLocks/>
            </p:cNvSpPr>
            <p:nvPr/>
          </p:nvSpPr>
          <p:spPr bwMode="auto">
            <a:xfrm>
              <a:off x="1542" y="18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0" name="Freeform 19492"/>
            <p:cNvSpPr>
              <a:spLocks/>
            </p:cNvSpPr>
            <p:nvPr/>
          </p:nvSpPr>
          <p:spPr bwMode="auto">
            <a:xfrm>
              <a:off x="191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2351" name="Freeform 19493"/>
            <p:cNvSpPr>
              <a:spLocks/>
            </p:cNvSpPr>
            <p:nvPr/>
          </p:nvSpPr>
          <p:spPr bwMode="auto">
            <a:xfrm>
              <a:off x="2062"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2" name="Freeform 19494"/>
            <p:cNvSpPr>
              <a:spLocks/>
            </p:cNvSpPr>
            <p:nvPr/>
          </p:nvSpPr>
          <p:spPr bwMode="auto">
            <a:xfrm>
              <a:off x="2457"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3" name="Freeform 19495"/>
            <p:cNvSpPr>
              <a:spLocks/>
            </p:cNvSpPr>
            <p:nvPr/>
          </p:nvSpPr>
          <p:spPr bwMode="auto">
            <a:xfrm>
              <a:off x="2597"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4" name="Freeform 19496"/>
            <p:cNvSpPr>
              <a:spLocks/>
            </p:cNvSpPr>
            <p:nvPr/>
          </p:nvSpPr>
          <p:spPr bwMode="auto">
            <a:xfrm>
              <a:off x="2581"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5" name="Freeform 19497"/>
            <p:cNvSpPr>
              <a:spLocks/>
            </p:cNvSpPr>
            <p:nvPr/>
          </p:nvSpPr>
          <p:spPr bwMode="auto">
            <a:xfrm>
              <a:off x="1758"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6" name="Freeform 19498"/>
            <p:cNvSpPr>
              <a:spLocks/>
            </p:cNvSpPr>
            <p:nvPr/>
          </p:nvSpPr>
          <p:spPr bwMode="auto">
            <a:xfrm>
              <a:off x="113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7" name="Freeform 19499"/>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8" name="Freeform 19500"/>
            <p:cNvSpPr>
              <a:spLocks/>
            </p:cNvSpPr>
            <p:nvPr/>
          </p:nvSpPr>
          <p:spPr bwMode="auto">
            <a:xfrm>
              <a:off x="1115"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59" name="Freeform 19501"/>
            <p:cNvSpPr>
              <a:spLocks/>
            </p:cNvSpPr>
            <p:nvPr/>
          </p:nvSpPr>
          <p:spPr bwMode="auto">
            <a:xfrm>
              <a:off x="1163"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0" name="Freeform 19502"/>
            <p:cNvSpPr>
              <a:spLocks/>
            </p:cNvSpPr>
            <p:nvPr/>
          </p:nvSpPr>
          <p:spPr bwMode="auto">
            <a:xfrm>
              <a:off x="1299"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1" name="Freeform 19503"/>
            <p:cNvSpPr>
              <a:spLocks/>
            </p:cNvSpPr>
            <p:nvPr/>
          </p:nvSpPr>
          <p:spPr bwMode="auto">
            <a:xfrm>
              <a:off x="1502"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2" name="Freeform 19504"/>
            <p:cNvSpPr>
              <a:spLocks/>
            </p:cNvSpPr>
            <p:nvPr/>
          </p:nvSpPr>
          <p:spPr bwMode="auto">
            <a:xfrm>
              <a:off x="1439" y="18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3" name="Freeform 19505"/>
            <p:cNvSpPr>
              <a:spLocks/>
            </p:cNvSpPr>
            <p:nvPr/>
          </p:nvSpPr>
          <p:spPr bwMode="auto">
            <a:xfrm>
              <a:off x="2177"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4" name="Freeform 19506"/>
            <p:cNvSpPr>
              <a:spLocks/>
            </p:cNvSpPr>
            <p:nvPr/>
          </p:nvSpPr>
          <p:spPr bwMode="auto">
            <a:xfrm>
              <a:off x="2437"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5" name="Freeform 19507"/>
            <p:cNvSpPr>
              <a:spLocks/>
            </p:cNvSpPr>
            <p:nvPr/>
          </p:nvSpPr>
          <p:spPr bwMode="auto">
            <a:xfrm>
              <a:off x="2469"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6" name="Freeform 19508"/>
            <p:cNvSpPr>
              <a:spLocks/>
            </p:cNvSpPr>
            <p:nvPr/>
          </p:nvSpPr>
          <p:spPr bwMode="auto">
            <a:xfrm>
              <a:off x="2369"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7" name="Freeform 19509"/>
            <p:cNvSpPr>
              <a:spLocks/>
            </p:cNvSpPr>
            <p:nvPr/>
          </p:nvSpPr>
          <p:spPr bwMode="auto">
            <a:xfrm>
              <a:off x="1810"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8" name="Freeform 19510"/>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69" name="Freeform 19511"/>
            <p:cNvSpPr>
              <a:spLocks/>
            </p:cNvSpPr>
            <p:nvPr/>
          </p:nvSpPr>
          <p:spPr bwMode="auto">
            <a:xfrm>
              <a:off x="12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0" name="Freeform 19512"/>
            <p:cNvSpPr>
              <a:spLocks/>
            </p:cNvSpPr>
            <p:nvPr/>
          </p:nvSpPr>
          <p:spPr bwMode="auto">
            <a:xfrm>
              <a:off x="1135"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1" name="Freeform 19513"/>
            <p:cNvSpPr>
              <a:spLocks/>
            </p:cNvSpPr>
            <p:nvPr/>
          </p:nvSpPr>
          <p:spPr bwMode="auto">
            <a:xfrm>
              <a:off x="1303"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2" name="Freeform 19514"/>
            <p:cNvSpPr>
              <a:spLocks/>
            </p:cNvSpPr>
            <p:nvPr/>
          </p:nvSpPr>
          <p:spPr bwMode="auto">
            <a:xfrm>
              <a:off x="1343"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3" name="Freeform 19515"/>
            <p:cNvSpPr>
              <a:spLocks/>
            </p:cNvSpPr>
            <p:nvPr/>
          </p:nvSpPr>
          <p:spPr bwMode="auto">
            <a:xfrm>
              <a:off x="2409"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4" name="Freeform 19516"/>
            <p:cNvSpPr>
              <a:spLocks/>
            </p:cNvSpPr>
            <p:nvPr/>
          </p:nvSpPr>
          <p:spPr bwMode="auto">
            <a:xfrm>
              <a:off x="2381"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5" name="Freeform 19517"/>
            <p:cNvSpPr>
              <a:spLocks/>
            </p:cNvSpPr>
            <p:nvPr/>
          </p:nvSpPr>
          <p:spPr bwMode="auto">
            <a:xfrm>
              <a:off x="2633"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6" name="Freeform 19518"/>
            <p:cNvSpPr>
              <a:spLocks/>
            </p:cNvSpPr>
            <p:nvPr/>
          </p:nvSpPr>
          <p:spPr bwMode="auto">
            <a:xfrm>
              <a:off x="2760"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7" name="Freeform 19519"/>
            <p:cNvSpPr>
              <a:spLocks/>
            </p:cNvSpPr>
            <p:nvPr/>
          </p:nvSpPr>
          <p:spPr bwMode="auto">
            <a:xfrm>
              <a:off x="2860"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8" name="Freeform 19520"/>
            <p:cNvSpPr>
              <a:spLocks/>
            </p:cNvSpPr>
            <p:nvPr/>
          </p:nvSpPr>
          <p:spPr bwMode="auto">
            <a:xfrm>
              <a:off x="3000"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79" name="Freeform 19521"/>
            <p:cNvSpPr>
              <a:spLocks/>
            </p:cNvSpPr>
            <p:nvPr/>
          </p:nvSpPr>
          <p:spPr bwMode="auto">
            <a:xfrm>
              <a:off x="2892"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0" name="Freeform 19522"/>
            <p:cNvSpPr>
              <a:spLocks/>
            </p:cNvSpPr>
            <p:nvPr/>
          </p:nvSpPr>
          <p:spPr bwMode="auto">
            <a:xfrm>
              <a:off x="2549"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1" name="Freeform 19523"/>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2" name="Freeform 19524"/>
            <p:cNvSpPr>
              <a:spLocks/>
            </p:cNvSpPr>
            <p:nvPr/>
          </p:nvSpPr>
          <p:spPr bwMode="auto">
            <a:xfrm>
              <a:off x="11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3" name="Freeform 19525"/>
            <p:cNvSpPr>
              <a:spLocks/>
            </p:cNvSpPr>
            <p:nvPr/>
          </p:nvSpPr>
          <p:spPr bwMode="auto">
            <a:xfrm>
              <a:off x="1083" y="25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4" name="Freeform 19526"/>
            <p:cNvSpPr>
              <a:spLocks/>
            </p:cNvSpPr>
            <p:nvPr/>
          </p:nvSpPr>
          <p:spPr bwMode="auto">
            <a:xfrm>
              <a:off x="1295" y="21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5" name="Freeform 19527"/>
            <p:cNvSpPr>
              <a:spLocks/>
            </p:cNvSpPr>
            <p:nvPr/>
          </p:nvSpPr>
          <p:spPr bwMode="auto">
            <a:xfrm>
              <a:off x="1175" y="22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6" name="Freeform 19528"/>
            <p:cNvSpPr>
              <a:spLocks/>
            </p:cNvSpPr>
            <p:nvPr/>
          </p:nvSpPr>
          <p:spPr bwMode="auto">
            <a:xfrm>
              <a:off x="1159" y="21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7" name="Freeform 19529"/>
            <p:cNvSpPr>
              <a:spLocks/>
            </p:cNvSpPr>
            <p:nvPr/>
          </p:nvSpPr>
          <p:spPr bwMode="auto">
            <a:xfrm>
              <a:off x="11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8" name="Freeform 19530"/>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89" name="Freeform 19531"/>
            <p:cNvSpPr>
              <a:spLocks/>
            </p:cNvSpPr>
            <p:nvPr/>
          </p:nvSpPr>
          <p:spPr bwMode="auto">
            <a:xfrm>
              <a:off x="1219"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0" name="Freeform 19532"/>
            <p:cNvSpPr>
              <a:spLocks/>
            </p:cNvSpPr>
            <p:nvPr/>
          </p:nvSpPr>
          <p:spPr bwMode="auto">
            <a:xfrm>
              <a:off x="1243"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1" name="Freeform 19533"/>
            <p:cNvSpPr>
              <a:spLocks/>
            </p:cNvSpPr>
            <p:nvPr/>
          </p:nvSpPr>
          <p:spPr bwMode="auto">
            <a:xfrm>
              <a:off x="1187"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2" name="Freeform 19534"/>
            <p:cNvSpPr>
              <a:spLocks/>
            </p:cNvSpPr>
            <p:nvPr/>
          </p:nvSpPr>
          <p:spPr bwMode="auto">
            <a:xfrm>
              <a:off x="11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3" name="Freeform 19535"/>
            <p:cNvSpPr>
              <a:spLocks/>
            </p:cNvSpPr>
            <p:nvPr/>
          </p:nvSpPr>
          <p:spPr bwMode="auto">
            <a:xfrm>
              <a:off x="1091"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4" name="Freeform 19536"/>
            <p:cNvSpPr>
              <a:spLocks/>
            </p:cNvSpPr>
            <p:nvPr/>
          </p:nvSpPr>
          <p:spPr bwMode="auto">
            <a:xfrm>
              <a:off x="1211"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5" name="Freeform 19537"/>
            <p:cNvSpPr>
              <a:spLocks/>
            </p:cNvSpPr>
            <p:nvPr/>
          </p:nvSpPr>
          <p:spPr bwMode="auto">
            <a:xfrm>
              <a:off x="1147"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6" name="Freeform 19538"/>
            <p:cNvSpPr>
              <a:spLocks/>
            </p:cNvSpPr>
            <p:nvPr/>
          </p:nvSpPr>
          <p:spPr bwMode="auto">
            <a:xfrm>
              <a:off x="1275" y="21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7" name="Freeform 19539"/>
            <p:cNvSpPr>
              <a:spLocks/>
            </p:cNvSpPr>
            <p:nvPr/>
          </p:nvSpPr>
          <p:spPr bwMode="auto">
            <a:xfrm>
              <a:off x="1375"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8" name="Freeform 19540"/>
            <p:cNvSpPr>
              <a:spLocks/>
            </p:cNvSpPr>
            <p:nvPr/>
          </p:nvSpPr>
          <p:spPr bwMode="auto">
            <a:xfrm>
              <a:off x="1974"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399" name="Freeform 19541"/>
            <p:cNvSpPr>
              <a:spLocks/>
            </p:cNvSpPr>
            <p:nvPr/>
          </p:nvSpPr>
          <p:spPr bwMode="auto">
            <a:xfrm>
              <a:off x="1522"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0" name="Freeform 19542"/>
            <p:cNvSpPr>
              <a:spLocks/>
            </p:cNvSpPr>
            <p:nvPr/>
          </p:nvSpPr>
          <p:spPr bwMode="auto">
            <a:xfrm>
              <a:off x="1439"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1" name="Freeform 19543"/>
            <p:cNvSpPr>
              <a:spLocks/>
            </p:cNvSpPr>
            <p:nvPr/>
          </p:nvSpPr>
          <p:spPr bwMode="auto">
            <a:xfrm>
              <a:off x="11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2" name="Freeform 19544"/>
            <p:cNvSpPr>
              <a:spLocks/>
            </p:cNvSpPr>
            <p:nvPr/>
          </p:nvSpPr>
          <p:spPr bwMode="auto">
            <a:xfrm>
              <a:off x="118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3" name="Freeform 19545"/>
            <p:cNvSpPr>
              <a:spLocks/>
            </p:cNvSpPr>
            <p:nvPr/>
          </p:nvSpPr>
          <p:spPr bwMode="auto">
            <a:xfrm>
              <a:off x="1195"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4" name="Freeform 19546"/>
            <p:cNvSpPr>
              <a:spLocks/>
            </p:cNvSpPr>
            <p:nvPr/>
          </p:nvSpPr>
          <p:spPr bwMode="auto">
            <a:xfrm>
              <a:off x="1139" y="24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5" name="Freeform 19547"/>
            <p:cNvSpPr>
              <a:spLocks/>
            </p:cNvSpPr>
            <p:nvPr/>
          </p:nvSpPr>
          <p:spPr bwMode="auto">
            <a:xfrm>
              <a:off x="1470" y="21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6" name="Freeform 19548"/>
            <p:cNvSpPr>
              <a:spLocks/>
            </p:cNvSpPr>
            <p:nvPr/>
          </p:nvSpPr>
          <p:spPr bwMode="auto">
            <a:xfrm>
              <a:off x="1299"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7" name="Freeform 19549"/>
            <p:cNvSpPr>
              <a:spLocks/>
            </p:cNvSpPr>
            <p:nvPr/>
          </p:nvSpPr>
          <p:spPr bwMode="auto">
            <a:xfrm>
              <a:off x="1550"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8" name="Freeform 19550"/>
            <p:cNvSpPr>
              <a:spLocks/>
            </p:cNvSpPr>
            <p:nvPr/>
          </p:nvSpPr>
          <p:spPr bwMode="auto">
            <a:xfrm>
              <a:off x="2153"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09" name="Freeform 19551"/>
            <p:cNvSpPr>
              <a:spLocks/>
            </p:cNvSpPr>
            <p:nvPr/>
          </p:nvSpPr>
          <p:spPr bwMode="auto">
            <a:xfrm>
              <a:off x="2225"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0" name="Freeform 19552"/>
            <p:cNvSpPr>
              <a:spLocks/>
            </p:cNvSpPr>
            <p:nvPr/>
          </p:nvSpPr>
          <p:spPr bwMode="auto">
            <a:xfrm>
              <a:off x="2593"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1" name="Freeform 19553"/>
            <p:cNvSpPr>
              <a:spLocks/>
            </p:cNvSpPr>
            <p:nvPr/>
          </p:nvSpPr>
          <p:spPr bwMode="auto">
            <a:xfrm>
              <a:off x="252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2" name="Freeform 19554"/>
            <p:cNvSpPr>
              <a:spLocks/>
            </p:cNvSpPr>
            <p:nvPr/>
          </p:nvSpPr>
          <p:spPr bwMode="auto">
            <a:xfrm>
              <a:off x="2453"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3" name="Freeform 19555"/>
            <p:cNvSpPr>
              <a:spLocks/>
            </p:cNvSpPr>
            <p:nvPr/>
          </p:nvSpPr>
          <p:spPr bwMode="auto">
            <a:xfrm>
              <a:off x="2337"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4" name="Freeform 19556"/>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5" name="Freeform 19557"/>
            <p:cNvSpPr>
              <a:spLocks/>
            </p:cNvSpPr>
            <p:nvPr/>
          </p:nvSpPr>
          <p:spPr bwMode="auto">
            <a:xfrm>
              <a:off x="1103"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6" name="Freeform 19558"/>
            <p:cNvSpPr>
              <a:spLocks/>
            </p:cNvSpPr>
            <p:nvPr/>
          </p:nvSpPr>
          <p:spPr bwMode="auto">
            <a:xfrm>
              <a:off x="1075"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7" name="Freeform 19559"/>
            <p:cNvSpPr>
              <a:spLocks/>
            </p:cNvSpPr>
            <p:nvPr/>
          </p:nvSpPr>
          <p:spPr bwMode="auto">
            <a:xfrm>
              <a:off x="1207"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8" name="Freeform 19560"/>
            <p:cNvSpPr>
              <a:spLocks/>
            </p:cNvSpPr>
            <p:nvPr/>
          </p:nvSpPr>
          <p:spPr bwMode="auto">
            <a:xfrm>
              <a:off x="1167"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19" name="Freeform 19561"/>
            <p:cNvSpPr>
              <a:spLocks/>
            </p:cNvSpPr>
            <p:nvPr/>
          </p:nvSpPr>
          <p:spPr bwMode="auto">
            <a:xfrm>
              <a:off x="1215"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0" name="Freeform 19562"/>
            <p:cNvSpPr>
              <a:spLocks/>
            </p:cNvSpPr>
            <p:nvPr/>
          </p:nvSpPr>
          <p:spPr bwMode="auto">
            <a:xfrm>
              <a:off x="1243" y="21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1" name="Freeform 19563"/>
            <p:cNvSpPr>
              <a:spLocks/>
            </p:cNvSpPr>
            <p:nvPr/>
          </p:nvSpPr>
          <p:spPr bwMode="auto">
            <a:xfrm>
              <a:off x="1215" y="22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2" name="Freeform 19564"/>
            <p:cNvSpPr>
              <a:spLocks/>
            </p:cNvSpPr>
            <p:nvPr/>
          </p:nvSpPr>
          <p:spPr bwMode="auto">
            <a:xfrm>
              <a:off x="1179" y="25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3" name="Freeform 19565"/>
            <p:cNvSpPr>
              <a:spLocks/>
            </p:cNvSpPr>
            <p:nvPr/>
          </p:nvSpPr>
          <p:spPr bwMode="auto">
            <a:xfrm>
              <a:off x="10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4" name="Freeform 19566"/>
            <p:cNvSpPr>
              <a:spLocks/>
            </p:cNvSpPr>
            <p:nvPr/>
          </p:nvSpPr>
          <p:spPr bwMode="auto">
            <a:xfrm>
              <a:off x="1127"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5" name="Freeform 19567"/>
            <p:cNvSpPr>
              <a:spLocks/>
            </p:cNvSpPr>
            <p:nvPr/>
          </p:nvSpPr>
          <p:spPr bwMode="auto">
            <a:xfrm>
              <a:off x="1219"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6" name="Freeform 19568"/>
            <p:cNvSpPr>
              <a:spLocks/>
            </p:cNvSpPr>
            <p:nvPr/>
          </p:nvSpPr>
          <p:spPr bwMode="auto">
            <a:xfrm>
              <a:off x="1167"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7" name="Freeform 19569"/>
            <p:cNvSpPr>
              <a:spLocks/>
            </p:cNvSpPr>
            <p:nvPr/>
          </p:nvSpPr>
          <p:spPr bwMode="auto">
            <a:xfrm>
              <a:off x="1271"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8" name="Freeform 19570"/>
            <p:cNvSpPr>
              <a:spLocks/>
            </p:cNvSpPr>
            <p:nvPr/>
          </p:nvSpPr>
          <p:spPr bwMode="auto">
            <a:xfrm>
              <a:off x="1351"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29" name="Freeform 19571"/>
            <p:cNvSpPr>
              <a:spLocks/>
            </p:cNvSpPr>
            <p:nvPr/>
          </p:nvSpPr>
          <p:spPr bwMode="auto">
            <a:xfrm>
              <a:off x="1355" y="18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0" name="Freeform 19572"/>
            <p:cNvSpPr>
              <a:spLocks/>
            </p:cNvSpPr>
            <p:nvPr/>
          </p:nvSpPr>
          <p:spPr bwMode="auto">
            <a:xfrm>
              <a:off x="1339"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1" name="Freeform 19573"/>
            <p:cNvSpPr>
              <a:spLocks/>
            </p:cNvSpPr>
            <p:nvPr/>
          </p:nvSpPr>
          <p:spPr bwMode="auto">
            <a:xfrm>
              <a:off x="1259"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2" name="Freeform 19574"/>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3" name="Freeform 19575"/>
            <p:cNvSpPr>
              <a:spLocks/>
            </p:cNvSpPr>
            <p:nvPr/>
          </p:nvSpPr>
          <p:spPr bwMode="auto">
            <a:xfrm>
              <a:off x="1075"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4" name="Freeform 19576"/>
            <p:cNvSpPr>
              <a:spLocks/>
            </p:cNvSpPr>
            <p:nvPr/>
          </p:nvSpPr>
          <p:spPr bwMode="auto">
            <a:xfrm>
              <a:off x="1147" y="23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5" name="Freeform 19577"/>
            <p:cNvSpPr>
              <a:spLocks/>
            </p:cNvSpPr>
            <p:nvPr/>
          </p:nvSpPr>
          <p:spPr bwMode="auto">
            <a:xfrm>
              <a:off x="1215"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6" name="Freeform 19578"/>
            <p:cNvSpPr>
              <a:spLocks/>
            </p:cNvSpPr>
            <p:nvPr/>
          </p:nvSpPr>
          <p:spPr bwMode="auto">
            <a:xfrm>
              <a:off x="1259"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7" name="Freeform 19579"/>
            <p:cNvSpPr>
              <a:spLocks/>
            </p:cNvSpPr>
            <p:nvPr/>
          </p:nvSpPr>
          <p:spPr bwMode="auto">
            <a:xfrm>
              <a:off x="1251"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8" name="Freeform 19580"/>
            <p:cNvSpPr>
              <a:spLocks/>
            </p:cNvSpPr>
            <p:nvPr/>
          </p:nvSpPr>
          <p:spPr bwMode="auto">
            <a:xfrm>
              <a:off x="1235" y="21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39" name="Freeform 19581"/>
            <p:cNvSpPr>
              <a:spLocks/>
            </p:cNvSpPr>
            <p:nvPr/>
          </p:nvSpPr>
          <p:spPr bwMode="auto">
            <a:xfrm>
              <a:off x="1119" y="24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0" name="Freeform 19582"/>
            <p:cNvSpPr>
              <a:spLocks/>
            </p:cNvSpPr>
            <p:nvPr/>
          </p:nvSpPr>
          <p:spPr bwMode="auto">
            <a:xfrm>
              <a:off x="113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1" name="Freeform 19583"/>
            <p:cNvSpPr>
              <a:spLocks/>
            </p:cNvSpPr>
            <p:nvPr/>
          </p:nvSpPr>
          <p:spPr bwMode="auto">
            <a:xfrm>
              <a:off x="1159"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2" name="Freeform 19584"/>
            <p:cNvSpPr>
              <a:spLocks/>
            </p:cNvSpPr>
            <p:nvPr/>
          </p:nvSpPr>
          <p:spPr bwMode="auto">
            <a:xfrm>
              <a:off x="1287"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3" name="Freeform 19585"/>
            <p:cNvSpPr>
              <a:spLocks/>
            </p:cNvSpPr>
            <p:nvPr/>
          </p:nvSpPr>
          <p:spPr bwMode="auto">
            <a:xfrm>
              <a:off x="1251"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4" name="Freeform 19586"/>
            <p:cNvSpPr>
              <a:spLocks/>
            </p:cNvSpPr>
            <p:nvPr/>
          </p:nvSpPr>
          <p:spPr bwMode="auto">
            <a:xfrm>
              <a:off x="1219"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5" name="Freeform 19587"/>
            <p:cNvSpPr>
              <a:spLocks/>
            </p:cNvSpPr>
            <p:nvPr/>
          </p:nvSpPr>
          <p:spPr bwMode="auto">
            <a:xfrm>
              <a:off x="10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6" name="Freeform 19588"/>
            <p:cNvSpPr>
              <a:spLocks/>
            </p:cNvSpPr>
            <p:nvPr/>
          </p:nvSpPr>
          <p:spPr bwMode="auto">
            <a:xfrm>
              <a:off x="10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7" name="Freeform 19589"/>
            <p:cNvSpPr>
              <a:spLocks/>
            </p:cNvSpPr>
            <p:nvPr/>
          </p:nvSpPr>
          <p:spPr bwMode="auto">
            <a:xfrm>
              <a:off x="1135"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8" name="Freeform 19590"/>
            <p:cNvSpPr>
              <a:spLocks/>
            </p:cNvSpPr>
            <p:nvPr/>
          </p:nvSpPr>
          <p:spPr bwMode="auto">
            <a:xfrm>
              <a:off x="1163"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49" name="Freeform 19591"/>
            <p:cNvSpPr>
              <a:spLocks/>
            </p:cNvSpPr>
            <p:nvPr/>
          </p:nvSpPr>
          <p:spPr bwMode="auto">
            <a:xfrm>
              <a:off x="1227" y="23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0" name="Freeform 19592"/>
            <p:cNvSpPr>
              <a:spLocks/>
            </p:cNvSpPr>
            <p:nvPr/>
          </p:nvSpPr>
          <p:spPr bwMode="auto">
            <a:xfrm>
              <a:off x="1199"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1" name="Freeform 19593"/>
            <p:cNvSpPr>
              <a:spLocks/>
            </p:cNvSpPr>
            <p:nvPr/>
          </p:nvSpPr>
          <p:spPr bwMode="auto">
            <a:xfrm>
              <a:off x="10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2" name="Freeform 19594"/>
            <p:cNvSpPr>
              <a:spLocks/>
            </p:cNvSpPr>
            <p:nvPr/>
          </p:nvSpPr>
          <p:spPr bwMode="auto">
            <a:xfrm>
              <a:off x="1087"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3" name="Freeform 19595"/>
            <p:cNvSpPr>
              <a:spLocks/>
            </p:cNvSpPr>
            <p:nvPr/>
          </p:nvSpPr>
          <p:spPr bwMode="auto">
            <a:xfrm>
              <a:off x="1083"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4" name="Freeform 19596"/>
            <p:cNvSpPr>
              <a:spLocks/>
            </p:cNvSpPr>
            <p:nvPr/>
          </p:nvSpPr>
          <p:spPr bwMode="auto">
            <a:xfrm>
              <a:off x="1139"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5" name="Freeform 19597"/>
            <p:cNvSpPr>
              <a:spLocks/>
            </p:cNvSpPr>
            <p:nvPr/>
          </p:nvSpPr>
          <p:spPr bwMode="auto">
            <a:xfrm>
              <a:off x="1203"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6" name="Freeform 19598"/>
            <p:cNvSpPr>
              <a:spLocks/>
            </p:cNvSpPr>
            <p:nvPr/>
          </p:nvSpPr>
          <p:spPr bwMode="auto">
            <a:xfrm>
              <a:off x="1159"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7" name="Freeform 19599"/>
            <p:cNvSpPr>
              <a:spLocks/>
            </p:cNvSpPr>
            <p:nvPr/>
          </p:nvSpPr>
          <p:spPr bwMode="auto">
            <a:xfrm>
              <a:off x="1203"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8" name="Freeform 19600"/>
            <p:cNvSpPr>
              <a:spLocks/>
            </p:cNvSpPr>
            <p:nvPr/>
          </p:nvSpPr>
          <p:spPr bwMode="auto">
            <a:xfrm>
              <a:off x="1139"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59" name="Freeform 19601"/>
            <p:cNvSpPr>
              <a:spLocks/>
            </p:cNvSpPr>
            <p:nvPr/>
          </p:nvSpPr>
          <p:spPr bwMode="auto">
            <a:xfrm>
              <a:off x="1159" y="23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0" name="Freeform 19602"/>
            <p:cNvSpPr>
              <a:spLocks/>
            </p:cNvSpPr>
            <p:nvPr/>
          </p:nvSpPr>
          <p:spPr bwMode="auto">
            <a:xfrm>
              <a:off x="11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1" name="Freeform 19603"/>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2" name="Freeform 19604"/>
            <p:cNvSpPr>
              <a:spLocks/>
            </p:cNvSpPr>
            <p:nvPr/>
          </p:nvSpPr>
          <p:spPr bwMode="auto">
            <a:xfrm>
              <a:off x="1143"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3" name="Freeform 19605"/>
            <p:cNvSpPr>
              <a:spLocks/>
            </p:cNvSpPr>
            <p:nvPr/>
          </p:nvSpPr>
          <p:spPr bwMode="auto">
            <a:xfrm>
              <a:off x="1143"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4" name="Freeform 19606"/>
            <p:cNvSpPr>
              <a:spLocks/>
            </p:cNvSpPr>
            <p:nvPr/>
          </p:nvSpPr>
          <p:spPr bwMode="auto">
            <a:xfrm>
              <a:off x="1155" y="21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5" name="Freeform 19607"/>
            <p:cNvSpPr>
              <a:spLocks/>
            </p:cNvSpPr>
            <p:nvPr/>
          </p:nvSpPr>
          <p:spPr bwMode="auto">
            <a:xfrm>
              <a:off x="1267"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6" name="Freeform 19608"/>
            <p:cNvSpPr>
              <a:spLocks/>
            </p:cNvSpPr>
            <p:nvPr/>
          </p:nvSpPr>
          <p:spPr bwMode="auto">
            <a:xfrm>
              <a:off x="1271"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7" name="Freeform 19609"/>
            <p:cNvSpPr>
              <a:spLocks/>
            </p:cNvSpPr>
            <p:nvPr/>
          </p:nvSpPr>
          <p:spPr bwMode="auto">
            <a:xfrm>
              <a:off x="1251"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8" name="Freeform 19610"/>
            <p:cNvSpPr>
              <a:spLocks/>
            </p:cNvSpPr>
            <p:nvPr/>
          </p:nvSpPr>
          <p:spPr bwMode="auto">
            <a:xfrm>
              <a:off x="1179"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69" name="Freeform 19611"/>
            <p:cNvSpPr>
              <a:spLocks/>
            </p:cNvSpPr>
            <p:nvPr/>
          </p:nvSpPr>
          <p:spPr bwMode="auto">
            <a:xfrm>
              <a:off x="11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0" name="Freeform 19612"/>
            <p:cNvSpPr>
              <a:spLocks/>
            </p:cNvSpPr>
            <p:nvPr/>
          </p:nvSpPr>
          <p:spPr bwMode="auto">
            <a:xfrm>
              <a:off x="1047" y="24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1" name="Freeform 19613"/>
            <p:cNvSpPr>
              <a:spLocks/>
            </p:cNvSpPr>
            <p:nvPr/>
          </p:nvSpPr>
          <p:spPr bwMode="auto">
            <a:xfrm>
              <a:off x="1235"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2" name="Freeform 19614"/>
            <p:cNvSpPr>
              <a:spLocks/>
            </p:cNvSpPr>
            <p:nvPr/>
          </p:nvSpPr>
          <p:spPr bwMode="auto">
            <a:xfrm>
              <a:off x="1203" y="20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3" name="Freeform 19615"/>
            <p:cNvSpPr>
              <a:spLocks/>
            </p:cNvSpPr>
            <p:nvPr/>
          </p:nvSpPr>
          <p:spPr bwMode="auto">
            <a:xfrm>
              <a:off x="1359"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4" name="Freeform 19616"/>
            <p:cNvSpPr>
              <a:spLocks/>
            </p:cNvSpPr>
            <p:nvPr/>
          </p:nvSpPr>
          <p:spPr bwMode="auto">
            <a:xfrm>
              <a:off x="1423"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5" name="Freeform 19617"/>
            <p:cNvSpPr>
              <a:spLocks/>
            </p:cNvSpPr>
            <p:nvPr/>
          </p:nvSpPr>
          <p:spPr bwMode="auto">
            <a:xfrm>
              <a:off x="1690"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6" name="Freeform 19618"/>
            <p:cNvSpPr>
              <a:spLocks/>
            </p:cNvSpPr>
            <p:nvPr/>
          </p:nvSpPr>
          <p:spPr bwMode="auto">
            <a:xfrm>
              <a:off x="2085"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7" name="Freeform 19619"/>
            <p:cNvSpPr>
              <a:spLocks/>
            </p:cNvSpPr>
            <p:nvPr/>
          </p:nvSpPr>
          <p:spPr bwMode="auto">
            <a:xfrm>
              <a:off x="1291"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8" name="Freeform 19620"/>
            <p:cNvSpPr>
              <a:spLocks/>
            </p:cNvSpPr>
            <p:nvPr/>
          </p:nvSpPr>
          <p:spPr bwMode="auto">
            <a:xfrm>
              <a:off x="1159"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79" name="Freeform 19621"/>
            <p:cNvSpPr>
              <a:spLocks/>
            </p:cNvSpPr>
            <p:nvPr/>
          </p:nvSpPr>
          <p:spPr bwMode="auto">
            <a:xfrm>
              <a:off x="11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0" name="Freeform 19622"/>
            <p:cNvSpPr>
              <a:spLocks/>
            </p:cNvSpPr>
            <p:nvPr/>
          </p:nvSpPr>
          <p:spPr bwMode="auto">
            <a:xfrm>
              <a:off x="1167"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1" name="Freeform 19623"/>
            <p:cNvSpPr>
              <a:spLocks/>
            </p:cNvSpPr>
            <p:nvPr/>
          </p:nvSpPr>
          <p:spPr bwMode="auto">
            <a:xfrm>
              <a:off x="1187"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2" name="Freeform 19624"/>
            <p:cNvSpPr>
              <a:spLocks/>
            </p:cNvSpPr>
            <p:nvPr/>
          </p:nvSpPr>
          <p:spPr bwMode="auto">
            <a:xfrm>
              <a:off x="1271"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3" name="Freeform 19625"/>
            <p:cNvSpPr>
              <a:spLocks/>
            </p:cNvSpPr>
            <p:nvPr/>
          </p:nvSpPr>
          <p:spPr bwMode="auto">
            <a:xfrm>
              <a:off x="1415"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4" name="Freeform 19626"/>
            <p:cNvSpPr>
              <a:spLocks/>
            </p:cNvSpPr>
            <p:nvPr/>
          </p:nvSpPr>
          <p:spPr bwMode="auto">
            <a:xfrm>
              <a:off x="1754"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5" name="Freeform 19627"/>
            <p:cNvSpPr>
              <a:spLocks/>
            </p:cNvSpPr>
            <p:nvPr/>
          </p:nvSpPr>
          <p:spPr bwMode="auto">
            <a:xfrm>
              <a:off x="1534"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6" name="Freeform 19628"/>
            <p:cNvSpPr>
              <a:spLocks/>
            </p:cNvSpPr>
            <p:nvPr/>
          </p:nvSpPr>
          <p:spPr bwMode="auto">
            <a:xfrm>
              <a:off x="1738"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7" name="Freeform 19629"/>
            <p:cNvSpPr>
              <a:spLocks/>
            </p:cNvSpPr>
            <p:nvPr/>
          </p:nvSpPr>
          <p:spPr bwMode="auto">
            <a:xfrm>
              <a:off x="1642"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8" name="Freeform 19630"/>
            <p:cNvSpPr>
              <a:spLocks/>
            </p:cNvSpPr>
            <p:nvPr/>
          </p:nvSpPr>
          <p:spPr bwMode="auto">
            <a:xfrm>
              <a:off x="1379"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89" name="Freeform 19631"/>
            <p:cNvSpPr>
              <a:spLocks/>
            </p:cNvSpPr>
            <p:nvPr/>
          </p:nvSpPr>
          <p:spPr bwMode="auto">
            <a:xfrm>
              <a:off x="11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0" name="Freeform 19632"/>
            <p:cNvSpPr>
              <a:spLocks/>
            </p:cNvSpPr>
            <p:nvPr/>
          </p:nvSpPr>
          <p:spPr bwMode="auto">
            <a:xfrm>
              <a:off x="10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1" name="Freeform 19633"/>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2" name="Freeform 19634"/>
            <p:cNvSpPr>
              <a:spLocks/>
            </p:cNvSpPr>
            <p:nvPr/>
          </p:nvSpPr>
          <p:spPr bwMode="auto">
            <a:xfrm>
              <a:off x="1111"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3" name="Freeform 19635"/>
            <p:cNvSpPr>
              <a:spLocks/>
            </p:cNvSpPr>
            <p:nvPr/>
          </p:nvSpPr>
          <p:spPr bwMode="auto">
            <a:xfrm>
              <a:off x="1243"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4" name="Freeform 19636"/>
            <p:cNvSpPr>
              <a:spLocks/>
            </p:cNvSpPr>
            <p:nvPr/>
          </p:nvSpPr>
          <p:spPr bwMode="auto">
            <a:xfrm>
              <a:off x="1279" y="20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5" name="Freeform 19637"/>
            <p:cNvSpPr>
              <a:spLocks/>
            </p:cNvSpPr>
            <p:nvPr/>
          </p:nvSpPr>
          <p:spPr bwMode="auto">
            <a:xfrm>
              <a:off x="1451" y="1890"/>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2496" name="Freeform 19638"/>
            <p:cNvSpPr>
              <a:spLocks/>
            </p:cNvSpPr>
            <p:nvPr/>
          </p:nvSpPr>
          <p:spPr bwMode="auto">
            <a:xfrm>
              <a:off x="1918"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7" name="Freeform 19639"/>
            <p:cNvSpPr>
              <a:spLocks/>
            </p:cNvSpPr>
            <p:nvPr/>
          </p:nvSpPr>
          <p:spPr bwMode="auto">
            <a:xfrm>
              <a:off x="2137"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8" name="Freeform 19640"/>
            <p:cNvSpPr>
              <a:spLocks/>
            </p:cNvSpPr>
            <p:nvPr/>
          </p:nvSpPr>
          <p:spPr bwMode="auto">
            <a:xfrm>
              <a:off x="213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499" name="Freeform 19641"/>
            <p:cNvSpPr>
              <a:spLocks/>
            </p:cNvSpPr>
            <p:nvPr/>
          </p:nvSpPr>
          <p:spPr bwMode="auto">
            <a:xfrm>
              <a:off x="2070" y="1359"/>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2500" name="Freeform 19642"/>
            <p:cNvSpPr>
              <a:spLocks/>
            </p:cNvSpPr>
            <p:nvPr/>
          </p:nvSpPr>
          <p:spPr bwMode="auto">
            <a:xfrm>
              <a:off x="1878"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1" name="Freeform 19643"/>
            <p:cNvSpPr>
              <a:spLocks/>
            </p:cNvSpPr>
            <p:nvPr/>
          </p:nvSpPr>
          <p:spPr bwMode="auto">
            <a:xfrm>
              <a:off x="1506" y="24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2" name="Freeform 19644"/>
            <p:cNvSpPr>
              <a:spLocks/>
            </p:cNvSpPr>
            <p:nvPr/>
          </p:nvSpPr>
          <p:spPr bwMode="auto">
            <a:xfrm>
              <a:off x="1490"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3" name="Freeform 19645"/>
            <p:cNvSpPr>
              <a:spLocks/>
            </p:cNvSpPr>
            <p:nvPr/>
          </p:nvSpPr>
          <p:spPr bwMode="auto">
            <a:xfrm>
              <a:off x="2030"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4" name="Freeform 19646"/>
            <p:cNvSpPr>
              <a:spLocks/>
            </p:cNvSpPr>
            <p:nvPr/>
          </p:nvSpPr>
          <p:spPr bwMode="auto">
            <a:xfrm>
              <a:off x="2169" y="20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5" name="Freeform 19647"/>
            <p:cNvSpPr>
              <a:spLocks/>
            </p:cNvSpPr>
            <p:nvPr/>
          </p:nvSpPr>
          <p:spPr bwMode="auto">
            <a:xfrm>
              <a:off x="2265"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6" name="Freeform 19648"/>
            <p:cNvSpPr>
              <a:spLocks/>
            </p:cNvSpPr>
            <p:nvPr/>
          </p:nvSpPr>
          <p:spPr bwMode="auto">
            <a:xfrm>
              <a:off x="2185"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7" name="Freeform 19649"/>
            <p:cNvSpPr>
              <a:spLocks/>
            </p:cNvSpPr>
            <p:nvPr/>
          </p:nvSpPr>
          <p:spPr bwMode="auto">
            <a:xfrm>
              <a:off x="1431"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8" name="Freeform 19650"/>
            <p:cNvSpPr>
              <a:spLocks/>
            </p:cNvSpPr>
            <p:nvPr/>
          </p:nvSpPr>
          <p:spPr bwMode="auto">
            <a:xfrm>
              <a:off x="1510"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09" name="Freeform 19651"/>
            <p:cNvSpPr>
              <a:spLocks/>
            </p:cNvSpPr>
            <p:nvPr/>
          </p:nvSpPr>
          <p:spPr bwMode="auto">
            <a:xfrm>
              <a:off x="1486"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0" name="Freeform 19652"/>
            <p:cNvSpPr>
              <a:spLocks/>
            </p:cNvSpPr>
            <p:nvPr/>
          </p:nvSpPr>
          <p:spPr bwMode="auto">
            <a:xfrm>
              <a:off x="1938"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1" name="Freeform 19653"/>
            <p:cNvSpPr>
              <a:spLocks/>
            </p:cNvSpPr>
            <p:nvPr/>
          </p:nvSpPr>
          <p:spPr bwMode="auto">
            <a:xfrm>
              <a:off x="1914"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2" name="Freeform 19654"/>
            <p:cNvSpPr>
              <a:spLocks/>
            </p:cNvSpPr>
            <p:nvPr/>
          </p:nvSpPr>
          <p:spPr bwMode="auto">
            <a:xfrm>
              <a:off x="2018"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3" name="Freeform 19655"/>
            <p:cNvSpPr>
              <a:spLocks/>
            </p:cNvSpPr>
            <p:nvPr/>
          </p:nvSpPr>
          <p:spPr bwMode="auto">
            <a:xfrm>
              <a:off x="1451" y="2329"/>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2514" name="Freeform 19656"/>
            <p:cNvSpPr>
              <a:spLocks/>
            </p:cNvSpPr>
            <p:nvPr/>
          </p:nvSpPr>
          <p:spPr bwMode="auto">
            <a:xfrm>
              <a:off x="1638"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5" name="Freeform 19657"/>
            <p:cNvSpPr>
              <a:spLocks/>
            </p:cNvSpPr>
            <p:nvPr/>
          </p:nvSpPr>
          <p:spPr bwMode="auto">
            <a:xfrm>
              <a:off x="2050" y="21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6" name="Freeform 19658"/>
            <p:cNvSpPr>
              <a:spLocks/>
            </p:cNvSpPr>
            <p:nvPr/>
          </p:nvSpPr>
          <p:spPr bwMode="auto">
            <a:xfrm>
              <a:off x="2285"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7" name="Freeform 19659"/>
            <p:cNvSpPr>
              <a:spLocks/>
            </p:cNvSpPr>
            <p:nvPr/>
          </p:nvSpPr>
          <p:spPr bwMode="auto">
            <a:xfrm>
              <a:off x="2245"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8" name="Freeform 19660"/>
            <p:cNvSpPr>
              <a:spLocks/>
            </p:cNvSpPr>
            <p:nvPr/>
          </p:nvSpPr>
          <p:spPr bwMode="auto">
            <a:xfrm>
              <a:off x="2177"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19" name="Freeform 19661"/>
            <p:cNvSpPr>
              <a:spLocks/>
            </p:cNvSpPr>
            <p:nvPr/>
          </p:nvSpPr>
          <p:spPr bwMode="auto">
            <a:xfrm>
              <a:off x="112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0" name="Freeform 19662"/>
            <p:cNvSpPr>
              <a:spLocks/>
            </p:cNvSpPr>
            <p:nvPr/>
          </p:nvSpPr>
          <p:spPr bwMode="auto">
            <a:xfrm>
              <a:off x="12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1" name="Freeform 19663"/>
            <p:cNvSpPr>
              <a:spLocks/>
            </p:cNvSpPr>
            <p:nvPr/>
          </p:nvSpPr>
          <p:spPr bwMode="auto">
            <a:xfrm>
              <a:off x="12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2" name="Freeform 19664"/>
            <p:cNvSpPr>
              <a:spLocks/>
            </p:cNvSpPr>
            <p:nvPr/>
          </p:nvSpPr>
          <p:spPr bwMode="auto">
            <a:xfrm>
              <a:off x="1187" y="25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3" name="Freeform 19665"/>
            <p:cNvSpPr>
              <a:spLocks/>
            </p:cNvSpPr>
            <p:nvPr/>
          </p:nvSpPr>
          <p:spPr bwMode="auto">
            <a:xfrm>
              <a:off x="1658"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4" name="Freeform 19666"/>
            <p:cNvSpPr>
              <a:spLocks/>
            </p:cNvSpPr>
            <p:nvPr/>
          </p:nvSpPr>
          <p:spPr bwMode="auto">
            <a:xfrm>
              <a:off x="2133"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5" name="Freeform 19667"/>
            <p:cNvSpPr>
              <a:spLocks/>
            </p:cNvSpPr>
            <p:nvPr/>
          </p:nvSpPr>
          <p:spPr bwMode="auto">
            <a:xfrm>
              <a:off x="2349"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6" name="Freeform 19668"/>
            <p:cNvSpPr>
              <a:spLocks/>
            </p:cNvSpPr>
            <p:nvPr/>
          </p:nvSpPr>
          <p:spPr bwMode="auto">
            <a:xfrm>
              <a:off x="2429"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7" name="Freeform 19669"/>
            <p:cNvSpPr>
              <a:spLocks/>
            </p:cNvSpPr>
            <p:nvPr/>
          </p:nvSpPr>
          <p:spPr bwMode="auto">
            <a:xfrm>
              <a:off x="275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8" name="Freeform 19670"/>
            <p:cNvSpPr>
              <a:spLocks/>
            </p:cNvSpPr>
            <p:nvPr/>
          </p:nvSpPr>
          <p:spPr bwMode="auto">
            <a:xfrm>
              <a:off x="2896"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29" name="Freeform 19671"/>
            <p:cNvSpPr>
              <a:spLocks/>
            </p:cNvSpPr>
            <p:nvPr/>
          </p:nvSpPr>
          <p:spPr bwMode="auto">
            <a:xfrm>
              <a:off x="2772"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0" name="Freeform 19672"/>
            <p:cNvSpPr>
              <a:spLocks/>
            </p:cNvSpPr>
            <p:nvPr/>
          </p:nvSpPr>
          <p:spPr bwMode="auto">
            <a:xfrm>
              <a:off x="2657"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1" name="Freeform 19673"/>
            <p:cNvSpPr>
              <a:spLocks/>
            </p:cNvSpPr>
            <p:nvPr/>
          </p:nvSpPr>
          <p:spPr bwMode="auto">
            <a:xfrm>
              <a:off x="1782" y="18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2" name="Freeform 19674"/>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3" name="Freeform 19675"/>
            <p:cNvSpPr>
              <a:spLocks/>
            </p:cNvSpPr>
            <p:nvPr/>
          </p:nvSpPr>
          <p:spPr bwMode="auto">
            <a:xfrm>
              <a:off x="11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4" name="Freeform 19676"/>
            <p:cNvSpPr>
              <a:spLocks/>
            </p:cNvSpPr>
            <p:nvPr/>
          </p:nvSpPr>
          <p:spPr bwMode="auto">
            <a:xfrm>
              <a:off x="1243"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5" name="Freeform 19677"/>
            <p:cNvSpPr>
              <a:spLocks/>
            </p:cNvSpPr>
            <p:nvPr/>
          </p:nvSpPr>
          <p:spPr bwMode="auto">
            <a:xfrm>
              <a:off x="1323" y="22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6" name="Freeform 19678"/>
            <p:cNvSpPr>
              <a:spLocks/>
            </p:cNvSpPr>
            <p:nvPr/>
          </p:nvSpPr>
          <p:spPr bwMode="auto">
            <a:xfrm>
              <a:off x="1435"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7" name="Freeform 19679"/>
            <p:cNvSpPr>
              <a:spLocks/>
            </p:cNvSpPr>
            <p:nvPr/>
          </p:nvSpPr>
          <p:spPr bwMode="auto">
            <a:xfrm>
              <a:off x="2145"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8" name="Freeform 19680"/>
            <p:cNvSpPr>
              <a:spLocks/>
            </p:cNvSpPr>
            <p:nvPr/>
          </p:nvSpPr>
          <p:spPr bwMode="auto">
            <a:xfrm>
              <a:off x="2257"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39" name="Freeform 19681"/>
            <p:cNvSpPr>
              <a:spLocks/>
            </p:cNvSpPr>
            <p:nvPr/>
          </p:nvSpPr>
          <p:spPr bwMode="auto">
            <a:xfrm>
              <a:off x="2397"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0" name="Freeform 19682"/>
            <p:cNvSpPr>
              <a:spLocks/>
            </p:cNvSpPr>
            <p:nvPr/>
          </p:nvSpPr>
          <p:spPr bwMode="auto">
            <a:xfrm>
              <a:off x="2109"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1" name="Freeform 19683"/>
            <p:cNvSpPr>
              <a:spLocks/>
            </p:cNvSpPr>
            <p:nvPr/>
          </p:nvSpPr>
          <p:spPr bwMode="auto">
            <a:xfrm>
              <a:off x="1538"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2" name="Freeform 19684"/>
            <p:cNvSpPr>
              <a:spLocks/>
            </p:cNvSpPr>
            <p:nvPr/>
          </p:nvSpPr>
          <p:spPr bwMode="auto">
            <a:xfrm>
              <a:off x="104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3" name="Freeform 19685"/>
            <p:cNvSpPr>
              <a:spLocks/>
            </p:cNvSpPr>
            <p:nvPr/>
          </p:nvSpPr>
          <p:spPr bwMode="auto">
            <a:xfrm>
              <a:off x="1139"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4" name="Freeform 19686"/>
            <p:cNvSpPr>
              <a:spLocks/>
            </p:cNvSpPr>
            <p:nvPr/>
          </p:nvSpPr>
          <p:spPr bwMode="auto">
            <a:xfrm>
              <a:off x="1295"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5" name="Freeform 19687"/>
            <p:cNvSpPr>
              <a:spLocks/>
            </p:cNvSpPr>
            <p:nvPr/>
          </p:nvSpPr>
          <p:spPr bwMode="auto">
            <a:xfrm>
              <a:off x="1323"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6" name="Freeform 19688"/>
            <p:cNvSpPr>
              <a:spLocks/>
            </p:cNvSpPr>
            <p:nvPr/>
          </p:nvSpPr>
          <p:spPr bwMode="auto">
            <a:xfrm>
              <a:off x="1570"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7" name="Freeform 19689"/>
            <p:cNvSpPr>
              <a:spLocks/>
            </p:cNvSpPr>
            <p:nvPr/>
          </p:nvSpPr>
          <p:spPr bwMode="auto">
            <a:xfrm>
              <a:off x="2333"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8" name="Freeform 19690"/>
            <p:cNvSpPr>
              <a:spLocks/>
            </p:cNvSpPr>
            <p:nvPr/>
          </p:nvSpPr>
          <p:spPr bwMode="auto">
            <a:xfrm>
              <a:off x="2796"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49" name="Freeform 19691"/>
            <p:cNvSpPr>
              <a:spLocks/>
            </p:cNvSpPr>
            <p:nvPr/>
          </p:nvSpPr>
          <p:spPr bwMode="auto">
            <a:xfrm>
              <a:off x="3004"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0" name="Freeform 19692"/>
            <p:cNvSpPr>
              <a:spLocks/>
            </p:cNvSpPr>
            <p:nvPr/>
          </p:nvSpPr>
          <p:spPr bwMode="auto">
            <a:xfrm>
              <a:off x="2708"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1" name="Freeform 19693"/>
            <p:cNvSpPr>
              <a:spLocks/>
            </p:cNvSpPr>
            <p:nvPr/>
          </p:nvSpPr>
          <p:spPr bwMode="auto">
            <a:xfrm>
              <a:off x="2780"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2" name="Freeform 19694"/>
            <p:cNvSpPr>
              <a:spLocks/>
            </p:cNvSpPr>
            <p:nvPr/>
          </p:nvSpPr>
          <p:spPr bwMode="auto">
            <a:xfrm>
              <a:off x="2425"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3" name="Freeform 19695"/>
            <p:cNvSpPr>
              <a:spLocks/>
            </p:cNvSpPr>
            <p:nvPr/>
          </p:nvSpPr>
          <p:spPr bwMode="auto">
            <a:xfrm>
              <a:off x="1275"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4" name="Freeform 19696"/>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5" name="Freeform 19697"/>
            <p:cNvSpPr>
              <a:spLocks/>
            </p:cNvSpPr>
            <p:nvPr/>
          </p:nvSpPr>
          <p:spPr bwMode="auto">
            <a:xfrm>
              <a:off x="1247"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6" name="Freeform 19698"/>
            <p:cNvSpPr>
              <a:spLocks/>
            </p:cNvSpPr>
            <p:nvPr/>
          </p:nvSpPr>
          <p:spPr bwMode="auto">
            <a:xfrm>
              <a:off x="1367" y="22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7" name="Freeform 19699"/>
            <p:cNvSpPr>
              <a:spLocks/>
            </p:cNvSpPr>
            <p:nvPr/>
          </p:nvSpPr>
          <p:spPr bwMode="auto">
            <a:xfrm>
              <a:off x="1966"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8" name="Freeform 19700"/>
            <p:cNvSpPr>
              <a:spLocks/>
            </p:cNvSpPr>
            <p:nvPr/>
          </p:nvSpPr>
          <p:spPr bwMode="auto">
            <a:xfrm>
              <a:off x="266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59" name="Freeform 19701"/>
            <p:cNvSpPr>
              <a:spLocks/>
            </p:cNvSpPr>
            <p:nvPr/>
          </p:nvSpPr>
          <p:spPr bwMode="auto">
            <a:xfrm>
              <a:off x="2621"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0" name="Freeform 19702"/>
            <p:cNvSpPr>
              <a:spLocks/>
            </p:cNvSpPr>
            <p:nvPr/>
          </p:nvSpPr>
          <p:spPr bwMode="auto">
            <a:xfrm>
              <a:off x="3248"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1" name="Freeform 19703"/>
            <p:cNvSpPr>
              <a:spLocks/>
            </p:cNvSpPr>
            <p:nvPr/>
          </p:nvSpPr>
          <p:spPr bwMode="auto">
            <a:xfrm>
              <a:off x="3675"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2" name="Freeform 19704"/>
            <p:cNvSpPr>
              <a:spLocks/>
            </p:cNvSpPr>
            <p:nvPr/>
          </p:nvSpPr>
          <p:spPr bwMode="auto">
            <a:xfrm>
              <a:off x="3699" y="7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3" name="Freeform 19705"/>
            <p:cNvSpPr>
              <a:spLocks/>
            </p:cNvSpPr>
            <p:nvPr/>
          </p:nvSpPr>
          <p:spPr bwMode="auto">
            <a:xfrm>
              <a:off x="2852"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4" name="Freeform 19706"/>
            <p:cNvSpPr>
              <a:spLocks/>
            </p:cNvSpPr>
            <p:nvPr/>
          </p:nvSpPr>
          <p:spPr bwMode="auto">
            <a:xfrm>
              <a:off x="2625"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5" name="Freeform 19707"/>
            <p:cNvSpPr>
              <a:spLocks/>
            </p:cNvSpPr>
            <p:nvPr/>
          </p:nvSpPr>
          <p:spPr bwMode="auto">
            <a:xfrm>
              <a:off x="2968"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6" name="Freeform 19708"/>
            <p:cNvSpPr>
              <a:spLocks/>
            </p:cNvSpPr>
            <p:nvPr/>
          </p:nvSpPr>
          <p:spPr bwMode="auto">
            <a:xfrm>
              <a:off x="1822" y="19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7" name="Freeform 19709"/>
            <p:cNvSpPr>
              <a:spLocks/>
            </p:cNvSpPr>
            <p:nvPr/>
          </p:nvSpPr>
          <p:spPr bwMode="auto">
            <a:xfrm>
              <a:off x="2014"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8" name="Freeform 19710"/>
            <p:cNvSpPr>
              <a:spLocks/>
            </p:cNvSpPr>
            <p:nvPr/>
          </p:nvSpPr>
          <p:spPr bwMode="auto">
            <a:xfrm>
              <a:off x="2249" y="19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69" name="Freeform 19711"/>
            <p:cNvSpPr>
              <a:spLocks/>
            </p:cNvSpPr>
            <p:nvPr/>
          </p:nvSpPr>
          <p:spPr bwMode="auto">
            <a:xfrm>
              <a:off x="2309"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0" name="Freeform 19712"/>
            <p:cNvSpPr>
              <a:spLocks/>
            </p:cNvSpPr>
            <p:nvPr/>
          </p:nvSpPr>
          <p:spPr bwMode="auto">
            <a:xfrm>
              <a:off x="2233"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1" name="Freeform 19713"/>
            <p:cNvSpPr>
              <a:spLocks/>
            </p:cNvSpPr>
            <p:nvPr/>
          </p:nvSpPr>
          <p:spPr bwMode="auto">
            <a:xfrm>
              <a:off x="2197"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2" name="Freeform 19714"/>
            <p:cNvSpPr>
              <a:spLocks/>
            </p:cNvSpPr>
            <p:nvPr/>
          </p:nvSpPr>
          <p:spPr bwMode="auto">
            <a:xfrm>
              <a:off x="1854"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3" name="Freeform 19715"/>
            <p:cNvSpPr>
              <a:spLocks/>
            </p:cNvSpPr>
            <p:nvPr/>
          </p:nvSpPr>
          <p:spPr bwMode="auto">
            <a:xfrm>
              <a:off x="2205" y="21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4" name="Freeform 19716"/>
            <p:cNvSpPr>
              <a:spLocks/>
            </p:cNvSpPr>
            <p:nvPr/>
          </p:nvSpPr>
          <p:spPr bwMode="auto">
            <a:xfrm>
              <a:off x="2481" y="19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5" name="Freeform 19717"/>
            <p:cNvSpPr>
              <a:spLocks/>
            </p:cNvSpPr>
            <p:nvPr/>
          </p:nvSpPr>
          <p:spPr bwMode="auto">
            <a:xfrm>
              <a:off x="2413" y="19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6" name="Freeform 19718"/>
            <p:cNvSpPr>
              <a:spLocks/>
            </p:cNvSpPr>
            <p:nvPr/>
          </p:nvSpPr>
          <p:spPr bwMode="auto">
            <a:xfrm>
              <a:off x="2784"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7" name="Freeform 19719"/>
            <p:cNvSpPr>
              <a:spLocks/>
            </p:cNvSpPr>
            <p:nvPr/>
          </p:nvSpPr>
          <p:spPr bwMode="auto">
            <a:xfrm>
              <a:off x="2681" y="1890"/>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8" name="Freeform 19720"/>
            <p:cNvSpPr>
              <a:spLocks/>
            </p:cNvSpPr>
            <p:nvPr/>
          </p:nvSpPr>
          <p:spPr bwMode="auto">
            <a:xfrm>
              <a:off x="2497"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79" name="Freeform 19721"/>
            <p:cNvSpPr>
              <a:spLocks/>
            </p:cNvSpPr>
            <p:nvPr/>
          </p:nvSpPr>
          <p:spPr bwMode="auto">
            <a:xfrm>
              <a:off x="2046" y="24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0" name="Freeform 19722"/>
            <p:cNvSpPr>
              <a:spLocks/>
            </p:cNvSpPr>
            <p:nvPr/>
          </p:nvSpPr>
          <p:spPr bwMode="auto">
            <a:xfrm>
              <a:off x="17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1" name="Freeform 19723"/>
            <p:cNvSpPr>
              <a:spLocks/>
            </p:cNvSpPr>
            <p:nvPr/>
          </p:nvSpPr>
          <p:spPr bwMode="auto">
            <a:xfrm>
              <a:off x="2026"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2" name="Freeform 19724"/>
            <p:cNvSpPr>
              <a:spLocks/>
            </p:cNvSpPr>
            <p:nvPr/>
          </p:nvSpPr>
          <p:spPr bwMode="auto">
            <a:xfrm>
              <a:off x="2217"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3" name="Freeform 19725"/>
            <p:cNvSpPr>
              <a:spLocks/>
            </p:cNvSpPr>
            <p:nvPr/>
          </p:nvSpPr>
          <p:spPr bwMode="auto">
            <a:xfrm>
              <a:off x="2018" y="22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4" name="Freeform 19726"/>
            <p:cNvSpPr>
              <a:spLocks/>
            </p:cNvSpPr>
            <p:nvPr/>
          </p:nvSpPr>
          <p:spPr bwMode="auto">
            <a:xfrm>
              <a:off x="2900"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5" name="Freeform 19727"/>
            <p:cNvSpPr>
              <a:spLocks/>
            </p:cNvSpPr>
            <p:nvPr/>
          </p:nvSpPr>
          <p:spPr bwMode="auto">
            <a:xfrm>
              <a:off x="3547"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6" name="Freeform 19728"/>
            <p:cNvSpPr>
              <a:spLocks/>
            </p:cNvSpPr>
            <p:nvPr/>
          </p:nvSpPr>
          <p:spPr bwMode="auto">
            <a:xfrm>
              <a:off x="4070" y="7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7" name="Freeform 19729"/>
            <p:cNvSpPr>
              <a:spLocks/>
            </p:cNvSpPr>
            <p:nvPr/>
          </p:nvSpPr>
          <p:spPr bwMode="auto">
            <a:xfrm>
              <a:off x="3475"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8" name="Freeform 19730"/>
            <p:cNvSpPr>
              <a:spLocks/>
            </p:cNvSpPr>
            <p:nvPr/>
          </p:nvSpPr>
          <p:spPr bwMode="auto">
            <a:xfrm>
              <a:off x="3551"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89" name="Freeform 19731"/>
            <p:cNvSpPr>
              <a:spLocks/>
            </p:cNvSpPr>
            <p:nvPr/>
          </p:nvSpPr>
          <p:spPr bwMode="auto">
            <a:xfrm>
              <a:off x="371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0" name="Freeform 19732"/>
            <p:cNvSpPr>
              <a:spLocks/>
            </p:cNvSpPr>
            <p:nvPr/>
          </p:nvSpPr>
          <p:spPr bwMode="auto">
            <a:xfrm>
              <a:off x="3647"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1" name="Freeform 19733"/>
            <p:cNvSpPr>
              <a:spLocks/>
            </p:cNvSpPr>
            <p:nvPr/>
          </p:nvSpPr>
          <p:spPr bwMode="auto">
            <a:xfrm>
              <a:off x="3483"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2" name="Freeform 19734"/>
            <p:cNvSpPr>
              <a:spLocks/>
            </p:cNvSpPr>
            <p:nvPr/>
          </p:nvSpPr>
          <p:spPr bwMode="auto">
            <a:xfrm>
              <a:off x="3795"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3" name="Freeform 19735"/>
            <p:cNvSpPr>
              <a:spLocks/>
            </p:cNvSpPr>
            <p:nvPr/>
          </p:nvSpPr>
          <p:spPr bwMode="auto">
            <a:xfrm>
              <a:off x="349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4" name="Freeform 19736"/>
            <p:cNvSpPr>
              <a:spLocks/>
            </p:cNvSpPr>
            <p:nvPr/>
          </p:nvSpPr>
          <p:spPr bwMode="auto">
            <a:xfrm>
              <a:off x="229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5" name="Freeform 19737"/>
            <p:cNvSpPr>
              <a:spLocks/>
            </p:cNvSpPr>
            <p:nvPr/>
          </p:nvSpPr>
          <p:spPr bwMode="auto">
            <a:xfrm>
              <a:off x="23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6" name="Freeform 19738"/>
            <p:cNvSpPr>
              <a:spLocks/>
            </p:cNvSpPr>
            <p:nvPr/>
          </p:nvSpPr>
          <p:spPr bwMode="auto">
            <a:xfrm>
              <a:off x="3032"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7" name="Freeform 19739"/>
            <p:cNvSpPr>
              <a:spLocks/>
            </p:cNvSpPr>
            <p:nvPr/>
          </p:nvSpPr>
          <p:spPr bwMode="auto">
            <a:xfrm>
              <a:off x="3156"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8" name="Freeform 19740"/>
            <p:cNvSpPr>
              <a:spLocks/>
            </p:cNvSpPr>
            <p:nvPr/>
          </p:nvSpPr>
          <p:spPr bwMode="auto">
            <a:xfrm>
              <a:off x="3795"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599" name="Freeform 19741"/>
            <p:cNvSpPr>
              <a:spLocks/>
            </p:cNvSpPr>
            <p:nvPr/>
          </p:nvSpPr>
          <p:spPr bwMode="auto">
            <a:xfrm>
              <a:off x="3679"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0" name="Freeform 19742"/>
            <p:cNvSpPr>
              <a:spLocks/>
            </p:cNvSpPr>
            <p:nvPr/>
          </p:nvSpPr>
          <p:spPr bwMode="auto">
            <a:xfrm>
              <a:off x="3723"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1" name="Freeform 19743"/>
            <p:cNvSpPr>
              <a:spLocks/>
            </p:cNvSpPr>
            <p:nvPr/>
          </p:nvSpPr>
          <p:spPr bwMode="auto">
            <a:xfrm>
              <a:off x="3519"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2" name="Freeform 19744"/>
            <p:cNvSpPr>
              <a:spLocks/>
            </p:cNvSpPr>
            <p:nvPr/>
          </p:nvSpPr>
          <p:spPr bwMode="auto">
            <a:xfrm>
              <a:off x="3068"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3" name="Freeform 19745"/>
            <p:cNvSpPr>
              <a:spLocks/>
            </p:cNvSpPr>
            <p:nvPr/>
          </p:nvSpPr>
          <p:spPr bwMode="auto">
            <a:xfrm>
              <a:off x="3503"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4" name="Freeform 19746"/>
            <p:cNvSpPr>
              <a:spLocks/>
            </p:cNvSpPr>
            <p:nvPr/>
          </p:nvSpPr>
          <p:spPr bwMode="auto">
            <a:xfrm>
              <a:off x="3499"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5" name="Freeform 19747"/>
            <p:cNvSpPr>
              <a:spLocks/>
            </p:cNvSpPr>
            <p:nvPr/>
          </p:nvSpPr>
          <p:spPr bwMode="auto">
            <a:xfrm>
              <a:off x="3479"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6" name="Freeform 19748"/>
            <p:cNvSpPr>
              <a:spLocks/>
            </p:cNvSpPr>
            <p:nvPr/>
          </p:nvSpPr>
          <p:spPr bwMode="auto">
            <a:xfrm>
              <a:off x="2621"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7" name="Freeform 19749"/>
            <p:cNvSpPr>
              <a:spLocks/>
            </p:cNvSpPr>
            <p:nvPr/>
          </p:nvSpPr>
          <p:spPr bwMode="auto">
            <a:xfrm>
              <a:off x="2836"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8" name="Freeform 19750"/>
            <p:cNvSpPr>
              <a:spLocks/>
            </p:cNvSpPr>
            <p:nvPr/>
          </p:nvSpPr>
          <p:spPr bwMode="auto">
            <a:xfrm>
              <a:off x="10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09" name="Freeform 19751"/>
            <p:cNvSpPr>
              <a:spLocks/>
            </p:cNvSpPr>
            <p:nvPr/>
          </p:nvSpPr>
          <p:spPr bwMode="auto">
            <a:xfrm>
              <a:off x="11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0" name="Freeform 19752"/>
            <p:cNvSpPr>
              <a:spLocks/>
            </p:cNvSpPr>
            <p:nvPr/>
          </p:nvSpPr>
          <p:spPr bwMode="auto">
            <a:xfrm>
              <a:off x="10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1" name="Freeform 19753"/>
            <p:cNvSpPr>
              <a:spLocks/>
            </p:cNvSpPr>
            <p:nvPr/>
          </p:nvSpPr>
          <p:spPr bwMode="auto">
            <a:xfrm>
              <a:off x="1159" y="25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2" name="Freeform 19754"/>
            <p:cNvSpPr>
              <a:spLocks/>
            </p:cNvSpPr>
            <p:nvPr/>
          </p:nvSpPr>
          <p:spPr bwMode="auto">
            <a:xfrm>
              <a:off x="1267"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3" name="Freeform 19755"/>
            <p:cNvSpPr>
              <a:spLocks/>
            </p:cNvSpPr>
            <p:nvPr/>
          </p:nvSpPr>
          <p:spPr bwMode="auto">
            <a:xfrm>
              <a:off x="1271"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4" name="Freeform 19756"/>
            <p:cNvSpPr>
              <a:spLocks/>
            </p:cNvSpPr>
            <p:nvPr/>
          </p:nvSpPr>
          <p:spPr bwMode="auto">
            <a:xfrm>
              <a:off x="1383"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5" name="Freeform 19757"/>
            <p:cNvSpPr>
              <a:spLocks/>
            </p:cNvSpPr>
            <p:nvPr/>
          </p:nvSpPr>
          <p:spPr bwMode="auto">
            <a:xfrm>
              <a:off x="1614"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6" name="Freeform 19758"/>
            <p:cNvSpPr>
              <a:spLocks/>
            </p:cNvSpPr>
            <p:nvPr/>
          </p:nvSpPr>
          <p:spPr bwMode="auto">
            <a:xfrm>
              <a:off x="2018"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7" name="Freeform 19759"/>
            <p:cNvSpPr>
              <a:spLocks/>
            </p:cNvSpPr>
            <p:nvPr/>
          </p:nvSpPr>
          <p:spPr bwMode="auto">
            <a:xfrm>
              <a:off x="2050"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8" name="Freeform 19760"/>
            <p:cNvSpPr>
              <a:spLocks/>
            </p:cNvSpPr>
            <p:nvPr/>
          </p:nvSpPr>
          <p:spPr bwMode="auto">
            <a:xfrm>
              <a:off x="2285"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19" name="Freeform 19761"/>
            <p:cNvSpPr>
              <a:spLocks/>
            </p:cNvSpPr>
            <p:nvPr/>
          </p:nvSpPr>
          <p:spPr bwMode="auto">
            <a:xfrm>
              <a:off x="231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0" name="Freeform 19762"/>
            <p:cNvSpPr>
              <a:spLocks/>
            </p:cNvSpPr>
            <p:nvPr/>
          </p:nvSpPr>
          <p:spPr bwMode="auto">
            <a:xfrm>
              <a:off x="1670"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1" name="Freeform 19763"/>
            <p:cNvSpPr>
              <a:spLocks/>
            </p:cNvSpPr>
            <p:nvPr/>
          </p:nvSpPr>
          <p:spPr bwMode="auto">
            <a:xfrm>
              <a:off x="10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2" name="Freeform 19764"/>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3" name="Freeform 19765"/>
            <p:cNvSpPr>
              <a:spLocks/>
            </p:cNvSpPr>
            <p:nvPr/>
          </p:nvSpPr>
          <p:spPr bwMode="auto">
            <a:xfrm>
              <a:off x="107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4" name="Freeform 19766"/>
            <p:cNvSpPr>
              <a:spLocks/>
            </p:cNvSpPr>
            <p:nvPr/>
          </p:nvSpPr>
          <p:spPr bwMode="auto">
            <a:xfrm>
              <a:off x="1223" y="24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5" name="Freeform 19767"/>
            <p:cNvSpPr>
              <a:spLocks/>
            </p:cNvSpPr>
            <p:nvPr/>
          </p:nvSpPr>
          <p:spPr bwMode="auto">
            <a:xfrm>
              <a:off x="1291"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6" name="Freeform 19768"/>
            <p:cNvSpPr>
              <a:spLocks/>
            </p:cNvSpPr>
            <p:nvPr/>
          </p:nvSpPr>
          <p:spPr bwMode="auto">
            <a:xfrm>
              <a:off x="1359" y="20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7" name="Freeform 19769"/>
            <p:cNvSpPr>
              <a:spLocks/>
            </p:cNvSpPr>
            <p:nvPr/>
          </p:nvSpPr>
          <p:spPr bwMode="auto">
            <a:xfrm>
              <a:off x="1486"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8" name="Freeform 19770"/>
            <p:cNvSpPr>
              <a:spLocks/>
            </p:cNvSpPr>
            <p:nvPr/>
          </p:nvSpPr>
          <p:spPr bwMode="auto">
            <a:xfrm>
              <a:off x="1838"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29" name="Freeform 19771"/>
            <p:cNvSpPr>
              <a:spLocks/>
            </p:cNvSpPr>
            <p:nvPr/>
          </p:nvSpPr>
          <p:spPr bwMode="auto">
            <a:xfrm>
              <a:off x="1974"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0" name="Freeform 19772"/>
            <p:cNvSpPr>
              <a:spLocks/>
            </p:cNvSpPr>
            <p:nvPr/>
          </p:nvSpPr>
          <p:spPr bwMode="auto">
            <a:xfrm>
              <a:off x="2105"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1" name="Freeform 19773"/>
            <p:cNvSpPr>
              <a:spLocks/>
            </p:cNvSpPr>
            <p:nvPr/>
          </p:nvSpPr>
          <p:spPr bwMode="auto">
            <a:xfrm>
              <a:off x="2145"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2" name="Freeform 19774"/>
            <p:cNvSpPr>
              <a:spLocks/>
            </p:cNvSpPr>
            <p:nvPr/>
          </p:nvSpPr>
          <p:spPr bwMode="auto">
            <a:xfrm>
              <a:off x="1874"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3" name="Freeform 19775"/>
            <p:cNvSpPr>
              <a:spLocks/>
            </p:cNvSpPr>
            <p:nvPr/>
          </p:nvSpPr>
          <p:spPr bwMode="auto">
            <a:xfrm>
              <a:off x="114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4" name="Freeform 19776"/>
            <p:cNvSpPr>
              <a:spLocks/>
            </p:cNvSpPr>
            <p:nvPr/>
          </p:nvSpPr>
          <p:spPr bwMode="auto">
            <a:xfrm>
              <a:off x="1115"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5" name="Freeform 19777"/>
            <p:cNvSpPr>
              <a:spLocks/>
            </p:cNvSpPr>
            <p:nvPr/>
          </p:nvSpPr>
          <p:spPr bwMode="auto">
            <a:xfrm>
              <a:off x="1279"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6" name="Freeform 19778"/>
            <p:cNvSpPr>
              <a:spLocks/>
            </p:cNvSpPr>
            <p:nvPr/>
          </p:nvSpPr>
          <p:spPr bwMode="auto">
            <a:xfrm>
              <a:off x="1203"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7" name="Freeform 19779"/>
            <p:cNvSpPr>
              <a:spLocks/>
            </p:cNvSpPr>
            <p:nvPr/>
          </p:nvSpPr>
          <p:spPr bwMode="auto">
            <a:xfrm>
              <a:off x="1147"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8" name="Freeform 19780"/>
            <p:cNvSpPr>
              <a:spLocks/>
            </p:cNvSpPr>
            <p:nvPr/>
          </p:nvSpPr>
          <p:spPr bwMode="auto">
            <a:xfrm>
              <a:off x="1962"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39" name="Freeform 19781"/>
            <p:cNvSpPr>
              <a:spLocks/>
            </p:cNvSpPr>
            <p:nvPr/>
          </p:nvSpPr>
          <p:spPr bwMode="auto">
            <a:xfrm>
              <a:off x="1922"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0" name="Freeform 19782"/>
            <p:cNvSpPr>
              <a:spLocks/>
            </p:cNvSpPr>
            <p:nvPr/>
          </p:nvSpPr>
          <p:spPr bwMode="auto">
            <a:xfrm>
              <a:off x="2217"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1" name="Freeform 19783"/>
            <p:cNvSpPr>
              <a:spLocks/>
            </p:cNvSpPr>
            <p:nvPr/>
          </p:nvSpPr>
          <p:spPr bwMode="auto">
            <a:xfrm>
              <a:off x="228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2" name="Freeform 19784"/>
            <p:cNvSpPr>
              <a:spLocks/>
            </p:cNvSpPr>
            <p:nvPr/>
          </p:nvSpPr>
          <p:spPr bwMode="auto">
            <a:xfrm>
              <a:off x="2201"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3" name="Freeform 19785"/>
            <p:cNvSpPr>
              <a:spLocks/>
            </p:cNvSpPr>
            <p:nvPr/>
          </p:nvSpPr>
          <p:spPr bwMode="auto">
            <a:xfrm>
              <a:off x="1806"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4" name="Freeform 19786"/>
            <p:cNvSpPr>
              <a:spLocks/>
            </p:cNvSpPr>
            <p:nvPr/>
          </p:nvSpPr>
          <p:spPr bwMode="auto">
            <a:xfrm>
              <a:off x="1147"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5" name="Freeform 19787"/>
            <p:cNvSpPr>
              <a:spLocks/>
            </p:cNvSpPr>
            <p:nvPr/>
          </p:nvSpPr>
          <p:spPr bwMode="auto">
            <a:xfrm>
              <a:off x="1279"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6" name="Freeform 19788"/>
            <p:cNvSpPr>
              <a:spLocks/>
            </p:cNvSpPr>
            <p:nvPr/>
          </p:nvSpPr>
          <p:spPr bwMode="auto">
            <a:xfrm>
              <a:off x="1227" y="22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7" name="Freeform 19789"/>
            <p:cNvSpPr>
              <a:spLocks/>
            </p:cNvSpPr>
            <p:nvPr/>
          </p:nvSpPr>
          <p:spPr bwMode="auto">
            <a:xfrm>
              <a:off x="1578" y="20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8" name="Freeform 19790"/>
            <p:cNvSpPr>
              <a:spLocks/>
            </p:cNvSpPr>
            <p:nvPr/>
          </p:nvSpPr>
          <p:spPr bwMode="auto">
            <a:xfrm>
              <a:off x="1734" y="20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49" name="Freeform 19791"/>
            <p:cNvSpPr>
              <a:spLocks/>
            </p:cNvSpPr>
            <p:nvPr/>
          </p:nvSpPr>
          <p:spPr bwMode="auto">
            <a:xfrm>
              <a:off x="1774"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0" name="Freeform 19792"/>
            <p:cNvSpPr>
              <a:spLocks/>
            </p:cNvSpPr>
            <p:nvPr/>
          </p:nvSpPr>
          <p:spPr bwMode="auto">
            <a:xfrm>
              <a:off x="1239"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1" name="Freeform 19793"/>
            <p:cNvSpPr>
              <a:spLocks/>
            </p:cNvSpPr>
            <p:nvPr/>
          </p:nvSpPr>
          <p:spPr bwMode="auto">
            <a:xfrm>
              <a:off x="1454"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2" name="Freeform 19794"/>
            <p:cNvSpPr>
              <a:spLocks/>
            </p:cNvSpPr>
            <p:nvPr/>
          </p:nvSpPr>
          <p:spPr bwMode="auto">
            <a:xfrm>
              <a:off x="1930"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3" name="Freeform 19795"/>
            <p:cNvSpPr>
              <a:spLocks/>
            </p:cNvSpPr>
            <p:nvPr/>
          </p:nvSpPr>
          <p:spPr bwMode="auto">
            <a:xfrm>
              <a:off x="1826" y="20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4" name="Freeform 19796"/>
            <p:cNvSpPr>
              <a:spLocks/>
            </p:cNvSpPr>
            <p:nvPr/>
          </p:nvSpPr>
          <p:spPr bwMode="auto">
            <a:xfrm>
              <a:off x="1343"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5" name="Freeform 19797"/>
            <p:cNvSpPr>
              <a:spLocks/>
            </p:cNvSpPr>
            <p:nvPr/>
          </p:nvSpPr>
          <p:spPr bwMode="auto">
            <a:xfrm>
              <a:off x="1838" y="20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6" name="Freeform 19798"/>
            <p:cNvSpPr>
              <a:spLocks/>
            </p:cNvSpPr>
            <p:nvPr/>
          </p:nvSpPr>
          <p:spPr bwMode="auto">
            <a:xfrm>
              <a:off x="10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7" name="Freeform 19799"/>
            <p:cNvSpPr>
              <a:spLocks/>
            </p:cNvSpPr>
            <p:nvPr/>
          </p:nvSpPr>
          <p:spPr bwMode="auto">
            <a:xfrm>
              <a:off x="1147" y="25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8" name="Freeform 19800"/>
            <p:cNvSpPr>
              <a:spLocks/>
            </p:cNvSpPr>
            <p:nvPr/>
          </p:nvSpPr>
          <p:spPr bwMode="auto">
            <a:xfrm>
              <a:off x="1259"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59" name="Freeform 19801"/>
            <p:cNvSpPr>
              <a:spLocks/>
            </p:cNvSpPr>
            <p:nvPr/>
          </p:nvSpPr>
          <p:spPr bwMode="auto">
            <a:xfrm>
              <a:off x="1279" y="23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0" name="Freeform 19802"/>
            <p:cNvSpPr>
              <a:spLocks/>
            </p:cNvSpPr>
            <p:nvPr/>
          </p:nvSpPr>
          <p:spPr bwMode="auto">
            <a:xfrm>
              <a:off x="1950"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1" name="Freeform 19803"/>
            <p:cNvSpPr>
              <a:spLocks/>
            </p:cNvSpPr>
            <p:nvPr/>
          </p:nvSpPr>
          <p:spPr bwMode="auto">
            <a:xfrm>
              <a:off x="2437"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2" name="Freeform 19804"/>
            <p:cNvSpPr>
              <a:spLocks/>
            </p:cNvSpPr>
            <p:nvPr/>
          </p:nvSpPr>
          <p:spPr bwMode="auto">
            <a:xfrm>
              <a:off x="1351"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3" name="Freeform 19805"/>
            <p:cNvSpPr>
              <a:spLocks/>
            </p:cNvSpPr>
            <p:nvPr/>
          </p:nvSpPr>
          <p:spPr bwMode="auto">
            <a:xfrm>
              <a:off x="2840"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4" name="Freeform 19806"/>
            <p:cNvSpPr>
              <a:spLocks/>
            </p:cNvSpPr>
            <p:nvPr/>
          </p:nvSpPr>
          <p:spPr bwMode="auto">
            <a:xfrm>
              <a:off x="2277"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5" name="Freeform 19807"/>
            <p:cNvSpPr>
              <a:spLocks/>
            </p:cNvSpPr>
            <p:nvPr/>
          </p:nvSpPr>
          <p:spPr bwMode="auto">
            <a:xfrm>
              <a:off x="2261"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6" name="Freeform 19808"/>
            <p:cNvSpPr>
              <a:spLocks/>
            </p:cNvSpPr>
            <p:nvPr/>
          </p:nvSpPr>
          <p:spPr bwMode="auto">
            <a:xfrm>
              <a:off x="2253"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7" name="Freeform 19809"/>
            <p:cNvSpPr>
              <a:spLocks/>
            </p:cNvSpPr>
            <p:nvPr/>
          </p:nvSpPr>
          <p:spPr bwMode="auto">
            <a:xfrm>
              <a:off x="2317"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8" name="Freeform 19810"/>
            <p:cNvSpPr>
              <a:spLocks/>
            </p:cNvSpPr>
            <p:nvPr/>
          </p:nvSpPr>
          <p:spPr bwMode="auto">
            <a:xfrm>
              <a:off x="2788"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69" name="Freeform 19811"/>
            <p:cNvSpPr>
              <a:spLocks/>
            </p:cNvSpPr>
            <p:nvPr/>
          </p:nvSpPr>
          <p:spPr bwMode="auto">
            <a:xfrm>
              <a:off x="1806"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0" name="Freeform 19812"/>
            <p:cNvSpPr>
              <a:spLocks/>
            </p:cNvSpPr>
            <p:nvPr/>
          </p:nvSpPr>
          <p:spPr bwMode="auto">
            <a:xfrm>
              <a:off x="11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1" name="Freeform 19813"/>
            <p:cNvSpPr>
              <a:spLocks/>
            </p:cNvSpPr>
            <p:nvPr/>
          </p:nvSpPr>
          <p:spPr bwMode="auto">
            <a:xfrm>
              <a:off x="1275"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2" name="Freeform 19814"/>
            <p:cNvSpPr>
              <a:spLocks/>
            </p:cNvSpPr>
            <p:nvPr/>
          </p:nvSpPr>
          <p:spPr bwMode="auto">
            <a:xfrm>
              <a:off x="1259"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3" name="Freeform 19815"/>
            <p:cNvSpPr>
              <a:spLocks/>
            </p:cNvSpPr>
            <p:nvPr/>
          </p:nvSpPr>
          <p:spPr bwMode="auto">
            <a:xfrm>
              <a:off x="1834"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4" name="Freeform 19816"/>
            <p:cNvSpPr>
              <a:spLocks/>
            </p:cNvSpPr>
            <p:nvPr/>
          </p:nvSpPr>
          <p:spPr bwMode="auto">
            <a:xfrm>
              <a:off x="2493"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5" name="Freeform 19817"/>
            <p:cNvSpPr>
              <a:spLocks/>
            </p:cNvSpPr>
            <p:nvPr/>
          </p:nvSpPr>
          <p:spPr bwMode="auto">
            <a:xfrm>
              <a:off x="2848"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6" name="Freeform 19818"/>
            <p:cNvSpPr>
              <a:spLocks/>
            </p:cNvSpPr>
            <p:nvPr/>
          </p:nvSpPr>
          <p:spPr bwMode="auto">
            <a:xfrm>
              <a:off x="3160"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7" name="Freeform 19819"/>
            <p:cNvSpPr>
              <a:spLocks/>
            </p:cNvSpPr>
            <p:nvPr/>
          </p:nvSpPr>
          <p:spPr bwMode="auto">
            <a:xfrm>
              <a:off x="2645"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8" name="Freeform 19820"/>
            <p:cNvSpPr>
              <a:spLocks/>
            </p:cNvSpPr>
            <p:nvPr/>
          </p:nvSpPr>
          <p:spPr bwMode="auto">
            <a:xfrm>
              <a:off x="2788"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79" name="Freeform 19821"/>
            <p:cNvSpPr>
              <a:spLocks/>
            </p:cNvSpPr>
            <p:nvPr/>
          </p:nvSpPr>
          <p:spPr bwMode="auto">
            <a:xfrm>
              <a:off x="2876"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0" name="Freeform 19822"/>
            <p:cNvSpPr>
              <a:spLocks/>
            </p:cNvSpPr>
            <p:nvPr/>
          </p:nvSpPr>
          <p:spPr bwMode="auto">
            <a:xfrm>
              <a:off x="302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1" name="Freeform 19823"/>
            <p:cNvSpPr>
              <a:spLocks/>
            </p:cNvSpPr>
            <p:nvPr/>
          </p:nvSpPr>
          <p:spPr bwMode="auto">
            <a:xfrm>
              <a:off x="3044"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2" name="Freeform 19824"/>
            <p:cNvSpPr>
              <a:spLocks/>
            </p:cNvSpPr>
            <p:nvPr/>
          </p:nvSpPr>
          <p:spPr bwMode="auto">
            <a:xfrm>
              <a:off x="3100"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3" name="Freeform 19825"/>
            <p:cNvSpPr>
              <a:spLocks/>
            </p:cNvSpPr>
            <p:nvPr/>
          </p:nvSpPr>
          <p:spPr bwMode="auto">
            <a:xfrm>
              <a:off x="1251" y="23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4" name="Freeform 19826"/>
            <p:cNvSpPr>
              <a:spLocks/>
            </p:cNvSpPr>
            <p:nvPr/>
          </p:nvSpPr>
          <p:spPr bwMode="auto">
            <a:xfrm>
              <a:off x="10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5" name="Freeform 19827"/>
            <p:cNvSpPr>
              <a:spLocks/>
            </p:cNvSpPr>
            <p:nvPr/>
          </p:nvSpPr>
          <p:spPr bwMode="auto">
            <a:xfrm>
              <a:off x="1059"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6" name="Freeform 19828"/>
            <p:cNvSpPr>
              <a:spLocks/>
            </p:cNvSpPr>
            <p:nvPr/>
          </p:nvSpPr>
          <p:spPr bwMode="auto">
            <a:xfrm>
              <a:off x="1243" y="23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7" name="Freeform 19829"/>
            <p:cNvSpPr>
              <a:spLocks/>
            </p:cNvSpPr>
            <p:nvPr/>
          </p:nvSpPr>
          <p:spPr bwMode="auto">
            <a:xfrm>
              <a:off x="1259" y="21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8" name="Freeform 19830"/>
            <p:cNvSpPr>
              <a:spLocks/>
            </p:cNvSpPr>
            <p:nvPr/>
          </p:nvSpPr>
          <p:spPr bwMode="auto">
            <a:xfrm>
              <a:off x="1147" y="22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89" name="Freeform 19831"/>
            <p:cNvSpPr>
              <a:spLocks/>
            </p:cNvSpPr>
            <p:nvPr/>
          </p:nvSpPr>
          <p:spPr bwMode="auto">
            <a:xfrm>
              <a:off x="1698"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2690" name="Freeform 19832"/>
            <p:cNvSpPr>
              <a:spLocks/>
            </p:cNvSpPr>
            <p:nvPr/>
          </p:nvSpPr>
          <p:spPr bwMode="auto">
            <a:xfrm>
              <a:off x="1790"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1" name="Freeform 19833"/>
            <p:cNvSpPr>
              <a:spLocks/>
            </p:cNvSpPr>
            <p:nvPr/>
          </p:nvSpPr>
          <p:spPr bwMode="auto">
            <a:xfrm>
              <a:off x="1970"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2" name="Freeform 19834"/>
            <p:cNvSpPr>
              <a:spLocks/>
            </p:cNvSpPr>
            <p:nvPr/>
          </p:nvSpPr>
          <p:spPr bwMode="auto">
            <a:xfrm>
              <a:off x="2517"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3" name="Freeform 19835"/>
            <p:cNvSpPr>
              <a:spLocks/>
            </p:cNvSpPr>
            <p:nvPr/>
          </p:nvSpPr>
          <p:spPr bwMode="auto">
            <a:xfrm>
              <a:off x="251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4" name="Freeform 19836"/>
            <p:cNvSpPr>
              <a:spLocks/>
            </p:cNvSpPr>
            <p:nvPr/>
          </p:nvSpPr>
          <p:spPr bwMode="auto">
            <a:xfrm>
              <a:off x="2441"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5" name="Freeform 19837"/>
            <p:cNvSpPr>
              <a:spLocks/>
            </p:cNvSpPr>
            <p:nvPr/>
          </p:nvSpPr>
          <p:spPr bwMode="auto">
            <a:xfrm>
              <a:off x="2070" y="1427"/>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2696" name="Freeform 19838"/>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7" name="Freeform 19839"/>
            <p:cNvSpPr>
              <a:spLocks/>
            </p:cNvSpPr>
            <p:nvPr/>
          </p:nvSpPr>
          <p:spPr bwMode="auto">
            <a:xfrm>
              <a:off x="10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8" name="Freeform 19840"/>
            <p:cNvSpPr>
              <a:spLocks/>
            </p:cNvSpPr>
            <p:nvPr/>
          </p:nvSpPr>
          <p:spPr bwMode="auto">
            <a:xfrm>
              <a:off x="1223"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699" name="Freeform 19841"/>
            <p:cNvSpPr>
              <a:spLocks/>
            </p:cNvSpPr>
            <p:nvPr/>
          </p:nvSpPr>
          <p:spPr bwMode="auto">
            <a:xfrm>
              <a:off x="1179" y="23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0" name="Freeform 19842"/>
            <p:cNvSpPr>
              <a:spLocks/>
            </p:cNvSpPr>
            <p:nvPr/>
          </p:nvSpPr>
          <p:spPr bwMode="auto">
            <a:xfrm>
              <a:off x="1287"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1" name="Freeform 19843"/>
            <p:cNvSpPr>
              <a:spLocks/>
            </p:cNvSpPr>
            <p:nvPr/>
          </p:nvSpPr>
          <p:spPr bwMode="auto">
            <a:xfrm>
              <a:off x="1299" y="22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2" name="Freeform 19844"/>
            <p:cNvSpPr>
              <a:spLocks/>
            </p:cNvSpPr>
            <p:nvPr/>
          </p:nvSpPr>
          <p:spPr bwMode="auto">
            <a:xfrm>
              <a:off x="1742" y="18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3" name="Freeform 19845"/>
            <p:cNvSpPr>
              <a:spLocks/>
            </p:cNvSpPr>
            <p:nvPr/>
          </p:nvSpPr>
          <p:spPr bwMode="auto">
            <a:xfrm>
              <a:off x="2161"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4" name="Freeform 19846"/>
            <p:cNvSpPr>
              <a:spLocks/>
            </p:cNvSpPr>
            <p:nvPr/>
          </p:nvSpPr>
          <p:spPr bwMode="auto">
            <a:xfrm>
              <a:off x="221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5" name="Freeform 19847"/>
            <p:cNvSpPr>
              <a:spLocks/>
            </p:cNvSpPr>
            <p:nvPr/>
          </p:nvSpPr>
          <p:spPr bwMode="auto">
            <a:xfrm>
              <a:off x="2788"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6" name="Freeform 19848"/>
            <p:cNvSpPr>
              <a:spLocks/>
            </p:cNvSpPr>
            <p:nvPr/>
          </p:nvSpPr>
          <p:spPr bwMode="auto">
            <a:xfrm>
              <a:off x="2565"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7" name="Freeform 19849"/>
            <p:cNvSpPr>
              <a:spLocks/>
            </p:cNvSpPr>
            <p:nvPr/>
          </p:nvSpPr>
          <p:spPr bwMode="auto">
            <a:xfrm>
              <a:off x="2720"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8" name="Freeform 19850"/>
            <p:cNvSpPr>
              <a:spLocks/>
            </p:cNvSpPr>
            <p:nvPr/>
          </p:nvSpPr>
          <p:spPr bwMode="auto">
            <a:xfrm>
              <a:off x="2245"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09" name="Freeform 19851"/>
            <p:cNvSpPr>
              <a:spLocks/>
            </p:cNvSpPr>
            <p:nvPr/>
          </p:nvSpPr>
          <p:spPr bwMode="auto">
            <a:xfrm>
              <a:off x="1790"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0" name="Freeform 19852"/>
            <p:cNvSpPr>
              <a:spLocks/>
            </p:cNvSpPr>
            <p:nvPr/>
          </p:nvSpPr>
          <p:spPr bwMode="auto">
            <a:xfrm>
              <a:off x="12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1" name="Freeform 19853"/>
            <p:cNvSpPr>
              <a:spLocks/>
            </p:cNvSpPr>
            <p:nvPr/>
          </p:nvSpPr>
          <p:spPr bwMode="auto">
            <a:xfrm>
              <a:off x="1546" y="22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2" name="Freeform 19854"/>
            <p:cNvSpPr>
              <a:spLocks/>
            </p:cNvSpPr>
            <p:nvPr/>
          </p:nvSpPr>
          <p:spPr bwMode="auto">
            <a:xfrm>
              <a:off x="1546"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3" name="Freeform 19855"/>
            <p:cNvSpPr>
              <a:spLocks/>
            </p:cNvSpPr>
            <p:nvPr/>
          </p:nvSpPr>
          <p:spPr bwMode="auto">
            <a:xfrm>
              <a:off x="1722"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4" name="Freeform 19856"/>
            <p:cNvSpPr>
              <a:spLocks/>
            </p:cNvSpPr>
            <p:nvPr/>
          </p:nvSpPr>
          <p:spPr bwMode="auto">
            <a:xfrm>
              <a:off x="2397"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5" name="Freeform 19857"/>
            <p:cNvSpPr>
              <a:spLocks/>
            </p:cNvSpPr>
            <p:nvPr/>
          </p:nvSpPr>
          <p:spPr bwMode="auto">
            <a:xfrm>
              <a:off x="251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6" name="Freeform 19858"/>
            <p:cNvSpPr>
              <a:spLocks/>
            </p:cNvSpPr>
            <p:nvPr/>
          </p:nvSpPr>
          <p:spPr bwMode="auto">
            <a:xfrm>
              <a:off x="2812"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7" name="Freeform 19859"/>
            <p:cNvSpPr>
              <a:spLocks/>
            </p:cNvSpPr>
            <p:nvPr/>
          </p:nvSpPr>
          <p:spPr bwMode="auto">
            <a:xfrm>
              <a:off x="3064"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8" name="Freeform 19860"/>
            <p:cNvSpPr>
              <a:spLocks/>
            </p:cNvSpPr>
            <p:nvPr/>
          </p:nvSpPr>
          <p:spPr bwMode="auto">
            <a:xfrm>
              <a:off x="3439"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19" name="Freeform 19861"/>
            <p:cNvSpPr>
              <a:spLocks/>
            </p:cNvSpPr>
            <p:nvPr/>
          </p:nvSpPr>
          <p:spPr bwMode="auto">
            <a:xfrm>
              <a:off x="2748"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0" name="Freeform 19862"/>
            <p:cNvSpPr>
              <a:spLocks/>
            </p:cNvSpPr>
            <p:nvPr/>
          </p:nvSpPr>
          <p:spPr bwMode="auto">
            <a:xfrm>
              <a:off x="2880"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1" name="Freeform 19863"/>
            <p:cNvSpPr>
              <a:spLocks/>
            </p:cNvSpPr>
            <p:nvPr/>
          </p:nvSpPr>
          <p:spPr bwMode="auto">
            <a:xfrm>
              <a:off x="2613"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2" name="Freeform 19864"/>
            <p:cNvSpPr>
              <a:spLocks/>
            </p:cNvSpPr>
            <p:nvPr/>
          </p:nvSpPr>
          <p:spPr bwMode="auto">
            <a:xfrm>
              <a:off x="3475"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3" name="Freeform 19865"/>
            <p:cNvSpPr>
              <a:spLocks/>
            </p:cNvSpPr>
            <p:nvPr/>
          </p:nvSpPr>
          <p:spPr bwMode="auto">
            <a:xfrm>
              <a:off x="2541"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4" name="Freeform 19866"/>
            <p:cNvSpPr>
              <a:spLocks/>
            </p:cNvSpPr>
            <p:nvPr/>
          </p:nvSpPr>
          <p:spPr bwMode="auto">
            <a:xfrm>
              <a:off x="2561" y="20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5" name="Freeform 19867"/>
            <p:cNvSpPr>
              <a:spLocks/>
            </p:cNvSpPr>
            <p:nvPr/>
          </p:nvSpPr>
          <p:spPr bwMode="auto">
            <a:xfrm>
              <a:off x="2593"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6" name="Freeform 19868"/>
            <p:cNvSpPr>
              <a:spLocks/>
            </p:cNvSpPr>
            <p:nvPr/>
          </p:nvSpPr>
          <p:spPr bwMode="auto">
            <a:xfrm>
              <a:off x="2924"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7" name="Freeform 19869"/>
            <p:cNvSpPr>
              <a:spLocks/>
            </p:cNvSpPr>
            <p:nvPr/>
          </p:nvSpPr>
          <p:spPr bwMode="auto">
            <a:xfrm>
              <a:off x="2940"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8" name="Freeform 19870"/>
            <p:cNvSpPr>
              <a:spLocks/>
            </p:cNvSpPr>
            <p:nvPr/>
          </p:nvSpPr>
          <p:spPr bwMode="auto">
            <a:xfrm>
              <a:off x="3934" y="19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29" name="Freeform 19871"/>
            <p:cNvSpPr>
              <a:spLocks/>
            </p:cNvSpPr>
            <p:nvPr/>
          </p:nvSpPr>
          <p:spPr bwMode="auto">
            <a:xfrm>
              <a:off x="1311" y="23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0" name="Freeform 19872"/>
            <p:cNvSpPr>
              <a:spLocks/>
            </p:cNvSpPr>
            <p:nvPr/>
          </p:nvSpPr>
          <p:spPr bwMode="auto">
            <a:xfrm>
              <a:off x="1307" y="22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1" name="Freeform 19873"/>
            <p:cNvSpPr>
              <a:spLocks/>
            </p:cNvSpPr>
            <p:nvPr/>
          </p:nvSpPr>
          <p:spPr bwMode="auto">
            <a:xfrm>
              <a:off x="1474" y="20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2" name="Freeform 19874"/>
            <p:cNvSpPr>
              <a:spLocks/>
            </p:cNvSpPr>
            <p:nvPr/>
          </p:nvSpPr>
          <p:spPr bwMode="auto">
            <a:xfrm>
              <a:off x="1770"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3" name="Freeform 19875"/>
            <p:cNvSpPr>
              <a:spLocks/>
            </p:cNvSpPr>
            <p:nvPr/>
          </p:nvSpPr>
          <p:spPr bwMode="auto">
            <a:xfrm>
              <a:off x="1323"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4" name="Freeform 19876"/>
            <p:cNvSpPr>
              <a:spLocks/>
            </p:cNvSpPr>
            <p:nvPr/>
          </p:nvSpPr>
          <p:spPr bwMode="auto">
            <a:xfrm>
              <a:off x="1778"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5" name="Freeform 19877"/>
            <p:cNvSpPr>
              <a:spLocks/>
            </p:cNvSpPr>
            <p:nvPr/>
          </p:nvSpPr>
          <p:spPr bwMode="auto">
            <a:xfrm>
              <a:off x="11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6" name="Freeform 19878"/>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7" name="Freeform 19879"/>
            <p:cNvSpPr>
              <a:spLocks/>
            </p:cNvSpPr>
            <p:nvPr/>
          </p:nvSpPr>
          <p:spPr bwMode="auto">
            <a:xfrm>
              <a:off x="1183" y="25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8" name="Freeform 19880"/>
            <p:cNvSpPr>
              <a:spLocks/>
            </p:cNvSpPr>
            <p:nvPr/>
          </p:nvSpPr>
          <p:spPr bwMode="auto">
            <a:xfrm>
              <a:off x="1223" y="23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39" name="Freeform 19881"/>
            <p:cNvSpPr>
              <a:spLocks/>
            </p:cNvSpPr>
            <p:nvPr/>
          </p:nvSpPr>
          <p:spPr bwMode="auto">
            <a:xfrm>
              <a:off x="1347" y="20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0" name="Freeform 19882"/>
            <p:cNvSpPr>
              <a:spLocks/>
            </p:cNvSpPr>
            <p:nvPr/>
          </p:nvSpPr>
          <p:spPr bwMode="auto">
            <a:xfrm>
              <a:off x="1854"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1" name="Freeform 19883"/>
            <p:cNvSpPr>
              <a:spLocks/>
            </p:cNvSpPr>
            <p:nvPr/>
          </p:nvSpPr>
          <p:spPr bwMode="auto">
            <a:xfrm>
              <a:off x="1966"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2" name="Freeform 19884"/>
            <p:cNvSpPr>
              <a:spLocks/>
            </p:cNvSpPr>
            <p:nvPr/>
          </p:nvSpPr>
          <p:spPr bwMode="auto">
            <a:xfrm>
              <a:off x="2010"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3" name="Freeform 19885"/>
            <p:cNvSpPr>
              <a:spLocks/>
            </p:cNvSpPr>
            <p:nvPr/>
          </p:nvSpPr>
          <p:spPr bwMode="auto">
            <a:xfrm>
              <a:off x="2293"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4" name="Freeform 19886"/>
            <p:cNvSpPr>
              <a:spLocks/>
            </p:cNvSpPr>
            <p:nvPr/>
          </p:nvSpPr>
          <p:spPr bwMode="auto">
            <a:xfrm>
              <a:off x="2649"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5" name="Freeform 19887"/>
            <p:cNvSpPr>
              <a:spLocks/>
            </p:cNvSpPr>
            <p:nvPr/>
          </p:nvSpPr>
          <p:spPr bwMode="auto">
            <a:xfrm>
              <a:off x="2641"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6" name="Freeform 19888"/>
            <p:cNvSpPr>
              <a:spLocks/>
            </p:cNvSpPr>
            <p:nvPr/>
          </p:nvSpPr>
          <p:spPr bwMode="auto">
            <a:xfrm>
              <a:off x="2673"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7" name="Freeform 19889"/>
            <p:cNvSpPr>
              <a:spLocks/>
            </p:cNvSpPr>
            <p:nvPr/>
          </p:nvSpPr>
          <p:spPr bwMode="auto">
            <a:xfrm>
              <a:off x="2341"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8" name="Freeform 19890"/>
            <p:cNvSpPr>
              <a:spLocks/>
            </p:cNvSpPr>
            <p:nvPr/>
          </p:nvSpPr>
          <p:spPr bwMode="auto">
            <a:xfrm>
              <a:off x="1139" y="24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49" name="Freeform 19891"/>
            <p:cNvSpPr>
              <a:spLocks/>
            </p:cNvSpPr>
            <p:nvPr/>
          </p:nvSpPr>
          <p:spPr bwMode="auto">
            <a:xfrm>
              <a:off x="1203"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0" name="Freeform 19892"/>
            <p:cNvSpPr>
              <a:spLocks/>
            </p:cNvSpPr>
            <p:nvPr/>
          </p:nvSpPr>
          <p:spPr bwMode="auto">
            <a:xfrm>
              <a:off x="1179" y="24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1" name="Freeform 19893"/>
            <p:cNvSpPr>
              <a:spLocks/>
            </p:cNvSpPr>
            <p:nvPr/>
          </p:nvSpPr>
          <p:spPr bwMode="auto">
            <a:xfrm>
              <a:off x="1211" y="22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2" name="Freeform 19894"/>
            <p:cNvSpPr>
              <a:spLocks/>
            </p:cNvSpPr>
            <p:nvPr/>
          </p:nvSpPr>
          <p:spPr bwMode="auto">
            <a:xfrm>
              <a:off x="1291" y="20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3" name="Freeform 19895"/>
            <p:cNvSpPr>
              <a:spLocks/>
            </p:cNvSpPr>
            <p:nvPr/>
          </p:nvSpPr>
          <p:spPr bwMode="auto">
            <a:xfrm>
              <a:off x="2105"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4" name="Freeform 19896"/>
            <p:cNvSpPr>
              <a:spLocks/>
            </p:cNvSpPr>
            <p:nvPr/>
          </p:nvSpPr>
          <p:spPr bwMode="auto">
            <a:xfrm>
              <a:off x="2401"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5" name="Freeform 19897"/>
            <p:cNvSpPr>
              <a:spLocks/>
            </p:cNvSpPr>
            <p:nvPr/>
          </p:nvSpPr>
          <p:spPr bwMode="auto">
            <a:xfrm>
              <a:off x="2565"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6" name="Freeform 19898"/>
            <p:cNvSpPr>
              <a:spLocks/>
            </p:cNvSpPr>
            <p:nvPr/>
          </p:nvSpPr>
          <p:spPr bwMode="auto">
            <a:xfrm>
              <a:off x="3208"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7" name="Freeform 19899"/>
            <p:cNvSpPr>
              <a:spLocks/>
            </p:cNvSpPr>
            <p:nvPr/>
          </p:nvSpPr>
          <p:spPr bwMode="auto">
            <a:xfrm>
              <a:off x="3220" y="7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8" name="Freeform 19900"/>
            <p:cNvSpPr>
              <a:spLocks/>
            </p:cNvSpPr>
            <p:nvPr/>
          </p:nvSpPr>
          <p:spPr bwMode="auto">
            <a:xfrm>
              <a:off x="3264" y="7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59" name="Freeform 19901"/>
            <p:cNvSpPr>
              <a:spLocks/>
            </p:cNvSpPr>
            <p:nvPr/>
          </p:nvSpPr>
          <p:spPr bwMode="auto">
            <a:xfrm>
              <a:off x="2225"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0" name="Freeform 19902"/>
            <p:cNvSpPr>
              <a:spLocks/>
            </p:cNvSpPr>
            <p:nvPr/>
          </p:nvSpPr>
          <p:spPr bwMode="auto">
            <a:xfrm>
              <a:off x="2800"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1" name="Freeform 19903"/>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2" name="Freeform 19904"/>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3" name="Freeform 19905"/>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4" name="Freeform 19906"/>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5" name="Freeform 19907"/>
            <p:cNvSpPr>
              <a:spLocks/>
            </p:cNvSpPr>
            <p:nvPr/>
          </p:nvSpPr>
          <p:spPr bwMode="auto">
            <a:xfrm>
              <a:off x="1119" y="23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6" name="Freeform 19908"/>
            <p:cNvSpPr>
              <a:spLocks/>
            </p:cNvSpPr>
            <p:nvPr/>
          </p:nvSpPr>
          <p:spPr bwMode="auto">
            <a:xfrm>
              <a:off x="1355" y="21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7" name="Freeform 19909"/>
            <p:cNvSpPr>
              <a:spLocks/>
            </p:cNvSpPr>
            <p:nvPr/>
          </p:nvSpPr>
          <p:spPr bwMode="auto">
            <a:xfrm>
              <a:off x="1443"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8" name="Freeform 19910"/>
            <p:cNvSpPr>
              <a:spLocks/>
            </p:cNvSpPr>
            <p:nvPr/>
          </p:nvSpPr>
          <p:spPr bwMode="auto">
            <a:xfrm>
              <a:off x="1818"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69" name="Freeform 19911"/>
            <p:cNvSpPr>
              <a:spLocks/>
            </p:cNvSpPr>
            <p:nvPr/>
          </p:nvSpPr>
          <p:spPr bwMode="auto">
            <a:xfrm>
              <a:off x="180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0" name="Freeform 19912"/>
            <p:cNvSpPr>
              <a:spLocks/>
            </p:cNvSpPr>
            <p:nvPr/>
          </p:nvSpPr>
          <p:spPr bwMode="auto">
            <a:xfrm>
              <a:off x="1966"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1" name="Freeform 19913"/>
            <p:cNvSpPr>
              <a:spLocks/>
            </p:cNvSpPr>
            <p:nvPr/>
          </p:nvSpPr>
          <p:spPr bwMode="auto">
            <a:xfrm>
              <a:off x="2217"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2" name="Freeform 19914"/>
            <p:cNvSpPr>
              <a:spLocks/>
            </p:cNvSpPr>
            <p:nvPr/>
          </p:nvSpPr>
          <p:spPr bwMode="auto">
            <a:xfrm>
              <a:off x="2066" y="1283"/>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3" name="Freeform 19915"/>
            <p:cNvSpPr>
              <a:spLocks/>
            </p:cNvSpPr>
            <p:nvPr/>
          </p:nvSpPr>
          <p:spPr bwMode="auto">
            <a:xfrm>
              <a:off x="1331"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4" name="Freeform 19916"/>
            <p:cNvSpPr>
              <a:spLocks/>
            </p:cNvSpPr>
            <p:nvPr/>
          </p:nvSpPr>
          <p:spPr bwMode="auto">
            <a:xfrm>
              <a:off x="10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5" name="Freeform 19917"/>
            <p:cNvSpPr>
              <a:spLocks/>
            </p:cNvSpPr>
            <p:nvPr/>
          </p:nvSpPr>
          <p:spPr bwMode="auto">
            <a:xfrm>
              <a:off x="1159"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6" name="Freeform 19918"/>
            <p:cNvSpPr>
              <a:spLocks/>
            </p:cNvSpPr>
            <p:nvPr/>
          </p:nvSpPr>
          <p:spPr bwMode="auto">
            <a:xfrm>
              <a:off x="1075"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7" name="Freeform 19919"/>
            <p:cNvSpPr>
              <a:spLocks/>
            </p:cNvSpPr>
            <p:nvPr/>
          </p:nvSpPr>
          <p:spPr bwMode="auto">
            <a:xfrm>
              <a:off x="11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8" name="Freeform 19920"/>
            <p:cNvSpPr>
              <a:spLocks/>
            </p:cNvSpPr>
            <p:nvPr/>
          </p:nvSpPr>
          <p:spPr bwMode="auto">
            <a:xfrm>
              <a:off x="12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79" name="Freeform 19921"/>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0" name="Freeform 19922"/>
            <p:cNvSpPr>
              <a:spLocks/>
            </p:cNvSpPr>
            <p:nvPr/>
          </p:nvSpPr>
          <p:spPr bwMode="auto">
            <a:xfrm>
              <a:off x="1319"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1" name="Freeform 19923"/>
            <p:cNvSpPr>
              <a:spLocks/>
            </p:cNvSpPr>
            <p:nvPr/>
          </p:nvSpPr>
          <p:spPr bwMode="auto">
            <a:xfrm>
              <a:off x="1702"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2" name="Freeform 19924"/>
            <p:cNvSpPr>
              <a:spLocks/>
            </p:cNvSpPr>
            <p:nvPr/>
          </p:nvSpPr>
          <p:spPr bwMode="auto">
            <a:xfrm>
              <a:off x="1938"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3" name="Freeform 19925"/>
            <p:cNvSpPr>
              <a:spLocks/>
            </p:cNvSpPr>
            <p:nvPr/>
          </p:nvSpPr>
          <p:spPr bwMode="auto">
            <a:xfrm>
              <a:off x="1534" y="23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4" name="Freeform 19926"/>
            <p:cNvSpPr>
              <a:spLocks/>
            </p:cNvSpPr>
            <p:nvPr/>
          </p:nvSpPr>
          <p:spPr bwMode="auto">
            <a:xfrm>
              <a:off x="1331"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5" name="Freeform 19927"/>
            <p:cNvSpPr>
              <a:spLocks/>
            </p:cNvSpPr>
            <p:nvPr/>
          </p:nvSpPr>
          <p:spPr bwMode="auto">
            <a:xfrm>
              <a:off x="1219" y="24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6" name="Freeform 19928"/>
            <p:cNvSpPr>
              <a:spLocks/>
            </p:cNvSpPr>
            <p:nvPr/>
          </p:nvSpPr>
          <p:spPr bwMode="auto">
            <a:xfrm>
              <a:off x="1307"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7" name="Freeform 19929"/>
            <p:cNvSpPr>
              <a:spLocks/>
            </p:cNvSpPr>
            <p:nvPr/>
          </p:nvSpPr>
          <p:spPr bwMode="auto">
            <a:xfrm>
              <a:off x="11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8" name="Freeform 19930"/>
            <p:cNvSpPr>
              <a:spLocks/>
            </p:cNvSpPr>
            <p:nvPr/>
          </p:nvSpPr>
          <p:spPr bwMode="auto">
            <a:xfrm>
              <a:off x="10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89" name="Freeform 19931"/>
            <p:cNvSpPr>
              <a:spLocks/>
            </p:cNvSpPr>
            <p:nvPr/>
          </p:nvSpPr>
          <p:spPr bwMode="auto">
            <a:xfrm>
              <a:off x="1183"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0" name="Freeform 19932"/>
            <p:cNvSpPr>
              <a:spLocks/>
            </p:cNvSpPr>
            <p:nvPr/>
          </p:nvSpPr>
          <p:spPr bwMode="auto">
            <a:xfrm>
              <a:off x="1343"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1" name="Freeform 19933"/>
            <p:cNvSpPr>
              <a:spLocks/>
            </p:cNvSpPr>
            <p:nvPr/>
          </p:nvSpPr>
          <p:spPr bwMode="auto">
            <a:xfrm>
              <a:off x="1227"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2" name="Freeform 19934"/>
            <p:cNvSpPr>
              <a:spLocks/>
            </p:cNvSpPr>
            <p:nvPr/>
          </p:nvSpPr>
          <p:spPr bwMode="auto">
            <a:xfrm>
              <a:off x="1359"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3" name="Freeform 19935"/>
            <p:cNvSpPr>
              <a:spLocks/>
            </p:cNvSpPr>
            <p:nvPr/>
          </p:nvSpPr>
          <p:spPr bwMode="auto">
            <a:xfrm>
              <a:off x="1458"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4" name="Freeform 19936"/>
            <p:cNvSpPr>
              <a:spLocks/>
            </p:cNvSpPr>
            <p:nvPr/>
          </p:nvSpPr>
          <p:spPr bwMode="auto">
            <a:xfrm>
              <a:off x="1478"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5" name="Freeform 19937"/>
            <p:cNvSpPr>
              <a:spLocks/>
            </p:cNvSpPr>
            <p:nvPr/>
          </p:nvSpPr>
          <p:spPr bwMode="auto">
            <a:xfrm>
              <a:off x="1347"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6" name="Freeform 19938"/>
            <p:cNvSpPr>
              <a:spLocks/>
            </p:cNvSpPr>
            <p:nvPr/>
          </p:nvSpPr>
          <p:spPr bwMode="auto">
            <a:xfrm>
              <a:off x="1291"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7" name="Freeform 19939"/>
            <p:cNvSpPr>
              <a:spLocks/>
            </p:cNvSpPr>
            <p:nvPr/>
          </p:nvSpPr>
          <p:spPr bwMode="auto">
            <a:xfrm>
              <a:off x="1275"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8" name="Freeform 19940"/>
            <p:cNvSpPr>
              <a:spLocks/>
            </p:cNvSpPr>
            <p:nvPr/>
          </p:nvSpPr>
          <p:spPr bwMode="auto">
            <a:xfrm>
              <a:off x="1107"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799" name="Freeform 19941"/>
            <p:cNvSpPr>
              <a:spLocks/>
            </p:cNvSpPr>
            <p:nvPr/>
          </p:nvSpPr>
          <p:spPr bwMode="auto">
            <a:xfrm>
              <a:off x="1247"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0" name="Freeform 19942"/>
            <p:cNvSpPr>
              <a:spLocks/>
            </p:cNvSpPr>
            <p:nvPr/>
          </p:nvSpPr>
          <p:spPr bwMode="auto">
            <a:xfrm>
              <a:off x="1275"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1" name="Freeform 19943"/>
            <p:cNvSpPr>
              <a:spLocks/>
            </p:cNvSpPr>
            <p:nvPr/>
          </p:nvSpPr>
          <p:spPr bwMode="auto">
            <a:xfrm>
              <a:off x="1399" y="20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2" name="Freeform 19944"/>
            <p:cNvSpPr>
              <a:spLocks/>
            </p:cNvSpPr>
            <p:nvPr/>
          </p:nvSpPr>
          <p:spPr bwMode="auto">
            <a:xfrm>
              <a:off x="1359" y="20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3" name="Freeform 19945"/>
            <p:cNvSpPr>
              <a:spLocks/>
            </p:cNvSpPr>
            <p:nvPr/>
          </p:nvSpPr>
          <p:spPr bwMode="auto">
            <a:xfrm>
              <a:off x="1427"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4" name="Freeform 19946"/>
            <p:cNvSpPr>
              <a:spLocks/>
            </p:cNvSpPr>
            <p:nvPr/>
          </p:nvSpPr>
          <p:spPr bwMode="auto">
            <a:xfrm>
              <a:off x="1251"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5" name="Freeform 19947"/>
            <p:cNvSpPr>
              <a:spLocks/>
            </p:cNvSpPr>
            <p:nvPr/>
          </p:nvSpPr>
          <p:spPr bwMode="auto">
            <a:xfrm>
              <a:off x="1243"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6" name="Freeform 19948"/>
            <p:cNvSpPr>
              <a:spLocks/>
            </p:cNvSpPr>
            <p:nvPr/>
          </p:nvSpPr>
          <p:spPr bwMode="auto">
            <a:xfrm>
              <a:off x="1243" y="21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7" name="Freeform 19949"/>
            <p:cNvSpPr>
              <a:spLocks/>
            </p:cNvSpPr>
            <p:nvPr/>
          </p:nvSpPr>
          <p:spPr bwMode="auto">
            <a:xfrm>
              <a:off x="1646" y="20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8" name="Freeform 19950"/>
            <p:cNvSpPr>
              <a:spLocks/>
            </p:cNvSpPr>
            <p:nvPr/>
          </p:nvSpPr>
          <p:spPr bwMode="auto">
            <a:xfrm>
              <a:off x="1622"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09" name="Freeform 19951"/>
            <p:cNvSpPr>
              <a:spLocks/>
            </p:cNvSpPr>
            <p:nvPr/>
          </p:nvSpPr>
          <p:spPr bwMode="auto">
            <a:xfrm>
              <a:off x="1494"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0" name="Freeform 19952"/>
            <p:cNvSpPr>
              <a:spLocks/>
            </p:cNvSpPr>
            <p:nvPr/>
          </p:nvSpPr>
          <p:spPr bwMode="auto">
            <a:xfrm>
              <a:off x="11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1" name="Freeform 19953"/>
            <p:cNvSpPr>
              <a:spLocks/>
            </p:cNvSpPr>
            <p:nvPr/>
          </p:nvSpPr>
          <p:spPr bwMode="auto">
            <a:xfrm>
              <a:off x="1191"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2" name="Freeform 19954"/>
            <p:cNvSpPr>
              <a:spLocks/>
            </p:cNvSpPr>
            <p:nvPr/>
          </p:nvSpPr>
          <p:spPr bwMode="auto">
            <a:xfrm>
              <a:off x="1207"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3" name="Freeform 19955"/>
            <p:cNvSpPr>
              <a:spLocks/>
            </p:cNvSpPr>
            <p:nvPr/>
          </p:nvSpPr>
          <p:spPr bwMode="auto">
            <a:xfrm>
              <a:off x="1195"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4" name="Freeform 19956"/>
            <p:cNvSpPr>
              <a:spLocks/>
            </p:cNvSpPr>
            <p:nvPr/>
          </p:nvSpPr>
          <p:spPr bwMode="auto">
            <a:xfrm>
              <a:off x="1474"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5" name="Freeform 19957"/>
            <p:cNvSpPr>
              <a:spLocks/>
            </p:cNvSpPr>
            <p:nvPr/>
          </p:nvSpPr>
          <p:spPr bwMode="auto">
            <a:xfrm>
              <a:off x="1882"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6" name="Freeform 19958"/>
            <p:cNvSpPr>
              <a:spLocks/>
            </p:cNvSpPr>
            <p:nvPr/>
          </p:nvSpPr>
          <p:spPr bwMode="auto">
            <a:xfrm>
              <a:off x="2137"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7" name="Freeform 19959"/>
            <p:cNvSpPr>
              <a:spLocks/>
            </p:cNvSpPr>
            <p:nvPr/>
          </p:nvSpPr>
          <p:spPr bwMode="auto">
            <a:xfrm>
              <a:off x="254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8" name="Freeform 19960"/>
            <p:cNvSpPr>
              <a:spLocks/>
            </p:cNvSpPr>
            <p:nvPr/>
          </p:nvSpPr>
          <p:spPr bwMode="auto">
            <a:xfrm>
              <a:off x="2840"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19" name="Freeform 19961"/>
            <p:cNvSpPr>
              <a:spLocks/>
            </p:cNvSpPr>
            <p:nvPr/>
          </p:nvSpPr>
          <p:spPr bwMode="auto">
            <a:xfrm>
              <a:off x="3200"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0" name="Freeform 19962"/>
            <p:cNvSpPr>
              <a:spLocks/>
            </p:cNvSpPr>
            <p:nvPr/>
          </p:nvSpPr>
          <p:spPr bwMode="auto">
            <a:xfrm>
              <a:off x="3172"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1" name="Freeform 19963"/>
            <p:cNvSpPr>
              <a:spLocks/>
            </p:cNvSpPr>
            <p:nvPr/>
          </p:nvSpPr>
          <p:spPr bwMode="auto">
            <a:xfrm>
              <a:off x="3280" y="7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2" name="Freeform 19964"/>
            <p:cNvSpPr>
              <a:spLocks/>
            </p:cNvSpPr>
            <p:nvPr/>
          </p:nvSpPr>
          <p:spPr bwMode="auto">
            <a:xfrm>
              <a:off x="2732"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3" name="Freeform 19965"/>
            <p:cNvSpPr>
              <a:spLocks/>
            </p:cNvSpPr>
            <p:nvPr/>
          </p:nvSpPr>
          <p:spPr bwMode="auto">
            <a:xfrm>
              <a:off x="1343" y="19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4" name="Freeform 19966"/>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5" name="Freeform 19967"/>
            <p:cNvSpPr>
              <a:spLocks/>
            </p:cNvSpPr>
            <p:nvPr/>
          </p:nvSpPr>
          <p:spPr bwMode="auto">
            <a:xfrm>
              <a:off x="1183"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6" name="Freeform 19968"/>
            <p:cNvSpPr>
              <a:spLocks/>
            </p:cNvSpPr>
            <p:nvPr/>
          </p:nvSpPr>
          <p:spPr bwMode="auto">
            <a:xfrm>
              <a:off x="1303"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7" name="Freeform 19969"/>
            <p:cNvSpPr>
              <a:spLocks/>
            </p:cNvSpPr>
            <p:nvPr/>
          </p:nvSpPr>
          <p:spPr bwMode="auto">
            <a:xfrm>
              <a:off x="2014"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8" name="Freeform 19970"/>
            <p:cNvSpPr>
              <a:spLocks/>
            </p:cNvSpPr>
            <p:nvPr/>
          </p:nvSpPr>
          <p:spPr bwMode="auto">
            <a:xfrm>
              <a:off x="2461"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29" name="Freeform 19971"/>
            <p:cNvSpPr>
              <a:spLocks/>
            </p:cNvSpPr>
            <p:nvPr/>
          </p:nvSpPr>
          <p:spPr bwMode="auto">
            <a:xfrm>
              <a:off x="2748"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0" name="Freeform 19972"/>
            <p:cNvSpPr>
              <a:spLocks/>
            </p:cNvSpPr>
            <p:nvPr/>
          </p:nvSpPr>
          <p:spPr bwMode="auto">
            <a:xfrm>
              <a:off x="2780"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1" name="Freeform 19973"/>
            <p:cNvSpPr>
              <a:spLocks/>
            </p:cNvSpPr>
            <p:nvPr/>
          </p:nvSpPr>
          <p:spPr bwMode="auto">
            <a:xfrm>
              <a:off x="2784"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2" name="Freeform 19974"/>
            <p:cNvSpPr>
              <a:spLocks/>
            </p:cNvSpPr>
            <p:nvPr/>
          </p:nvSpPr>
          <p:spPr bwMode="auto">
            <a:xfrm>
              <a:off x="3192"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3" name="Freeform 19975"/>
            <p:cNvSpPr>
              <a:spLocks/>
            </p:cNvSpPr>
            <p:nvPr/>
          </p:nvSpPr>
          <p:spPr bwMode="auto">
            <a:xfrm>
              <a:off x="2669"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4" name="Freeform 19976"/>
            <p:cNvSpPr>
              <a:spLocks/>
            </p:cNvSpPr>
            <p:nvPr/>
          </p:nvSpPr>
          <p:spPr bwMode="auto">
            <a:xfrm>
              <a:off x="2593"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5" name="Freeform 19977"/>
            <p:cNvSpPr>
              <a:spLocks/>
            </p:cNvSpPr>
            <p:nvPr/>
          </p:nvSpPr>
          <p:spPr bwMode="auto">
            <a:xfrm>
              <a:off x="3431"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6" name="Freeform 19978"/>
            <p:cNvSpPr>
              <a:spLocks/>
            </p:cNvSpPr>
            <p:nvPr/>
          </p:nvSpPr>
          <p:spPr bwMode="auto">
            <a:xfrm>
              <a:off x="2996"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7" name="Freeform 19979"/>
            <p:cNvSpPr>
              <a:spLocks/>
            </p:cNvSpPr>
            <p:nvPr/>
          </p:nvSpPr>
          <p:spPr bwMode="auto">
            <a:xfrm>
              <a:off x="2441"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8" name="Freeform 19980"/>
            <p:cNvSpPr>
              <a:spLocks/>
            </p:cNvSpPr>
            <p:nvPr/>
          </p:nvSpPr>
          <p:spPr bwMode="auto">
            <a:xfrm>
              <a:off x="191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39" name="Freeform 19981"/>
            <p:cNvSpPr>
              <a:spLocks/>
            </p:cNvSpPr>
            <p:nvPr/>
          </p:nvSpPr>
          <p:spPr bwMode="auto">
            <a:xfrm>
              <a:off x="2653" y="20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0" name="Freeform 19982"/>
            <p:cNvSpPr>
              <a:spLocks/>
            </p:cNvSpPr>
            <p:nvPr/>
          </p:nvSpPr>
          <p:spPr bwMode="auto">
            <a:xfrm>
              <a:off x="2665"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1" name="Freeform 19983"/>
            <p:cNvSpPr>
              <a:spLocks/>
            </p:cNvSpPr>
            <p:nvPr/>
          </p:nvSpPr>
          <p:spPr bwMode="auto">
            <a:xfrm>
              <a:off x="2720" y="18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2" name="Freeform 19984"/>
            <p:cNvSpPr>
              <a:spLocks/>
            </p:cNvSpPr>
            <p:nvPr/>
          </p:nvSpPr>
          <p:spPr bwMode="auto">
            <a:xfrm>
              <a:off x="3355"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3" name="Freeform 19985"/>
            <p:cNvSpPr>
              <a:spLocks/>
            </p:cNvSpPr>
            <p:nvPr/>
          </p:nvSpPr>
          <p:spPr bwMode="auto">
            <a:xfrm>
              <a:off x="3507"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4" name="Freeform 19986"/>
            <p:cNvSpPr>
              <a:spLocks/>
            </p:cNvSpPr>
            <p:nvPr/>
          </p:nvSpPr>
          <p:spPr bwMode="auto">
            <a:xfrm>
              <a:off x="3363"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5" name="Freeform 19987"/>
            <p:cNvSpPr>
              <a:spLocks/>
            </p:cNvSpPr>
            <p:nvPr/>
          </p:nvSpPr>
          <p:spPr bwMode="auto">
            <a:xfrm>
              <a:off x="3503"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6" name="Freeform 19988"/>
            <p:cNvSpPr>
              <a:spLocks/>
            </p:cNvSpPr>
            <p:nvPr/>
          </p:nvSpPr>
          <p:spPr bwMode="auto">
            <a:xfrm>
              <a:off x="3667" y="7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7" name="Freeform 19989"/>
            <p:cNvSpPr>
              <a:spLocks/>
            </p:cNvSpPr>
            <p:nvPr/>
          </p:nvSpPr>
          <p:spPr bwMode="auto">
            <a:xfrm>
              <a:off x="3184"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8" name="Freeform 19990"/>
            <p:cNvSpPr>
              <a:spLocks/>
            </p:cNvSpPr>
            <p:nvPr/>
          </p:nvSpPr>
          <p:spPr bwMode="auto">
            <a:xfrm>
              <a:off x="3140"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49" name="Freeform 19991"/>
            <p:cNvSpPr>
              <a:spLocks/>
            </p:cNvSpPr>
            <p:nvPr/>
          </p:nvSpPr>
          <p:spPr bwMode="auto">
            <a:xfrm>
              <a:off x="2920"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0" name="Freeform 19992"/>
            <p:cNvSpPr>
              <a:spLocks/>
            </p:cNvSpPr>
            <p:nvPr/>
          </p:nvSpPr>
          <p:spPr bwMode="auto">
            <a:xfrm>
              <a:off x="337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1" name="Freeform 19993"/>
            <p:cNvSpPr>
              <a:spLocks/>
            </p:cNvSpPr>
            <p:nvPr/>
          </p:nvSpPr>
          <p:spPr bwMode="auto">
            <a:xfrm>
              <a:off x="2089" y="21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2" name="Freeform 19994"/>
            <p:cNvSpPr>
              <a:spLocks/>
            </p:cNvSpPr>
            <p:nvPr/>
          </p:nvSpPr>
          <p:spPr bwMode="auto">
            <a:xfrm>
              <a:off x="16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3" name="Freeform 19995"/>
            <p:cNvSpPr>
              <a:spLocks/>
            </p:cNvSpPr>
            <p:nvPr/>
          </p:nvSpPr>
          <p:spPr bwMode="auto">
            <a:xfrm>
              <a:off x="2010" y="23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4" name="Freeform 19996"/>
            <p:cNvSpPr>
              <a:spLocks/>
            </p:cNvSpPr>
            <p:nvPr/>
          </p:nvSpPr>
          <p:spPr bwMode="auto">
            <a:xfrm>
              <a:off x="2153" y="22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5" name="Freeform 19997"/>
            <p:cNvSpPr>
              <a:spLocks/>
            </p:cNvSpPr>
            <p:nvPr/>
          </p:nvSpPr>
          <p:spPr bwMode="auto">
            <a:xfrm>
              <a:off x="2361" y="19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6" name="Freeform 19998"/>
            <p:cNvSpPr>
              <a:spLocks/>
            </p:cNvSpPr>
            <p:nvPr/>
          </p:nvSpPr>
          <p:spPr bwMode="auto">
            <a:xfrm>
              <a:off x="2493"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7" name="Freeform 19999"/>
            <p:cNvSpPr>
              <a:spLocks/>
            </p:cNvSpPr>
            <p:nvPr/>
          </p:nvSpPr>
          <p:spPr bwMode="auto">
            <a:xfrm>
              <a:off x="3148"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8" name="Freeform 20000"/>
            <p:cNvSpPr>
              <a:spLocks/>
            </p:cNvSpPr>
            <p:nvPr/>
          </p:nvSpPr>
          <p:spPr bwMode="auto">
            <a:xfrm>
              <a:off x="2485" y="18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59" name="Freeform 20001"/>
            <p:cNvSpPr>
              <a:spLocks/>
            </p:cNvSpPr>
            <p:nvPr/>
          </p:nvSpPr>
          <p:spPr bwMode="auto">
            <a:xfrm>
              <a:off x="3004"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0" name="Freeform 20002"/>
            <p:cNvSpPr>
              <a:spLocks/>
            </p:cNvSpPr>
            <p:nvPr/>
          </p:nvSpPr>
          <p:spPr bwMode="auto">
            <a:xfrm>
              <a:off x="2980"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1" name="Freeform 20003"/>
            <p:cNvSpPr>
              <a:spLocks/>
            </p:cNvSpPr>
            <p:nvPr/>
          </p:nvSpPr>
          <p:spPr bwMode="auto">
            <a:xfrm>
              <a:off x="3300" y="1215"/>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2" name="Freeform 20004"/>
            <p:cNvSpPr>
              <a:spLocks/>
            </p:cNvSpPr>
            <p:nvPr/>
          </p:nvSpPr>
          <p:spPr bwMode="auto">
            <a:xfrm>
              <a:off x="3427"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3" name="Freeform 20005"/>
            <p:cNvSpPr>
              <a:spLocks/>
            </p:cNvSpPr>
            <p:nvPr/>
          </p:nvSpPr>
          <p:spPr bwMode="auto">
            <a:xfrm>
              <a:off x="3212"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4" name="Freeform 20006"/>
            <p:cNvSpPr>
              <a:spLocks/>
            </p:cNvSpPr>
            <p:nvPr/>
          </p:nvSpPr>
          <p:spPr bwMode="auto">
            <a:xfrm>
              <a:off x="3188"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5" name="Freeform 20007"/>
            <p:cNvSpPr>
              <a:spLocks/>
            </p:cNvSpPr>
            <p:nvPr/>
          </p:nvSpPr>
          <p:spPr bwMode="auto">
            <a:xfrm>
              <a:off x="2401"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6" name="Freeform 20008"/>
            <p:cNvSpPr>
              <a:spLocks/>
            </p:cNvSpPr>
            <p:nvPr/>
          </p:nvSpPr>
          <p:spPr bwMode="auto">
            <a:xfrm>
              <a:off x="13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7" name="Freeform 20009"/>
            <p:cNvSpPr>
              <a:spLocks/>
            </p:cNvSpPr>
            <p:nvPr/>
          </p:nvSpPr>
          <p:spPr bwMode="auto">
            <a:xfrm>
              <a:off x="1335"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8" name="Freeform 20010"/>
            <p:cNvSpPr>
              <a:spLocks/>
            </p:cNvSpPr>
            <p:nvPr/>
          </p:nvSpPr>
          <p:spPr bwMode="auto">
            <a:xfrm>
              <a:off x="1666" y="24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69" name="Freeform 20011"/>
            <p:cNvSpPr>
              <a:spLocks/>
            </p:cNvSpPr>
            <p:nvPr/>
          </p:nvSpPr>
          <p:spPr bwMode="auto">
            <a:xfrm>
              <a:off x="1534"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0" name="Freeform 20012"/>
            <p:cNvSpPr>
              <a:spLocks/>
            </p:cNvSpPr>
            <p:nvPr/>
          </p:nvSpPr>
          <p:spPr bwMode="auto">
            <a:xfrm>
              <a:off x="1810"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1" name="Freeform 20013"/>
            <p:cNvSpPr>
              <a:spLocks/>
            </p:cNvSpPr>
            <p:nvPr/>
          </p:nvSpPr>
          <p:spPr bwMode="auto">
            <a:xfrm>
              <a:off x="2333"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2" name="Freeform 20014"/>
            <p:cNvSpPr>
              <a:spLocks/>
            </p:cNvSpPr>
            <p:nvPr/>
          </p:nvSpPr>
          <p:spPr bwMode="auto">
            <a:xfrm>
              <a:off x="2517"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3" name="Freeform 20015"/>
            <p:cNvSpPr>
              <a:spLocks/>
            </p:cNvSpPr>
            <p:nvPr/>
          </p:nvSpPr>
          <p:spPr bwMode="auto">
            <a:xfrm>
              <a:off x="2864"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4" name="Freeform 20016"/>
            <p:cNvSpPr>
              <a:spLocks/>
            </p:cNvSpPr>
            <p:nvPr/>
          </p:nvSpPr>
          <p:spPr bwMode="auto">
            <a:xfrm>
              <a:off x="3088"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5" name="Freeform 20017"/>
            <p:cNvSpPr>
              <a:spLocks/>
            </p:cNvSpPr>
            <p:nvPr/>
          </p:nvSpPr>
          <p:spPr bwMode="auto">
            <a:xfrm>
              <a:off x="3120"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6" name="Freeform 20018"/>
            <p:cNvSpPr>
              <a:spLocks/>
            </p:cNvSpPr>
            <p:nvPr/>
          </p:nvSpPr>
          <p:spPr bwMode="auto">
            <a:xfrm>
              <a:off x="3116"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7" name="Freeform 20019"/>
            <p:cNvSpPr>
              <a:spLocks/>
            </p:cNvSpPr>
            <p:nvPr/>
          </p:nvSpPr>
          <p:spPr bwMode="auto">
            <a:xfrm>
              <a:off x="2413"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8" name="Freeform 20020"/>
            <p:cNvSpPr>
              <a:spLocks/>
            </p:cNvSpPr>
            <p:nvPr/>
          </p:nvSpPr>
          <p:spPr bwMode="auto">
            <a:xfrm>
              <a:off x="2900"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79" name="Freeform 20021"/>
            <p:cNvSpPr>
              <a:spLocks/>
            </p:cNvSpPr>
            <p:nvPr/>
          </p:nvSpPr>
          <p:spPr bwMode="auto">
            <a:xfrm>
              <a:off x="1279"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0" name="Freeform 20022"/>
            <p:cNvSpPr>
              <a:spLocks/>
            </p:cNvSpPr>
            <p:nvPr/>
          </p:nvSpPr>
          <p:spPr bwMode="auto">
            <a:xfrm>
              <a:off x="1343"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1" name="Freeform 20023"/>
            <p:cNvSpPr>
              <a:spLocks/>
            </p:cNvSpPr>
            <p:nvPr/>
          </p:nvSpPr>
          <p:spPr bwMode="auto">
            <a:xfrm>
              <a:off x="1383" y="22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2" name="Freeform 20024"/>
            <p:cNvSpPr>
              <a:spLocks/>
            </p:cNvSpPr>
            <p:nvPr/>
          </p:nvSpPr>
          <p:spPr bwMode="auto">
            <a:xfrm>
              <a:off x="2177" y="19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3" name="Freeform 20025"/>
            <p:cNvSpPr>
              <a:spLocks/>
            </p:cNvSpPr>
            <p:nvPr/>
          </p:nvSpPr>
          <p:spPr bwMode="auto">
            <a:xfrm>
              <a:off x="2257"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4" name="Freeform 20026"/>
            <p:cNvSpPr>
              <a:spLocks/>
            </p:cNvSpPr>
            <p:nvPr/>
          </p:nvSpPr>
          <p:spPr bwMode="auto">
            <a:xfrm>
              <a:off x="2381" y="19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5" name="Freeform 20027"/>
            <p:cNvSpPr>
              <a:spLocks/>
            </p:cNvSpPr>
            <p:nvPr/>
          </p:nvSpPr>
          <p:spPr bwMode="auto">
            <a:xfrm>
              <a:off x="3208"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6" name="Freeform 20028"/>
            <p:cNvSpPr>
              <a:spLocks/>
            </p:cNvSpPr>
            <p:nvPr/>
          </p:nvSpPr>
          <p:spPr bwMode="auto">
            <a:xfrm>
              <a:off x="3088"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7" name="Freeform 20029"/>
            <p:cNvSpPr>
              <a:spLocks/>
            </p:cNvSpPr>
            <p:nvPr/>
          </p:nvSpPr>
          <p:spPr bwMode="auto">
            <a:xfrm>
              <a:off x="3216"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8" name="Freeform 20030"/>
            <p:cNvSpPr>
              <a:spLocks/>
            </p:cNvSpPr>
            <p:nvPr/>
          </p:nvSpPr>
          <p:spPr bwMode="auto">
            <a:xfrm>
              <a:off x="2625" y="18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89" name="Freeform 20031"/>
            <p:cNvSpPr>
              <a:spLocks/>
            </p:cNvSpPr>
            <p:nvPr/>
          </p:nvSpPr>
          <p:spPr bwMode="auto">
            <a:xfrm>
              <a:off x="2585"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0" name="Freeform 20032"/>
            <p:cNvSpPr>
              <a:spLocks/>
            </p:cNvSpPr>
            <p:nvPr/>
          </p:nvSpPr>
          <p:spPr bwMode="auto">
            <a:xfrm>
              <a:off x="2233" y="18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1" name="Freeform 20033"/>
            <p:cNvSpPr>
              <a:spLocks/>
            </p:cNvSpPr>
            <p:nvPr/>
          </p:nvSpPr>
          <p:spPr bwMode="auto">
            <a:xfrm>
              <a:off x="1279"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2" name="Freeform 20034"/>
            <p:cNvSpPr>
              <a:spLocks/>
            </p:cNvSpPr>
            <p:nvPr/>
          </p:nvSpPr>
          <p:spPr bwMode="auto">
            <a:xfrm>
              <a:off x="1159"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3" name="Freeform 20035"/>
            <p:cNvSpPr>
              <a:spLocks/>
            </p:cNvSpPr>
            <p:nvPr/>
          </p:nvSpPr>
          <p:spPr bwMode="auto">
            <a:xfrm>
              <a:off x="1259"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4" name="Freeform 20036"/>
            <p:cNvSpPr>
              <a:spLocks/>
            </p:cNvSpPr>
            <p:nvPr/>
          </p:nvSpPr>
          <p:spPr bwMode="auto">
            <a:xfrm>
              <a:off x="1363" y="25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5" name="Freeform 20037"/>
            <p:cNvSpPr>
              <a:spLocks/>
            </p:cNvSpPr>
            <p:nvPr/>
          </p:nvSpPr>
          <p:spPr bwMode="auto">
            <a:xfrm>
              <a:off x="1854"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6" name="Freeform 20038"/>
            <p:cNvSpPr>
              <a:spLocks/>
            </p:cNvSpPr>
            <p:nvPr/>
          </p:nvSpPr>
          <p:spPr bwMode="auto">
            <a:xfrm>
              <a:off x="2181" y="20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7" name="Freeform 20039"/>
            <p:cNvSpPr>
              <a:spLocks/>
            </p:cNvSpPr>
            <p:nvPr/>
          </p:nvSpPr>
          <p:spPr bwMode="auto">
            <a:xfrm>
              <a:off x="2509"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8" name="Freeform 20040"/>
            <p:cNvSpPr>
              <a:spLocks/>
            </p:cNvSpPr>
            <p:nvPr/>
          </p:nvSpPr>
          <p:spPr bwMode="auto">
            <a:xfrm>
              <a:off x="2756"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899" name="Freeform 20041"/>
            <p:cNvSpPr>
              <a:spLocks/>
            </p:cNvSpPr>
            <p:nvPr/>
          </p:nvSpPr>
          <p:spPr bwMode="auto">
            <a:xfrm>
              <a:off x="3064"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0" name="Freeform 20042"/>
            <p:cNvSpPr>
              <a:spLocks/>
            </p:cNvSpPr>
            <p:nvPr/>
          </p:nvSpPr>
          <p:spPr bwMode="auto">
            <a:xfrm>
              <a:off x="3044"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1" name="Freeform 20043"/>
            <p:cNvSpPr>
              <a:spLocks/>
            </p:cNvSpPr>
            <p:nvPr/>
          </p:nvSpPr>
          <p:spPr bwMode="auto">
            <a:xfrm>
              <a:off x="3319"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2" name="Freeform 20044"/>
            <p:cNvSpPr>
              <a:spLocks/>
            </p:cNvSpPr>
            <p:nvPr/>
          </p:nvSpPr>
          <p:spPr bwMode="auto">
            <a:xfrm>
              <a:off x="3084"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3" name="Freeform 20045"/>
            <p:cNvSpPr>
              <a:spLocks/>
            </p:cNvSpPr>
            <p:nvPr/>
          </p:nvSpPr>
          <p:spPr bwMode="auto">
            <a:xfrm>
              <a:off x="3335" y="7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4" name="Freeform 20046"/>
            <p:cNvSpPr>
              <a:spLocks/>
            </p:cNvSpPr>
            <p:nvPr/>
          </p:nvSpPr>
          <p:spPr bwMode="auto">
            <a:xfrm>
              <a:off x="2772"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5" name="Freeform 20047"/>
            <p:cNvSpPr>
              <a:spLocks/>
            </p:cNvSpPr>
            <p:nvPr/>
          </p:nvSpPr>
          <p:spPr bwMode="auto">
            <a:xfrm>
              <a:off x="1946"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6" name="Freeform 20048"/>
            <p:cNvSpPr>
              <a:spLocks/>
            </p:cNvSpPr>
            <p:nvPr/>
          </p:nvSpPr>
          <p:spPr bwMode="auto">
            <a:xfrm>
              <a:off x="13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7" name="Freeform 20049"/>
            <p:cNvSpPr>
              <a:spLocks/>
            </p:cNvSpPr>
            <p:nvPr/>
          </p:nvSpPr>
          <p:spPr bwMode="auto">
            <a:xfrm>
              <a:off x="1598" y="24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8" name="Freeform 20050"/>
            <p:cNvSpPr>
              <a:spLocks/>
            </p:cNvSpPr>
            <p:nvPr/>
          </p:nvSpPr>
          <p:spPr bwMode="auto">
            <a:xfrm>
              <a:off x="1990"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09" name="Freeform 20051"/>
            <p:cNvSpPr>
              <a:spLocks/>
            </p:cNvSpPr>
            <p:nvPr/>
          </p:nvSpPr>
          <p:spPr bwMode="auto">
            <a:xfrm>
              <a:off x="2277" y="19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0" name="Freeform 20052"/>
            <p:cNvSpPr>
              <a:spLocks/>
            </p:cNvSpPr>
            <p:nvPr/>
          </p:nvSpPr>
          <p:spPr bwMode="auto">
            <a:xfrm>
              <a:off x="2597"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1" name="Freeform 20053"/>
            <p:cNvSpPr>
              <a:spLocks/>
            </p:cNvSpPr>
            <p:nvPr/>
          </p:nvSpPr>
          <p:spPr bwMode="auto">
            <a:xfrm>
              <a:off x="2740"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2" name="Freeform 20054"/>
            <p:cNvSpPr>
              <a:spLocks/>
            </p:cNvSpPr>
            <p:nvPr/>
          </p:nvSpPr>
          <p:spPr bwMode="auto">
            <a:xfrm>
              <a:off x="2740"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3" name="Freeform 20055"/>
            <p:cNvSpPr>
              <a:spLocks/>
            </p:cNvSpPr>
            <p:nvPr/>
          </p:nvSpPr>
          <p:spPr bwMode="auto">
            <a:xfrm>
              <a:off x="2848"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4" name="Freeform 20056"/>
            <p:cNvSpPr>
              <a:spLocks/>
            </p:cNvSpPr>
            <p:nvPr/>
          </p:nvSpPr>
          <p:spPr bwMode="auto">
            <a:xfrm>
              <a:off x="2976"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5" name="Freeform 20057"/>
            <p:cNvSpPr>
              <a:spLocks/>
            </p:cNvSpPr>
            <p:nvPr/>
          </p:nvSpPr>
          <p:spPr bwMode="auto">
            <a:xfrm>
              <a:off x="2996"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6" name="Freeform 20058"/>
            <p:cNvSpPr>
              <a:spLocks/>
            </p:cNvSpPr>
            <p:nvPr/>
          </p:nvSpPr>
          <p:spPr bwMode="auto">
            <a:xfrm>
              <a:off x="2944"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7" name="Freeform 20059"/>
            <p:cNvSpPr>
              <a:spLocks/>
            </p:cNvSpPr>
            <p:nvPr/>
          </p:nvSpPr>
          <p:spPr bwMode="auto">
            <a:xfrm>
              <a:off x="1990"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8" name="Freeform 20060"/>
            <p:cNvSpPr>
              <a:spLocks/>
            </p:cNvSpPr>
            <p:nvPr/>
          </p:nvSpPr>
          <p:spPr bwMode="auto">
            <a:xfrm>
              <a:off x="2577"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19" name="Freeform 20061"/>
            <p:cNvSpPr>
              <a:spLocks/>
            </p:cNvSpPr>
            <p:nvPr/>
          </p:nvSpPr>
          <p:spPr bwMode="auto">
            <a:xfrm>
              <a:off x="1670"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0" name="Freeform 20062"/>
            <p:cNvSpPr>
              <a:spLocks/>
            </p:cNvSpPr>
            <p:nvPr/>
          </p:nvSpPr>
          <p:spPr bwMode="auto">
            <a:xfrm>
              <a:off x="11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1" name="Freeform 20063"/>
            <p:cNvSpPr>
              <a:spLocks/>
            </p:cNvSpPr>
            <p:nvPr/>
          </p:nvSpPr>
          <p:spPr bwMode="auto">
            <a:xfrm>
              <a:off x="1311" y="24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2" name="Freeform 20064"/>
            <p:cNvSpPr>
              <a:spLocks/>
            </p:cNvSpPr>
            <p:nvPr/>
          </p:nvSpPr>
          <p:spPr bwMode="auto">
            <a:xfrm>
              <a:off x="1746" y="21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3" name="Freeform 20065"/>
            <p:cNvSpPr>
              <a:spLocks/>
            </p:cNvSpPr>
            <p:nvPr/>
          </p:nvSpPr>
          <p:spPr bwMode="auto">
            <a:xfrm>
              <a:off x="1970"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4" name="Freeform 20066"/>
            <p:cNvSpPr>
              <a:spLocks/>
            </p:cNvSpPr>
            <p:nvPr/>
          </p:nvSpPr>
          <p:spPr bwMode="auto">
            <a:xfrm>
              <a:off x="2573"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5" name="Freeform 20067"/>
            <p:cNvSpPr>
              <a:spLocks/>
            </p:cNvSpPr>
            <p:nvPr/>
          </p:nvSpPr>
          <p:spPr bwMode="auto">
            <a:xfrm>
              <a:off x="2920"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6" name="Freeform 20068"/>
            <p:cNvSpPr>
              <a:spLocks/>
            </p:cNvSpPr>
            <p:nvPr/>
          </p:nvSpPr>
          <p:spPr bwMode="auto">
            <a:xfrm>
              <a:off x="2948"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7" name="Freeform 20069"/>
            <p:cNvSpPr>
              <a:spLocks/>
            </p:cNvSpPr>
            <p:nvPr/>
          </p:nvSpPr>
          <p:spPr bwMode="auto">
            <a:xfrm>
              <a:off x="3240"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8" name="Freeform 20070"/>
            <p:cNvSpPr>
              <a:spLocks/>
            </p:cNvSpPr>
            <p:nvPr/>
          </p:nvSpPr>
          <p:spPr bwMode="auto">
            <a:xfrm>
              <a:off x="2545"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29" name="Freeform 20071"/>
            <p:cNvSpPr>
              <a:spLocks/>
            </p:cNvSpPr>
            <p:nvPr/>
          </p:nvSpPr>
          <p:spPr bwMode="auto">
            <a:xfrm>
              <a:off x="2613"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0" name="Freeform 20072"/>
            <p:cNvSpPr>
              <a:spLocks/>
            </p:cNvSpPr>
            <p:nvPr/>
          </p:nvSpPr>
          <p:spPr bwMode="auto">
            <a:xfrm>
              <a:off x="2613"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1" name="Freeform 20073"/>
            <p:cNvSpPr>
              <a:spLocks/>
            </p:cNvSpPr>
            <p:nvPr/>
          </p:nvSpPr>
          <p:spPr bwMode="auto">
            <a:xfrm>
              <a:off x="2449"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2" name="Freeform 20074"/>
            <p:cNvSpPr>
              <a:spLocks/>
            </p:cNvSpPr>
            <p:nvPr/>
          </p:nvSpPr>
          <p:spPr bwMode="auto">
            <a:xfrm>
              <a:off x="2928"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3" name="Freeform 20075"/>
            <p:cNvSpPr>
              <a:spLocks/>
            </p:cNvSpPr>
            <p:nvPr/>
          </p:nvSpPr>
          <p:spPr bwMode="auto">
            <a:xfrm>
              <a:off x="2748"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4" name="Freeform 20076"/>
            <p:cNvSpPr>
              <a:spLocks/>
            </p:cNvSpPr>
            <p:nvPr/>
          </p:nvSpPr>
          <p:spPr bwMode="auto">
            <a:xfrm>
              <a:off x="1295"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5" name="Freeform 20077"/>
            <p:cNvSpPr>
              <a:spLocks/>
            </p:cNvSpPr>
            <p:nvPr/>
          </p:nvSpPr>
          <p:spPr bwMode="auto">
            <a:xfrm>
              <a:off x="1622"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6" name="Freeform 20078"/>
            <p:cNvSpPr>
              <a:spLocks/>
            </p:cNvSpPr>
            <p:nvPr/>
          </p:nvSpPr>
          <p:spPr bwMode="auto">
            <a:xfrm>
              <a:off x="2477"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7" name="Freeform 20079"/>
            <p:cNvSpPr>
              <a:spLocks/>
            </p:cNvSpPr>
            <p:nvPr/>
          </p:nvSpPr>
          <p:spPr bwMode="auto">
            <a:xfrm>
              <a:off x="3148"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8" name="Freeform 20080"/>
            <p:cNvSpPr>
              <a:spLocks/>
            </p:cNvSpPr>
            <p:nvPr/>
          </p:nvSpPr>
          <p:spPr bwMode="auto">
            <a:xfrm>
              <a:off x="3731"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39" name="Freeform 20081"/>
            <p:cNvSpPr>
              <a:spLocks/>
            </p:cNvSpPr>
            <p:nvPr/>
          </p:nvSpPr>
          <p:spPr bwMode="auto">
            <a:xfrm>
              <a:off x="3683"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0" name="Freeform 20082"/>
            <p:cNvSpPr>
              <a:spLocks/>
            </p:cNvSpPr>
            <p:nvPr/>
          </p:nvSpPr>
          <p:spPr bwMode="auto">
            <a:xfrm>
              <a:off x="3268"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1" name="Freeform 20083"/>
            <p:cNvSpPr>
              <a:spLocks/>
            </p:cNvSpPr>
            <p:nvPr/>
          </p:nvSpPr>
          <p:spPr bwMode="auto">
            <a:xfrm>
              <a:off x="3212"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2" name="Freeform 20084"/>
            <p:cNvSpPr>
              <a:spLocks/>
            </p:cNvSpPr>
            <p:nvPr/>
          </p:nvSpPr>
          <p:spPr bwMode="auto">
            <a:xfrm>
              <a:off x="3331"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3" name="Freeform 20085"/>
            <p:cNvSpPr>
              <a:spLocks/>
            </p:cNvSpPr>
            <p:nvPr/>
          </p:nvSpPr>
          <p:spPr bwMode="auto">
            <a:xfrm>
              <a:off x="3463"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4" name="Freeform 20086"/>
            <p:cNvSpPr>
              <a:spLocks/>
            </p:cNvSpPr>
            <p:nvPr/>
          </p:nvSpPr>
          <p:spPr bwMode="auto">
            <a:xfrm>
              <a:off x="3519"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5" name="Freeform 20087"/>
            <p:cNvSpPr>
              <a:spLocks/>
            </p:cNvSpPr>
            <p:nvPr/>
          </p:nvSpPr>
          <p:spPr bwMode="auto">
            <a:xfrm>
              <a:off x="3443"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6" name="Freeform 20088"/>
            <p:cNvSpPr>
              <a:spLocks/>
            </p:cNvSpPr>
            <p:nvPr/>
          </p:nvSpPr>
          <p:spPr bwMode="auto">
            <a:xfrm>
              <a:off x="3978"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7" name="Freeform 20089"/>
            <p:cNvSpPr>
              <a:spLocks/>
            </p:cNvSpPr>
            <p:nvPr/>
          </p:nvSpPr>
          <p:spPr bwMode="auto">
            <a:xfrm>
              <a:off x="3212"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8" name="Freeform 20090"/>
            <p:cNvSpPr>
              <a:spLocks/>
            </p:cNvSpPr>
            <p:nvPr/>
          </p:nvSpPr>
          <p:spPr bwMode="auto">
            <a:xfrm>
              <a:off x="1854" y="21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49" name="Freeform 20091"/>
            <p:cNvSpPr>
              <a:spLocks/>
            </p:cNvSpPr>
            <p:nvPr/>
          </p:nvSpPr>
          <p:spPr bwMode="auto">
            <a:xfrm>
              <a:off x="13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0" name="Freeform 20092"/>
            <p:cNvSpPr>
              <a:spLocks/>
            </p:cNvSpPr>
            <p:nvPr/>
          </p:nvSpPr>
          <p:spPr bwMode="auto">
            <a:xfrm>
              <a:off x="2081" y="20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1" name="Freeform 20093"/>
            <p:cNvSpPr>
              <a:spLocks/>
            </p:cNvSpPr>
            <p:nvPr/>
          </p:nvSpPr>
          <p:spPr bwMode="auto">
            <a:xfrm>
              <a:off x="2105" y="20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2" name="Freeform 20094"/>
            <p:cNvSpPr>
              <a:spLocks/>
            </p:cNvSpPr>
            <p:nvPr/>
          </p:nvSpPr>
          <p:spPr bwMode="auto">
            <a:xfrm>
              <a:off x="2593"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3" name="Freeform 20095"/>
            <p:cNvSpPr>
              <a:spLocks/>
            </p:cNvSpPr>
            <p:nvPr/>
          </p:nvSpPr>
          <p:spPr bwMode="auto">
            <a:xfrm>
              <a:off x="3212"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4" name="Freeform 20096"/>
            <p:cNvSpPr>
              <a:spLocks/>
            </p:cNvSpPr>
            <p:nvPr/>
          </p:nvSpPr>
          <p:spPr bwMode="auto">
            <a:xfrm>
              <a:off x="3507" y="7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5" name="Freeform 20097"/>
            <p:cNvSpPr>
              <a:spLocks/>
            </p:cNvSpPr>
            <p:nvPr/>
          </p:nvSpPr>
          <p:spPr bwMode="auto">
            <a:xfrm>
              <a:off x="3012"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6" name="Freeform 20098"/>
            <p:cNvSpPr>
              <a:spLocks/>
            </p:cNvSpPr>
            <p:nvPr/>
          </p:nvSpPr>
          <p:spPr bwMode="auto">
            <a:xfrm>
              <a:off x="3084"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7" name="Freeform 20099"/>
            <p:cNvSpPr>
              <a:spLocks/>
            </p:cNvSpPr>
            <p:nvPr/>
          </p:nvSpPr>
          <p:spPr bwMode="auto">
            <a:xfrm>
              <a:off x="3335"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8" name="Freeform 20100"/>
            <p:cNvSpPr>
              <a:spLocks/>
            </p:cNvSpPr>
            <p:nvPr/>
          </p:nvSpPr>
          <p:spPr bwMode="auto">
            <a:xfrm>
              <a:off x="3459"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59" name="Freeform 20101"/>
            <p:cNvSpPr>
              <a:spLocks/>
            </p:cNvSpPr>
            <p:nvPr/>
          </p:nvSpPr>
          <p:spPr bwMode="auto">
            <a:xfrm>
              <a:off x="3527"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0" name="Freeform 20102"/>
            <p:cNvSpPr>
              <a:spLocks/>
            </p:cNvSpPr>
            <p:nvPr/>
          </p:nvSpPr>
          <p:spPr bwMode="auto">
            <a:xfrm>
              <a:off x="3571"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1" name="Freeform 20103"/>
            <p:cNvSpPr>
              <a:spLocks/>
            </p:cNvSpPr>
            <p:nvPr/>
          </p:nvSpPr>
          <p:spPr bwMode="auto">
            <a:xfrm>
              <a:off x="3220"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2" name="Freeform 20104"/>
            <p:cNvSpPr>
              <a:spLocks/>
            </p:cNvSpPr>
            <p:nvPr/>
          </p:nvSpPr>
          <p:spPr bwMode="auto">
            <a:xfrm>
              <a:off x="1590"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3" name="Freeform 20105"/>
            <p:cNvSpPr>
              <a:spLocks/>
            </p:cNvSpPr>
            <p:nvPr/>
          </p:nvSpPr>
          <p:spPr bwMode="auto">
            <a:xfrm>
              <a:off x="1243" y="25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4" name="Freeform 20106"/>
            <p:cNvSpPr>
              <a:spLocks/>
            </p:cNvSpPr>
            <p:nvPr/>
          </p:nvSpPr>
          <p:spPr bwMode="auto">
            <a:xfrm>
              <a:off x="1207"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5" name="Freeform 20107"/>
            <p:cNvSpPr>
              <a:spLocks/>
            </p:cNvSpPr>
            <p:nvPr/>
          </p:nvSpPr>
          <p:spPr bwMode="auto">
            <a:xfrm>
              <a:off x="1355"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6" name="Freeform 20108"/>
            <p:cNvSpPr>
              <a:spLocks/>
            </p:cNvSpPr>
            <p:nvPr/>
          </p:nvSpPr>
          <p:spPr bwMode="auto">
            <a:xfrm>
              <a:off x="1706"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7" name="Freeform 20109"/>
            <p:cNvSpPr>
              <a:spLocks/>
            </p:cNvSpPr>
            <p:nvPr/>
          </p:nvSpPr>
          <p:spPr bwMode="auto">
            <a:xfrm>
              <a:off x="1914"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8" name="Freeform 20110"/>
            <p:cNvSpPr>
              <a:spLocks/>
            </p:cNvSpPr>
            <p:nvPr/>
          </p:nvSpPr>
          <p:spPr bwMode="auto">
            <a:xfrm>
              <a:off x="2233"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69" name="Freeform 20111"/>
            <p:cNvSpPr>
              <a:spLocks/>
            </p:cNvSpPr>
            <p:nvPr/>
          </p:nvSpPr>
          <p:spPr bwMode="auto">
            <a:xfrm>
              <a:off x="2397"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0" name="Freeform 20112"/>
            <p:cNvSpPr>
              <a:spLocks/>
            </p:cNvSpPr>
            <p:nvPr/>
          </p:nvSpPr>
          <p:spPr bwMode="auto">
            <a:xfrm>
              <a:off x="2481"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1" name="Freeform 20113"/>
            <p:cNvSpPr>
              <a:spLocks/>
            </p:cNvSpPr>
            <p:nvPr/>
          </p:nvSpPr>
          <p:spPr bwMode="auto">
            <a:xfrm>
              <a:off x="2589"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2" name="Freeform 20114"/>
            <p:cNvSpPr>
              <a:spLocks/>
            </p:cNvSpPr>
            <p:nvPr/>
          </p:nvSpPr>
          <p:spPr bwMode="auto">
            <a:xfrm>
              <a:off x="2653"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3" name="Freeform 20115"/>
            <p:cNvSpPr>
              <a:spLocks/>
            </p:cNvSpPr>
            <p:nvPr/>
          </p:nvSpPr>
          <p:spPr bwMode="auto">
            <a:xfrm>
              <a:off x="2904"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4" name="Freeform 20116"/>
            <p:cNvSpPr>
              <a:spLocks/>
            </p:cNvSpPr>
            <p:nvPr/>
          </p:nvSpPr>
          <p:spPr bwMode="auto">
            <a:xfrm>
              <a:off x="2820"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5" name="Freeform 20117"/>
            <p:cNvSpPr>
              <a:spLocks/>
            </p:cNvSpPr>
            <p:nvPr/>
          </p:nvSpPr>
          <p:spPr bwMode="auto">
            <a:xfrm>
              <a:off x="2473"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6" name="Freeform 20118"/>
            <p:cNvSpPr>
              <a:spLocks/>
            </p:cNvSpPr>
            <p:nvPr/>
          </p:nvSpPr>
          <p:spPr bwMode="auto">
            <a:xfrm>
              <a:off x="2121"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7" name="Freeform 20119"/>
            <p:cNvSpPr>
              <a:spLocks/>
            </p:cNvSpPr>
            <p:nvPr/>
          </p:nvSpPr>
          <p:spPr bwMode="auto">
            <a:xfrm>
              <a:off x="2245"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8" name="Freeform 20120"/>
            <p:cNvSpPr>
              <a:spLocks/>
            </p:cNvSpPr>
            <p:nvPr/>
          </p:nvSpPr>
          <p:spPr bwMode="auto">
            <a:xfrm>
              <a:off x="2501"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79" name="Freeform 20121"/>
            <p:cNvSpPr>
              <a:spLocks/>
            </p:cNvSpPr>
            <p:nvPr/>
          </p:nvSpPr>
          <p:spPr bwMode="auto">
            <a:xfrm>
              <a:off x="3056" y="19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0" name="Freeform 20122"/>
            <p:cNvSpPr>
              <a:spLocks/>
            </p:cNvSpPr>
            <p:nvPr/>
          </p:nvSpPr>
          <p:spPr bwMode="auto">
            <a:xfrm>
              <a:off x="2884"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1" name="Freeform 20123"/>
            <p:cNvSpPr>
              <a:spLocks/>
            </p:cNvSpPr>
            <p:nvPr/>
          </p:nvSpPr>
          <p:spPr bwMode="auto">
            <a:xfrm>
              <a:off x="2521"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2" name="Freeform 20124"/>
            <p:cNvSpPr>
              <a:spLocks/>
            </p:cNvSpPr>
            <p:nvPr/>
          </p:nvSpPr>
          <p:spPr bwMode="auto">
            <a:xfrm>
              <a:off x="2269"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3" name="Freeform 20125"/>
            <p:cNvSpPr>
              <a:spLocks/>
            </p:cNvSpPr>
            <p:nvPr/>
          </p:nvSpPr>
          <p:spPr bwMode="auto">
            <a:xfrm>
              <a:off x="2089"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4" name="Freeform 20126"/>
            <p:cNvSpPr>
              <a:spLocks/>
            </p:cNvSpPr>
            <p:nvPr/>
          </p:nvSpPr>
          <p:spPr bwMode="auto">
            <a:xfrm>
              <a:off x="2940"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5" name="Freeform 20127"/>
            <p:cNvSpPr>
              <a:spLocks/>
            </p:cNvSpPr>
            <p:nvPr/>
          </p:nvSpPr>
          <p:spPr bwMode="auto">
            <a:xfrm>
              <a:off x="1806" y="18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6" name="Freeform 20128"/>
            <p:cNvSpPr>
              <a:spLocks/>
            </p:cNvSpPr>
            <p:nvPr/>
          </p:nvSpPr>
          <p:spPr bwMode="auto">
            <a:xfrm>
              <a:off x="2225"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7" name="Freeform 20129"/>
            <p:cNvSpPr>
              <a:spLocks/>
            </p:cNvSpPr>
            <p:nvPr/>
          </p:nvSpPr>
          <p:spPr bwMode="auto">
            <a:xfrm>
              <a:off x="2776"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8" name="Freeform 20130"/>
            <p:cNvSpPr>
              <a:spLocks/>
            </p:cNvSpPr>
            <p:nvPr/>
          </p:nvSpPr>
          <p:spPr bwMode="auto">
            <a:xfrm>
              <a:off x="3288"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89" name="Freeform 20131"/>
            <p:cNvSpPr>
              <a:spLocks/>
            </p:cNvSpPr>
            <p:nvPr/>
          </p:nvSpPr>
          <p:spPr bwMode="auto">
            <a:xfrm>
              <a:off x="2840"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0" name="Freeform 20132"/>
            <p:cNvSpPr>
              <a:spLocks/>
            </p:cNvSpPr>
            <p:nvPr/>
          </p:nvSpPr>
          <p:spPr bwMode="auto">
            <a:xfrm>
              <a:off x="2924"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1" name="Freeform 20133"/>
            <p:cNvSpPr>
              <a:spLocks/>
            </p:cNvSpPr>
            <p:nvPr/>
          </p:nvSpPr>
          <p:spPr bwMode="auto">
            <a:xfrm>
              <a:off x="3124"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2" name="Freeform 20134"/>
            <p:cNvSpPr>
              <a:spLocks/>
            </p:cNvSpPr>
            <p:nvPr/>
          </p:nvSpPr>
          <p:spPr bwMode="auto">
            <a:xfrm>
              <a:off x="3272"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3" name="Freeform 20135"/>
            <p:cNvSpPr>
              <a:spLocks/>
            </p:cNvSpPr>
            <p:nvPr/>
          </p:nvSpPr>
          <p:spPr bwMode="auto">
            <a:xfrm>
              <a:off x="3300" y="125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4" name="Freeform 20136"/>
            <p:cNvSpPr>
              <a:spLocks/>
            </p:cNvSpPr>
            <p:nvPr/>
          </p:nvSpPr>
          <p:spPr bwMode="auto">
            <a:xfrm>
              <a:off x="3232"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5" name="Freeform 20137"/>
            <p:cNvSpPr>
              <a:spLocks/>
            </p:cNvSpPr>
            <p:nvPr/>
          </p:nvSpPr>
          <p:spPr bwMode="auto">
            <a:xfrm>
              <a:off x="3148"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6" name="Freeform 20138"/>
            <p:cNvSpPr>
              <a:spLocks/>
            </p:cNvSpPr>
            <p:nvPr/>
          </p:nvSpPr>
          <p:spPr bwMode="auto">
            <a:xfrm>
              <a:off x="2924"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7" name="Freeform 20139"/>
            <p:cNvSpPr>
              <a:spLocks/>
            </p:cNvSpPr>
            <p:nvPr/>
          </p:nvSpPr>
          <p:spPr bwMode="auto">
            <a:xfrm>
              <a:off x="3319"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8" name="Freeform 20140"/>
            <p:cNvSpPr>
              <a:spLocks/>
            </p:cNvSpPr>
            <p:nvPr/>
          </p:nvSpPr>
          <p:spPr bwMode="auto">
            <a:xfrm>
              <a:off x="2157" y="19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2999" name="Freeform 20141"/>
            <p:cNvSpPr>
              <a:spLocks/>
            </p:cNvSpPr>
            <p:nvPr/>
          </p:nvSpPr>
          <p:spPr bwMode="auto">
            <a:xfrm>
              <a:off x="17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0" name="Freeform 20142"/>
            <p:cNvSpPr>
              <a:spLocks/>
            </p:cNvSpPr>
            <p:nvPr/>
          </p:nvSpPr>
          <p:spPr bwMode="auto">
            <a:xfrm>
              <a:off x="2501"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1" name="Freeform 20143"/>
            <p:cNvSpPr>
              <a:spLocks/>
            </p:cNvSpPr>
            <p:nvPr/>
          </p:nvSpPr>
          <p:spPr bwMode="auto">
            <a:xfrm>
              <a:off x="2812"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2" name="Freeform 20144"/>
            <p:cNvSpPr>
              <a:spLocks/>
            </p:cNvSpPr>
            <p:nvPr/>
          </p:nvSpPr>
          <p:spPr bwMode="auto">
            <a:xfrm>
              <a:off x="3280"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3" name="Freeform 20145"/>
            <p:cNvSpPr>
              <a:spLocks/>
            </p:cNvSpPr>
            <p:nvPr/>
          </p:nvSpPr>
          <p:spPr bwMode="auto">
            <a:xfrm>
              <a:off x="3743"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4" name="Freeform 20146"/>
            <p:cNvSpPr>
              <a:spLocks/>
            </p:cNvSpPr>
            <p:nvPr/>
          </p:nvSpPr>
          <p:spPr bwMode="auto">
            <a:xfrm>
              <a:off x="3136"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5" name="Freeform 20147"/>
            <p:cNvSpPr>
              <a:spLocks/>
            </p:cNvSpPr>
            <p:nvPr/>
          </p:nvSpPr>
          <p:spPr bwMode="auto">
            <a:xfrm>
              <a:off x="3487"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6" name="Freeform 20148"/>
            <p:cNvSpPr>
              <a:spLocks/>
            </p:cNvSpPr>
            <p:nvPr/>
          </p:nvSpPr>
          <p:spPr bwMode="auto">
            <a:xfrm>
              <a:off x="3487"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7" name="Freeform 20149"/>
            <p:cNvSpPr>
              <a:spLocks/>
            </p:cNvSpPr>
            <p:nvPr/>
          </p:nvSpPr>
          <p:spPr bwMode="auto">
            <a:xfrm>
              <a:off x="3755"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8" name="Freeform 20150"/>
            <p:cNvSpPr>
              <a:spLocks/>
            </p:cNvSpPr>
            <p:nvPr/>
          </p:nvSpPr>
          <p:spPr bwMode="auto">
            <a:xfrm>
              <a:off x="3371"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09" name="Freeform 20151"/>
            <p:cNvSpPr>
              <a:spLocks/>
            </p:cNvSpPr>
            <p:nvPr/>
          </p:nvSpPr>
          <p:spPr bwMode="auto">
            <a:xfrm>
              <a:off x="3212"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0" name="Freeform 20152"/>
            <p:cNvSpPr>
              <a:spLocks/>
            </p:cNvSpPr>
            <p:nvPr/>
          </p:nvSpPr>
          <p:spPr bwMode="auto">
            <a:xfrm>
              <a:off x="3152"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1" name="Freeform 20153"/>
            <p:cNvSpPr>
              <a:spLocks/>
            </p:cNvSpPr>
            <p:nvPr/>
          </p:nvSpPr>
          <p:spPr bwMode="auto">
            <a:xfrm>
              <a:off x="3351"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3012" name="Freeform 20154"/>
            <p:cNvSpPr>
              <a:spLocks/>
            </p:cNvSpPr>
            <p:nvPr/>
          </p:nvSpPr>
          <p:spPr bwMode="auto">
            <a:xfrm>
              <a:off x="2736"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3" name="Freeform 20155"/>
            <p:cNvSpPr>
              <a:spLocks/>
            </p:cNvSpPr>
            <p:nvPr/>
          </p:nvSpPr>
          <p:spPr bwMode="auto">
            <a:xfrm>
              <a:off x="13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4" name="Freeform 20156"/>
            <p:cNvSpPr>
              <a:spLocks/>
            </p:cNvSpPr>
            <p:nvPr/>
          </p:nvSpPr>
          <p:spPr bwMode="auto">
            <a:xfrm>
              <a:off x="1898" y="23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5" name="Freeform 20157"/>
            <p:cNvSpPr>
              <a:spLocks/>
            </p:cNvSpPr>
            <p:nvPr/>
          </p:nvSpPr>
          <p:spPr bwMode="auto">
            <a:xfrm>
              <a:off x="3208"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6" name="Freeform 20158"/>
            <p:cNvSpPr>
              <a:spLocks/>
            </p:cNvSpPr>
            <p:nvPr/>
          </p:nvSpPr>
          <p:spPr bwMode="auto">
            <a:xfrm>
              <a:off x="3515"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7" name="Freeform 20159"/>
            <p:cNvSpPr>
              <a:spLocks/>
            </p:cNvSpPr>
            <p:nvPr/>
          </p:nvSpPr>
          <p:spPr bwMode="auto">
            <a:xfrm>
              <a:off x="3950"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8" name="Freeform 20160"/>
            <p:cNvSpPr>
              <a:spLocks/>
            </p:cNvSpPr>
            <p:nvPr/>
          </p:nvSpPr>
          <p:spPr bwMode="auto">
            <a:xfrm>
              <a:off x="3268"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19" name="Freeform 20161"/>
            <p:cNvSpPr>
              <a:spLocks/>
            </p:cNvSpPr>
            <p:nvPr/>
          </p:nvSpPr>
          <p:spPr bwMode="auto">
            <a:xfrm>
              <a:off x="3571"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0" name="Freeform 20162"/>
            <p:cNvSpPr>
              <a:spLocks/>
            </p:cNvSpPr>
            <p:nvPr/>
          </p:nvSpPr>
          <p:spPr bwMode="auto">
            <a:xfrm>
              <a:off x="3236"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1" name="Freeform 20163"/>
            <p:cNvSpPr>
              <a:spLocks/>
            </p:cNvSpPr>
            <p:nvPr/>
          </p:nvSpPr>
          <p:spPr bwMode="auto">
            <a:xfrm>
              <a:off x="3651"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2" name="Freeform 20164"/>
            <p:cNvSpPr>
              <a:spLocks/>
            </p:cNvSpPr>
            <p:nvPr/>
          </p:nvSpPr>
          <p:spPr bwMode="auto">
            <a:xfrm>
              <a:off x="3958"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3" name="Freeform 20165"/>
            <p:cNvSpPr>
              <a:spLocks/>
            </p:cNvSpPr>
            <p:nvPr/>
          </p:nvSpPr>
          <p:spPr bwMode="auto">
            <a:xfrm>
              <a:off x="3391"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4" name="Freeform 20166"/>
            <p:cNvSpPr>
              <a:spLocks/>
            </p:cNvSpPr>
            <p:nvPr/>
          </p:nvSpPr>
          <p:spPr bwMode="auto">
            <a:xfrm>
              <a:off x="3252"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5" name="Freeform 20167"/>
            <p:cNvSpPr>
              <a:spLocks/>
            </p:cNvSpPr>
            <p:nvPr/>
          </p:nvSpPr>
          <p:spPr bwMode="auto">
            <a:xfrm>
              <a:off x="3683"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6" name="Freeform 20168"/>
            <p:cNvSpPr>
              <a:spLocks/>
            </p:cNvSpPr>
            <p:nvPr/>
          </p:nvSpPr>
          <p:spPr bwMode="auto">
            <a:xfrm>
              <a:off x="3675"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7" name="Freeform 20169"/>
            <p:cNvSpPr>
              <a:spLocks/>
            </p:cNvSpPr>
            <p:nvPr/>
          </p:nvSpPr>
          <p:spPr bwMode="auto">
            <a:xfrm>
              <a:off x="225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8" name="Freeform 20170"/>
            <p:cNvSpPr>
              <a:spLocks/>
            </p:cNvSpPr>
            <p:nvPr/>
          </p:nvSpPr>
          <p:spPr bwMode="auto">
            <a:xfrm>
              <a:off x="2748" y="19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29" name="Freeform 20171"/>
            <p:cNvSpPr>
              <a:spLocks/>
            </p:cNvSpPr>
            <p:nvPr/>
          </p:nvSpPr>
          <p:spPr bwMode="auto">
            <a:xfrm>
              <a:off x="3144"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0" name="Freeform 20172"/>
            <p:cNvSpPr>
              <a:spLocks/>
            </p:cNvSpPr>
            <p:nvPr/>
          </p:nvSpPr>
          <p:spPr bwMode="auto">
            <a:xfrm>
              <a:off x="3891"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1" name="Freeform 20173"/>
            <p:cNvSpPr>
              <a:spLocks/>
            </p:cNvSpPr>
            <p:nvPr/>
          </p:nvSpPr>
          <p:spPr bwMode="auto">
            <a:xfrm>
              <a:off x="4278" y="7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2" name="Freeform 20174"/>
            <p:cNvSpPr>
              <a:spLocks/>
            </p:cNvSpPr>
            <p:nvPr/>
          </p:nvSpPr>
          <p:spPr bwMode="auto">
            <a:xfrm>
              <a:off x="4062"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3" name="Freeform 20175"/>
            <p:cNvSpPr>
              <a:spLocks/>
            </p:cNvSpPr>
            <p:nvPr/>
          </p:nvSpPr>
          <p:spPr bwMode="auto">
            <a:xfrm>
              <a:off x="3351"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4" name="Freeform 20176"/>
            <p:cNvSpPr>
              <a:spLocks/>
            </p:cNvSpPr>
            <p:nvPr/>
          </p:nvSpPr>
          <p:spPr bwMode="auto">
            <a:xfrm>
              <a:off x="3623"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5" name="Freeform 20177"/>
            <p:cNvSpPr>
              <a:spLocks/>
            </p:cNvSpPr>
            <p:nvPr/>
          </p:nvSpPr>
          <p:spPr bwMode="auto">
            <a:xfrm>
              <a:off x="3483"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6" name="Freeform 20178"/>
            <p:cNvSpPr>
              <a:spLocks/>
            </p:cNvSpPr>
            <p:nvPr/>
          </p:nvSpPr>
          <p:spPr bwMode="auto">
            <a:xfrm>
              <a:off x="3523"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7" name="Freeform 20179"/>
            <p:cNvSpPr>
              <a:spLocks/>
            </p:cNvSpPr>
            <p:nvPr/>
          </p:nvSpPr>
          <p:spPr bwMode="auto">
            <a:xfrm>
              <a:off x="3567"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8" name="Freeform 20180"/>
            <p:cNvSpPr>
              <a:spLocks/>
            </p:cNvSpPr>
            <p:nvPr/>
          </p:nvSpPr>
          <p:spPr bwMode="auto">
            <a:xfrm>
              <a:off x="3659"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39" name="Freeform 20181"/>
            <p:cNvSpPr>
              <a:spLocks/>
            </p:cNvSpPr>
            <p:nvPr/>
          </p:nvSpPr>
          <p:spPr bwMode="auto">
            <a:xfrm>
              <a:off x="4454"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0" name="Freeform 20182"/>
            <p:cNvSpPr>
              <a:spLocks/>
            </p:cNvSpPr>
            <p:nvPr/>
          </p:nvSpPr>
          <p:spPr bwMode="auto">
            <a:xfrm>
              <a:off x="2988"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1" name="Freeform 20183"/>
            <p:cNvSpPr>
              <a:spLocks/>
            </p:cNvSpPr>
            <p:nvPr/>
          </p:nvSpPr>
          <p:spPr bwMode="auto">
            <a:xfrm>
              <a:off x="22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2" name="Freeform 20184"/>
            <p:cNvSpPr>
              <a:spLocks/>
            </p:cNvSpPr>
            <p:nvPr/>
          </p:nvSpPr>
          <p:spPr bwMode="auto">
            <a:xfrm>
              <a:off x="2365"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3" name="Freeform 20185"/>
            <p:cNvSpPr>
              <a:spLocks/>
            </p:cNvSpPr>
            <p:nvPr/>
          </p:nvSpPr>
          <p:spPr bwMode="auto">
            <a:xfrm>
              <a:off x="2413" y="21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4" name="Freeform 20186"/>
            <p:cNvSpPr>
              <a:spLocks/>
            </p:cNvSpPr>
            <p:nvPr/>
          </p:nvSpPr>
          <p:spPr bwMode="auto">
            <a:xfrm>
              <a:off x="2924"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5" name="Freeform 20187"/>
            <p:cNvSpPr>
              <a:spLocks/>
            </p:cNvSpPr>
            <p:nvPr/>
          </p:nvSpPr>
          <p:spPr bwMode="auto">
            <a:xfrm>
              <a:off x="3004"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6" name="Freeform 20188"/>
            <p:cNvSpPr>
              <a:spLocks/>
            </p:cNvSpPr>
            <p:nvPr/>
          </p:nvSpPr>
          <p:spPr bwMode="auto">
            <a:xfrm>
              <a:off x="3164"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7" name="Freeform 20189"/>
            <p:cNvSpPr>
              <a:spLocks/>
            </p:cNvSpPr>
            <p:nvPr/>
          </p:nvSpPr>
          <p:spPr bwMode="auto">
            <a:xfrm>
              <a:off x="3240"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8" name="Freeform 20190"/>
            <p:cNvSpPr>
              <a:spLocks/>
            </p:cNvSpPr>
            <p:nvPr/>
          </p:nvSpPr>
          <p:spPr bwMode="auto">
            <a:xfrm>
              <a:off x="3527"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49" name="Freeform 20191"/>
            <p:cNvSpPr>
              <a:spLocks/>
            </p:cNvSpPr>
            <p:nvPr/>
          </p:nvSpPr>
          <p:spPr bwMode="auto">
            <a:xfrm>
              <a:off x="2832"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0" name="Freeform 20192"/>
            <p:cNvSpPr>
              <a:spLocks/>
            </p:cNvSpPr>
            <p:nvPr/>
          </p:nvSpPr>
          <p:spPr bwMode="auto">
            <a:xfrm>
              <a:off x="2968"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1" name="Freeform 20193"/>
            <p:cNvSpPr>
              <a:spLocks/>
            </p:cNvSpPr>
            <p:nvPr/>
          </p:nvSpPr>
          <p:spPr bwMode="auto">
            <a:xfrm>
              <a:off x="2960"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2" name="Freeform 20194"/>
            <p:cNvSpPr>
              <a:spLocks/>
            </p:cNvSpPr>
            <p:nvPr/>
          </p:nvSpPr>
          <p:spPr bwMode="auto">
            <a:xfrm>
              <a:off x="2764"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3" name="Freeform 20195"/>
            <p:cNvSpPr>
              <a:spLocks/>
            </p:cNvSpPr>
            <p:nvPr/>
          </p:nvSpPr>
          <p:spPr bwMode="auto">
            <a:xfrm>
              <a:off x="3300" y="1083"/>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4" name="Freeform 20196"/>
            <p:cNvSpPr>
              <a:spLocks/>
            </p:cNvSpPr>
            <p:nvPr/>
          </p:nvSpPr>
          <p:spPr bwMode="auto">
            <a:xfrm>
              <a:off x="1510"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5" name="Freeform 20197"/>
            <p:cNvSpPr>
              <a:spLocks/>
            </p:cNvSpPr>
            <p:nvPr/>
          </p:nvSpPr>
          <p:spPr bwMode="auto">
            <a:xfrm>
              <a:off x="1890"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6" name="Freeform 20198"/>
            <p:cNvSpPr>
              <a:spLocks/>
            </p:cNvSpPr>
            <p:nvPr/>
          </p:nvSpPr>
          <p:spPr bwMode="auto">
            <a:xfrm>
              <a:off x="1762"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7" name="Freeform 20199"/>
            <p:cNvSpPr>
              <a:spLocks/>
            </p:cNvSpPr>
            <p:nvPr/>
          </p:nvSpPr>
          <p:spPr bwMode="auto">
            <a:xfrm>
              <a:off x="1331"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8" name="Freeform 20200"/>
            <p:cNvSpPr>
              <a:spLocks/>
            </p:cNvSpPr>
            <p:nvPr/>
          </p:nvSpPr>
          <p:spPr bwMode="auto">
            <a:xfrm>
              <a:off x="1894"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59" name="Freeform 20201"/>
            <p:cNvSpPr>
              <a:spLocks/>
            </p:cNvSpPr>
            <p:nvPr/>
          </p:nvSpPr>
          <p:spPr bwMode="auto">
            <a:xfrm>
              <a:off x="2077"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0" name="Freeform 20202"/>
            <p:cNvSpPr>
              <a:spLocks/>
            </p:cNvSpPr>
            <p:nvPr/>
          </p:nvSpPr>
          <p:spPr bwMode="auto">
            <a:xfrm>
              <a:off x="1439" y="21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1" name="Freeform 20203"/>
            <p:cNvSpPr>
              <a:spLocks/>
            </p:cNvSpPr>
            <p:nvPr/>
          </p:nvSpPr>
          <p:spPr bwMode="auto">
            <a:xfrm>
              <a:off x="1854"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2" name="Freeform 20204"/>
            <p:cNvSpPr>
              <a:spLocks/>
            </p:cNvSpPr>
            <p:nvPr/>
          </p:nvSpPr>
          <p:spPr bwMode="auto">
            <a:xfrm>
              <a:off x="1934" y="20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3" name="Freeform 20205"/>
            <p:cNvSpPr>
              <a:spLocks/>
            </p:cNvSpPr>
            <p:nvPr/>
          </p:nvSpPr>
          <p:spPr bwMode="auto">
            <a:xfrm>
              <a:off x="2225" y="19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4" name="Freeform 20206"/>
            <p:cNvSpPr>
              <a:spLocks/>
            </p:cNvSpPr>
            <p:nvPr/>
          </p:nvSpPr>
          <p:spPr bwMode="auto">
            <a:xfrm>
              <a:off x="1846" y="19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5" name="Freeform 20207"/>
            <p:cNvSpPr>
              <a:spLocks/>
            </p:cNvSpPr>
            <p:nvPr/>
          </p:nvSpPr>
          <p:spPr bwMode="auto">
            <a:xfrm>
              <a:off x="1514" y="19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6" name="Freeform 20208"/>
            <p:cNvSpPr>
              <a:spLocks/>
            </p:cNvSpPr>
            <p:nvPr/>
          </p:nvSpPr>
          <p:spPr bwMode="auto">
            <a:xfrm>
              <a:off x="1339"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7" name="Freeform 20209"/>
            <p:cNvSpPr>
              <a:spLocks/>
            </p:cNvSpPr>
            <p:nvPr/>
          </p:nvSpPr>
          <p:spPr bwMode="auto">
            <a:xfrm>
              <a:off x="1490"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8" name="Freeform 20210"/>
            <p:cNvSpPr>
              <a:spLocks/>
            </p:cNvSpPr>
            <p:nvPr/>
          </p:nvSpPr>
          <p:spPr bwMode="auto">
            <a:xfrm>
              <a:off x="2269" y="22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69" name="Freeform 20211"/>
            <p:cNvSpPr>
              <a:spLocks/>
            </p:cNvSpPr>
            <p:nvPr/>
          </p:nvSpPr>
          <p:spPr bwMode="auto">
            <a:xfrm>
              <a:off x="2840" y="19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0" name="Freeform 20212"/>
            <p:cNvSpPr>
              <a:spLocks/>
            </p:cNvSpPr>
            <p:nvPr/>
          </p:nvSpPr>
          <p:spPr bwMode="auto">
            <a:xfrm>
              <a:off x="3184"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1" name="Freeform 20213"/>
            <p:cNvSpPr>
              <a:spLocks/>
            </p:cNvSpPr>
            <p:nvPr/>
          </p:nvSpPr>
          <p:spPr bwMode="auto">
            <a:xfrm>
              <a:off x="3655"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2" name="Freeform 20214"/>
            <p:cNvSpPr>
              <a:spLocks/>
            </p:cNvSpPr>
            <p:nvPr/>
          </p:nvSpPr>
          <p:spPr bwMode="auto">
            <a:xfrm>
              <a:off x="3515"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3" name="Freeform 20215"/>
            <p:cNvSpPr>
              <a:spLocks/>
            </p:cNvSpPr>
            <p:nvPr/>
          </p:nvSpPr>
          <p:spPr bwMode="auto">
            <a:xfrm>
              <a:off x="3711"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4" name="Freeform 20216"/>
            <p:cNvSpPr>
              <a:spLocks/>
            </p:cNvSpPr>
            <p:nvPr/>
          </p:nvSpPr>
          <p:spPr bwMode="auto">
            <a:xfrm>
              <a:off x="3551"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5" name="Freeform 20217"/>
            <p:cNvSpPr>
              <a:spLocks/>
            </p:cNvSpPr>
            <p:nvPr/>
          </p:nvSpPr>
          <p:spPr bwMode="auto">
            <a:xfrm>
              <a:off x="3727"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6" name="Freeform 20218"/>
            <p:cNvSpPr>
              <a:spLocks/>
            </p:cNvSpPr>
            <p:nvPr/>
          </p:nvSpPr>
          <p:spPr bwMode="auto">
            <a:xfrm>
              <a:off x="3755"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7" name="Freeform 20219"/>
            <p:cNvSpPr>
              <a:spLocks/>
            </p:cNvSpPr>
            <p:nvPr/>
          </p:nvSpPr>
          <p:spPr bwMode="auto">
            <a:xfrm>
              <a:off x="3779"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8" name="Freeform 20220"/>
            <p:cNvSpPr>
              <a:spLocks/>
            </p:cNvSpPr>
            <p:nvPr/>
          </p:nvSpPr>
          <p:spPr bwMode="auto">
            <a:xfrm>
              <a:off x="3611"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79" name="Freeform 20221"/>
            <p:cNvSpPr>
              <a:spLocks/>
            </p:cNvSpPr>
            <p:nvPr/>
          </p:nvSpPr>
          <p:spPr bwMode="auto">
            <a:xfrm>
              <a:off x="2030"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0" name="Freeform 20222"/>
            <p:cNvSpPr>
              <a:spLocks/>
            </p:cNvSpPr>
            <p:nvPr/>
          </p:nvSpPr>
          <p:spPr bwMode="auto">
            <a:xfrm>
              <a:off x="13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1" name="Freeform 20223"/>
            <p:cNvSpPr>
              <a:spLocks/>
            </p:cNvSpPr>
            <p:nvPr/>
          </p:nvSpPr>
          <p:spPr bwMode="auto">
            <a:xfrm>
              <a:off x="1810"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2" name="Freeform 20224"/>
            <p:cNvSpPr>
              <a:spLocks/>
            </p:cNvSpPr>
            <p:nvPr/>
          </p:nvSpPr>
          <p:spPr bwMode="auto">
            <a:xfrm>
              <a:off x="1762"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3" name="Freeform 20225"/>
            <p:cNvSpPr>
              <a:spLocks/>
            </p:cNvSpPr>
            <p:nvPr/>
          </p:nvSpPr>
          <p:spPr bwMode="auto">
            <a:xfrm>
              <a:off x="2649"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4" name="Freeform 20226"/>
            <p:cNvSpPr>
              <a:spLocks/>
            </p:cNvSpPr>
            <p:nvPr/>
          </p:nvSpPr>
          <p:spPr bwMode="auto">
            <a:xfrm>
              <a:off x="3311"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5" name="Freeform 20227"/>
            <p:cNvSpPr>
              <a:spLocks/>
            </p:cNvSpPr>
            <p:nvPr/>
          </p:nvSpPr>
          <p:spPr bwMode="auto">
            <a:xfrm>
              <a:off x="3635"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6" name="Freeform 20228"/>
            <p:cNvSpPr>
              <a:spLocks/>
            </p:cNvSpPr>
            <p:nvPr/>
          </p:nvSpPr>
          <p:spPr bwMode="auto">
            <a:xfrm>
              <a:off x="3954"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7" name="Freeform 20229"/>
            <p:cNvSpPr>
              <a:spLocks/>
            </p:cNvSpPr>
            <p:nvPr/>
          </p:nvSpPr>
          <p:spPr bwMode="auto">
            <a:xfrm>
              <a:off x="3072"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8" name="Freeform 20230"/>
            <p:cNvSpPr>
              <a:spLocks/>
            </p:cNvSpPr>
            <p:nvPr/>
          </p:nvSpPr>
          <p:spPr bwMode="auto">
            <a:xfrm>
              <a:off x="2820"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89" name="Freeform 20231"/>
            <p:cNvSpPr>
              <a:spLocks/>
            </p:cNvSpPr>
            <p:nvPr/>
          </p:nvSpPr>
          <p:spPr bwMode="auto">
            <a:xfrm>
              <a:off x="261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0" name="Freeform 20232"/>
            <p:cNvSpPr>
              <a:spLocks/>
            </p:cNvSpPr>
            <p:nvPr/>
          </p:nvSpPr>
          <p:spPr bwMode="auto">
            <a:xfrm>
              <a:off x="2621"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1" name="Freeform 20233"/>
            <p:cNvSpPr>
              <a:spLocks/>
            </p:cNvSpPr>
            <p:nvPr/>
          </p:nvSpPr>
          <p:spPr bwMode="auto">
            <a:xfrm>
              <a:off x="2413"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2" name="Freeform 20234"/>
            <p:cNvSpPr>
              <a:spLocks/>
            </p:cNvSpPr>
            <p:nvPr/>
          </p:nvSpPr>
          <p:spPr bwMode="auto">
            <a:xfrm>
              <a:off x="2880"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3" name="Freeform 20235"/>
            <p:cNvSpPr>
              <a:spLocks/>
            </p:cNvSpPr>
            <p:nvPr/>
          </p:nvSpPr>
          <p:spPr bwMode="auto">
            <a:xfrm>
              <a:off x="1602"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4" name="Freeform 20236"/>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5" name="Freeform 20237"/>
            <p:cNvSpPr>
              <a:spLocks/>
            </p:cNvSpPr>
            <p:nvPr/>
          </p:nvSpPr>
          <p:spPr bwMode="auto">
            <a:xfrm>
              <a:off x="1287"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6" name="Freeform 20238"/>
            <p:cNvSpPr>
              <a:spLocks/>
            </p:cNvSpPr>
            <p:nvPr/>
          </p:nvSpPr>
          <p:spPr bwMode="auto">
            <a:xfrm>
              <a:off x="1594" y="21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7" name="Freeform 20239"/>
            <p:cNvSpPr>
              <a:spLocks/>
            </p:cNvSpPr>
            <p:nvPr/>
          </p:nvSpPr>
          <p:spPr bwMode="auto">
            <a:xfrm>
              <a:off x="2349"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8" name="Freeform 20240"/>
            <p:cNvSpPr>
              <a:spLocks/>
            </p:cNvSpPr>
            <p:nvPr/>
          </p:nvSpPr>
          <p:spPr bwMode="auto">
            <a:xfrm>
              <a:off x="2824"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099" name="Freeform 20241"/>
            <p:cNvSpPr>
              <a:spLocks/>
            </p:cNvSpPr>
            <p:nvPr/>
          </p:nvSpPr>
          <p:spPr bwMode="auto">
            <a:xfrm>
              <a:off x="3144"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0" name="Freeform 20242"/>
            <p:cNvSpPr>
              <a:spLocks/>
            </p:cNvSpPr>
            <p:nvPr/>
          </p:nvSpPr>
          <p:spPr bwMode="auto">
            <a:xfrm>
              <a:off x="3032"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1" name="Freeform 20243"/>
            <p:cNvSpPr>
              <a:spLocks/>
            </p:cNvSpPr>
            <p:nvPr/>
          </p:nvSpPr>
          <p:spPr bwMode="auto">
            <a:xfrm>
              <a:off x="2505"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2" name="Freeform 20244"/>
            <p:cNvSpPr>
              <a:spLocks/>
            </p:cNvSpPr>
            <p:nvPr/>
          </p:nvSpPr>
          <p:spPr bwMode="auto">
            <a:xfrm>
              <a:off x="2804"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3" name="Freeform 20245"/>
            <p:cNvSpPr>
              <a:spLocks/>
            </p:cNvSpPr>
            <p:nvPr/>
          </p:nvSpPr>
          <p:spPr bwMode="auto">
            <a:xfrm>
              <a:off x="2485"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4" name="Freeform 20246"/>
            <p:cNvSpPr>
              <a:spLocks/>
            </p:cNvSpPr>
            <p:nvPr/>
          </p:nvSpPr>
          <p:spPr bwMode="auto">
            <a:xfrm>
              <a:off x="3012" y="7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5" name="Freeform 20247"/>
            <p:cNvSpPr>
              <a:spLocks/>
            </p:cNvSpPr>
            <p:nvPr/>
          </p:nvSpPr>
          <p:spPr bwMode="auto">
            <a:xfrm>
              <a:off x="2385"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6" name="Freeform 20248"/>
            <p:cNvSpPr>
              <a:spLocks/>
            </p:cNvSpPr>
            <p:nvPr/>
          </p:nvSpPr>
          <p:spPr bwMode="auto">
            <a:xfrm>
              <a:off x="3204"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7" name="Freeform 20249"/>
            <p:cNvSpPr>
              <a:spLocks/>
            </p:cNvSpPr>
            <p:nvPr/>
          </p:nvSpPr>
          <p:spPr bwMode="auto">
            <a:xfrm>
              <a:off x="1902"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8" name="Freeform 20250"/>
            <p:cNvSpPr>
              <a:spLocks/>
            </p:cNvSpPr>
            <p:nvPr/>
          </p:nvSpPr>
          <p:spPr bwMode="auto">
            <a:xfrm>
              <a:off x="11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09" name="Freeform 20251"/>
            <p:cNvSpPr>
              <a:spLocks/>
            </p:cNvSpPr>
            <p:nvPr/>
          </p:nvSpPr>
          <p:spPr bwMode="auto">
            <a:xfrm>
              <a:off x="1343"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0" name="Freeform 20252"/>
            <p:cNvSpPr>
              <a:spLocks/>
            </p:cNvSpPr>
            <p:nvPr/>
          </p:nvSpPr>
          <p:spPr bwMode="auto">
            <a:xfrm>
              <a:off x="1522"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1" name="Freeform 20253"/>
            <p:cNvSpPr>
              <a:spLocks/>
            </p:cNvSpPr>
            <p:nvPr/>
          </p:nvSpPr>
          <p:spPr bwMode="auto">
            <a:xfrm>
              <a:off x="2213"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2" name="Freeform 20254"/>
            <p:cNvSpPr>
              <a:spLocks/>
            </p:cNvSpPr>
            <p:nvPr/>
          </p:nvSpPr>
          <p:spPr bwMode="auto">
            <a:xfrm>
              <a:off x="2932"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3" name="Freeform 20255"/>
            <p:cNvSpPr>
              <a:spLocks/>
            </p:cNvSpPr>
            <p:nvPr/>
          </p:nvSpPr>
          <p:spPr bwMode="auto">
            <a:xfrm>
              <a:off x="2908"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4" name="Freeform 20256"/>
            <p:cNvSpPr>
              <a:spLocks/>
            </p:cNvSpPr>
            <p:nvPr/>
          </p:nvSpPr>
          <p:spPr bwMode="auto">
            <a:xfrm>
              <a:off x="3036" y="7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5" name="Freeform 20257"/>
            <p:cNvSpPr>
              <a:spLocks/>
            </p:cNvSpPr>
            <p:nvPr/>
          </p:nvSpPr>
          <p:spPr bwMode="auto">
            <a:xfrm>
              <a:off x="2313"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6" name="Freeform 20258"/>
            <p:cNvSpPr>
              <a:spLocks/>
            </p:cNvSpPr>
            <p:nvPr/>
          </p:nvSpPr>
          <p:spPr bwMode="auto">
            <a:xfrm>
              <a:off x="2437"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7" name="Freeform 20259"/>
            <p:cNvSpPr>
              <a:spLocks/>
            </p:cNvSpPr>
            <p:nvPr/>
          </p:nvSpPr>
          <p:spPr bwMode="auto">
            <a:xfrm>
              <a:off x="2641"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8" name="Freeform 20260"/>
            <p:cNvSpPr>
              <a:spLocks/>
            </p:cNvSpPr>
            <p:nvPr/>
          </p:nvSpPr>
          <p:spPr bwMode="auto">
            <a:xfrm>
              <a:off x="2537"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19" name="Freeform 20261"/>
            <p:cNvSpPr>
              <a:spLocks/>
            </p:cNvSpPr>
            <p:nvPr/>
          </p:nvSpPr>
          <p:spPr bwMode="auto">
            <a:xfrm>
              <a:off x="2353"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0" name="Freeform 20262"/>
            <p:cNvSpPr>
              <a:spLocks/>
            </p:cNvSpPr>
            <p:nvPr/>
          </p:nvSpPr>
          <p:spPr bwMode="auto">
            <a:xfrm>
              <a:off x="2868"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1" name="Freeform 20263"/>
            <p:cNvSpPr>
              <a:spLocks/>
            </p:cNvSpPr>
            <p:nvPr/>
          </p:nvSpPr>
          <p:spPr bwMode="auto">
            <a:xfrm>
              <a:off x="1910"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2" name="Freeform 20264"/>
            <p:cNvSpPr>
              <a:spLocks/>
            </p:cNvSpPr>
            <p:nvPr/>
          </p:nvSpPr>
          <p:spPr bwMode="auto">
            <a:xfrm>
              <a:off x="1183" y="24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3" name="Freeform 20265"/>
            <p:cNvSpPr>
              <a:spLocks/>
            </p:cNvSpPr>
            <p:nvPr/>
          </p:nvSpPr>
          <p:spPr bwMode="auto">
            <a:xfrm>
              <a:off x="11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4" name="Freeform 20266"/>
            <p:cNvSpPr>
              <a:spLocks/>
            </p:cNvSpPr>
            <p:nvPr/>
          </p:nvSpPr>
          <p:spPr bwMode="auto">
            <a:xfrm>
              <a:off x="1454"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5" name="Freeform 20267"/>
            <p:cNvSpPr>
              <a:spLocks/>
            </p:cNvSpPr>
            <p:nvPr/>
          </p:nvSpPr>
          <p:spPr bwMode="auto">
            <a:xfrm>
              <a:off x="1874" y="19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6" name="Freeform 20268"/>
            <p:cNvSpPr>
              <a:spLocks/>
            </p:cNvSpPr>
            <p:nvPr/>
          </p:nvSpPr>
          <p:spPr bwMode="auto">
            <a:xfrm>
              <a:off x="2641"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7" name="Freeform 20269"/>
            <p:cNvSpPr>
              <a:spLocks/>
            </p:cNvSpPr>
            <p:nvPr/>
          </p:nvSpPr>
          <p:spPr bwMode="auto">
            <a:xfrm>
              <a:off x="3016"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8" name="Freeform 20270"/>
            <p:cNvSpPr>
              <a:spLocks/>
            </p:cNvSpPr>
            <p:nvPr/>
          </p:nvSpPr>
          <p:spPr bwMode="auto">
            <a:xfrm>
              <a:off x="3479" y="7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29" name="Freeform 20271"/>
            <p:cNvSpPr>
              <a:spLocks/>
            </p:cNvSpPr>
            <p:nvPr/>
          </p:nvSpPr>
          <p:spPr bwMode="auto">
            <a:xfrm>
              <a:off x="2437"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0" name="Freeform 20272"/>
            <p:cNvSpPr>
              <a:spLocks/>
            </p:cNvSpPr>
            <p:nvPr/>
          </p:nvSpPr>
          <p:spPr bwMode="auto">
            <a:xfrm>
              <a:off x="2712"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3131" name="Freeform 20273"/>
            <p:cNvSpPr>
              <a:spLocks/>
            </p:cNvSpPr>
            <p:nvPr/>
          </p:nvSpPr>
          <p:spPr bwMode="auto">
            <a:xfrm>
              <a:off x="2493"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2" name="Freeform 20274"/>
            <p:cNvSpPr>
              <a:spLocks/>
            </p:cNvSpPr>
            <p:nvPr/>
          </p:nvSpPr>
          <p:spPr bwMode="auto">
            <a:xfrm>
              <a:off x="2653"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3" name="Freeform 20275"/>
            <p:cNvSpPr>
              <a:spLocks/>
            </p:cNvSpPr>
            <p:nvPr/>
          </p:nvSpPr>
          <p:spPr bwMode="auto">
            <a:xfrm>
              <a:off x="2597"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4" name="Freeform 20276"/>
            <p:cNvSpPr>
              <a:spLocks/>
            </p:cNvSpPr>
            <p:nvPr/>
          </p:nvSpPr>
          <p:spPr bwMode="auto">
            <a:xfrm>
              <a:off x="2601"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5" name="Freeform 20277"/>
            <p:cNvSpPr>
              <a:spLocks/>
            </p:cNvSpPr>
            <p:nvPr/>
          </p:nvSpPr>
          <p:spPr bwMode="auto">
            <a:xfrm>
              <a:off x="2996"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6" name="Freeform 20278"/>
            <p:cNvSpPr>
              <a:spLocks/>
            </p:cNvSpPr>
            <p:nvPr/>
          </p:nvSpPr>
          <p:spPr bwMode="auto">
            <a:xfrm>
              <a:off x="2988"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7" name="Freeform 20279"/>
            <p:cNvSpPr>
              <a:spLocks/>
            </p:cNvSpPr>
            <p:nvPr/>
          </p:nvSpPr>
          <p:spPr bwMode="auto">
            <a:xfrm>
              <a:off x="3020"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8" name="Freeform 20280"/>
            <p:cNvSpPr>
              <a:spLocks/>
            </p:cNvSpPr>
            <p:nvPr/>
          </p:nvSpPr>
          <p:spPr bwMode="auto">
            <a:xfrm>
              <a:off x="2928" y="19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39" name="Freeform 20281"/>
            <p:cNvSpPr>
              <a:spLocks/>
            </p:cNvSpPr>
            <p:nvPr/>
          </p:nvSpPr>
          <p:spPr bwMode="auto">
            <a:xfrm>
              <a:off x="3108"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0" name="Freeform 20282"/>
            <p:cNvSpPr>
              <a:spLocks/>
            </p:cNvSpPr>
            <p:nvPr/>
          </p:nvSpPr>
          <p:spPr bwMode="auto">
            <a:xfrm>
              <a:off x="3088"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1" name="Freeform 20283"/>
            <p:cNvSpPr>
              <a:spLocks/>
            </p:cNvSpPr>
            <p:nvPr/>
          </p:nvSpPr>
          <p:spPr bwMode="auto">
            <a:xfrm>
              <a:off x="3032"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2" name="Freeform 20284"/>
            <p:cNvSpPr>
              <a:spLocks/>
            </p:cNvSpPr>
            <p:nvPr/>
          </p:nvSpPr>
          <p:spPr bwMode="auto">
            <a:xfrm>
              <a:off x="2397" y="18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3" name="Freeform 20285"/>
            <p:cNvSpPr>
              <a:spLocks/>
            </p:cNvSpPr>
            <p:nvPr/>
          </p:nvSpPr>
          <p:spPr bwMode="auto">
            <a:xfrm>
              <a:off x="2445"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4" name="Freeform 20286"/>
            <p:cNvSpPr>
              <a:spLocks/>
            </p:cNvSpPr>
            <p:nvPr/>
          </p:nvSpPr>
          <p:spPr bwMode="auto">
            <a:xfrm>
              <a:off x="2149"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5" name="Freeform 20287"/>
            <p:cNvSpPr>
              <a:spLocks/>
            </p:cNvSpPr>
            <p:nvPr/>
          </p:nvSpPr>
          <p:spPr bwMode="auto">
            <a:xfrm>
              <a:off x="2421"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6" name="Freeform 20288"/>
            <p:cNvSpPr>
              <a:spLocks/>
            </p:cNvSpPr>
            <p:nvPr/>
          </p:nvSpPr>
          <p:spPr bwMode="auto">
            <a:xfrm>
              <a:off x="2405"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7" name="Freeform 20289"/>
            <p:cNvSpPr>
              <a:spLocks/>
            </p:cNvSpPr>
            <p:nvPr/>
          </p:nvSpPr>
          <p:spPr bwMode="auto">
            <a:xfrm>
              <a:off x="2601" y="18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8" name="Freeform 20290"/>
            <p:cNvSpPr>
              <a:spLocks/>
            </p:cNvSpPr>
            <p:nvPr/>
          </p:nvSpPr>
          <p:spPr bwMode="auto">
            <a:xfrm>
              <a:off x="1630"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49" name="Freeform 20291"/>
            <p:cNvSpPr>
              <a:spLocks/>
            </p:cNvSpPr>
            <p:nvPr/>
          </p:nvSpPr>
          <p:spPr bwMode="auto">
            <a:xfrm>
              <a:off x="1327"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0" name="Freeform 20292"/>
            <p:cNvSpPr>
              <a:spLocks/>
            </p:cNvSpPr>
            <p:nvPr/>
          </p:nvSpPr>
          <p:spPr bwMode="auto">
            <a:xfrm>
              <a:off x="122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1" name="Freeform 20293"/>
            <p:cNvSpPr>
              <a:spLocks/>
            </p:cNvSpPr>
            <p:nvPr/>
          </p:nvSpPr>
          <p:spPr bwMode="auto">
            <a:xfrm>
              <a:off x="1243"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2" name="Freeform 20294"/>
            <p:cNvSpPr>
              <a:spLocks/>
            </p:cNvSpPr>
            <p:nvPr/>
          </p:nvSpPr>
          <p:spPr bwMode="auto">
            <a:xfrm>
              <a:off x="1726"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3" name="Freeform 20295"/>
            <p:cNvSpPr>
              <a:spLocks/>
            </p:cNvSpPr>
            <p:nvPr/>
          </p:nvSpPr>
          <p:spPr bwMode="auto">
            <a:xfrm>
              <a:off x="2165"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4" name="Freeform 20296"/>
            <p:cNvSpPr>
              <a:spLocks/>
            </p:cNvSpPr>
            <p:nvPr/>
          </p:nvSpPr>
          <p:spPr bwMode="auto">
            <a:xfrm>
              <a:off x="2832"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5" name="Freeform 20297"/>
            <p:cNvSpPr>
              <a:spLocks/>
            </p:cNvSpPr>
            <p:nvPr/>
          </p:nvSpPr>
          <p:spPr bwMode="auto">
            <a:xfrm>
              <a:off x="3240"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6" name="Freeform 20298"/>
            <p:cNvSpPr>
              <a:spLocks/>
            </p:cNvSpPr>
            <p:nvPr/>
          </p:nvSpPr>
          <p:spPr bwMode="auto">
            <a:xfrm>
              <a:off x="2469"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7" name="Freeform 20299"/>
            <p:cNvSpPr>
              <a:spLocks/>
            </p:cNvSpPr>
            <p:nvPr/>
          </p:nvSpPr>
          <p:spPr bwMode="auto">
            <a:xfrm>
              <a:off x="2692"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8" name="Freeform 20300"/>
            <p:cNvSpPr>
              <a:spLocks/>
            </p:cNvSpPr>
            <p:nvPr/>
          </p:nvSpPr>
          <p:spPr bwMode="auto">
            <a:xfrm>
              <a:off x="2820"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59" name="Freeform 20301"/>
            <p:cNvSpPr>
              <a:spLocks/>
            </p:cNvSpPr>
            <p:nvPr/>
          </p:nvSpPr>
          <p:spPr bwMode="auto">
            <a:xfrm>
              <a:off x="2724"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0" name="Freeform 20302"/>
            <p:cNvSpPr>
              <a:spLocks/>
            </p:cNvSpPr>
            <p:nvPr/>
          </p:nvSpPr>
          <p:spPr bwMode="auto">
            <a:xfrm>
              <a:off x="2688"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1" name="Freeform 20303"/>
            <p:cNvSpPr>
              <a:spLocks/>
            </p:cNvSpPr>
            <p:nvPr/>
          </p:nvSpPr>
          <p:spPr bwMode="auto">
            <a:xfrm>
              <a:off x="2704"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2" name="Freeform 20304"/>
            <p:cNvSpPr>
              <a:spLocks/>
            </p:cNvSpPr>
            <p:nvPr/>
          </p:nvSpPr>
          <p:spPr bwMode="auto">
            <a:xfrm>
              <a:off x="3375"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3" name="Freeform 20305"/>
            <p:cNvSpPr>
              <a:spLocks/>
            </p:cNvSpPr>
            <p:nvPr/>
          </p:nvSpPr>
          <p:spPr bwMode="auto">
            <a:xfrm>
              <a:off x="2133"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4" name="Freeform 20306"/>
            <p:cNvSpPr>
              <a:spLocks/>
            </p:cNvSpPr>
            <p:nvPr/>
          </p:nvSpPr>
          <p:spPr bwMode="auto">
            <a:xfrm>
              <a:off x="1203" y="23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5" name="Freeform 20307"/>
            <p:cNvSpPr>
              <a:spLocks/>
            </p:cNvSpPr>
            <p:nvPr/>
          </p:nvSpPr>
          <p:spPr bwMode="auto">
            <a:xfrm>
              <a:off x="112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6" name="Freeform 20308"/>
            <p:cNvSpPr>
              <a:spLocks/>
            </p:cNvSpPr>
            <p:nvPr/>
          </p:nvSpPr>
          <p:spPr bwMode="auto">
            <a:xfrm>
              <a:off x="1251"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7" name="Freeform 20309"/>
            <p:cNvSpPr>
              <a:spLocks/>
            </p:cNvSpPr>
            <p:nvPr/>
          </p:nvSpPr>
          <p:spPr bwMode="auto">
            <a:xfrm>
              <a:off x="1666"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8" name="Freeform 20310"/>
            <p:cNvSpPr>
              <a:spLocks/>
            </p:cNvSpPr>
            <p:nvPr/>
          </p:nvSpPr>
          <p:spPr bwMode="auto">
            <a:xfrm>
              <a:off x="2465"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69" name="Freeform 20311"/>
            <p:cNvSpPr>
              <a:spLocks/>
            </p:cNvSpPr>
            <p:nvPr/>
          </p:nvSpPr>
          <p:spPr bwMode="auto">
            <a:xfrm>
              <a:off x="2980"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0" name="Freeform 20312"/>
            <p:cNvSpPr>
              <a:spLocks/>
            </p:cNvSpPr>
            <p:nvPr/>
          </p:nvSpPr>
          <p:spPr bwMode="auto">
            <a:xfrm>
              <a:off x="2393"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1" name="Freeform 20313"/>
            <p:cNvSpPr>
              <a:spLocks/>
            </p:cNvSpPr>
            <p:nvPr/>
          </p:nvSpPr>
          <p:spPr bwMode="auto">
            <a:xfrm>
              <a:off x="2716"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2" name="Freeform 20314"/>
            <p:cNvSpPr>
              <a:spLocks/>
            </p:cNvSpPr>
            <p:nvPr/>
          </p:nvSpPr>
          <p:spPr bwMode="auto">
            <a:xfrm>
              <a:off x="3156"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3" name="Freeform 20315"/>
            <p:cNvSpPr>
              <a:spLocks/>
            </p:cNvSpPr>
            <p:nvPr/>
          </p:nvSpPr>
          <p:spPr bwMode="auto">
            <a:xfrm>
              <a:off x="2972"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4" name="Freeform 20316"/>
            <p:cNvSpPr>
              <a:spLocks/>
            </p:cNvSpPr>
            <p:nvPr/>
          </p:nvSpPr>
          <p:spPr bwMode="auto">
            <a:xfrm>
              <a:off x="3128"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5" name="Freeform 20317"/>
            <p:cNvSpPr>
              <a:spLocks/>
            </p:cNvSpPr>
            <p:nvPr/>
          </p:nvSpPr>
          <p:spPr bwMode="auto">
            <a:xfrm>
              <a:off x="3024"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6" name="Freeform 20318"/>
            <p:cNvSpPr>
              <a:spLocks/>
            </p:cNvSpPr>
            <p:nvPr/>
          </p:nvSpPr>
          <p:spPr bwMode="auto">
            <a:xfrm>
              <a:off x="3052"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7" name="Freeform 20319"/>
            <p:cNvSpPr>
              <a:spLocks/>
            </p:cNvSpPr>
            <p:nvPr/>
          </p:nvSpPr>
          <p:spPr bwMode="auto">
            <a:xfrm>
              <a:off x="2525"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78" name="Freeform 20320"/>
            <p:cNvSpPr>
              <a:spLocks/>
            </p:cNvSpPr>
            <p:nvPr/>
          </p:nvSpPr>
          <p:spPr bwMode="auto">
            <a:xfrm>
              <a:off x="2685" y="780"/>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179" name="Freeform 20321"/>
            <p:cNvSpPr>
              <a:spLocks/>
            </p:cNvSpPr>
            <p:nvPr/>
          </p:nvSpPr>
          <p:spPr bwMode="auto">
            <a:xfrm>
              <a:off x="1634" y="21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0" name="Freeform 20322"/>
            <p:cNvSpPr>
              <a:spLocks/>
            </p:cNvSpPr>
            <p:nvPr/>
          </p:nvSpPr>
          <p:spPr bwMode="auto">
            <a:xfrm>
              <a:off x="11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1" name="Freeform 20323"/>
            <p:cNvSpPr>
              <a:spLocks/>
            </p:cNvSpPr>
            <p:nvPr/>
          </p:nvSpPr>
          <p:spPr bwMode="auto">
            <a:xfrm>
              <a:off x="1219"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2" name="Freeform 20324"/>
            <p:cNvSpPr>
              <a:spLocks/>
            </p:cNvSpPr>
            <p:nvPr/>
          </p:nvSpPr>
          <p:spPr bwMode="auto">
            <a:xfrm>
              <a:off x="1658"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3" name="Freeform 20325"/>
            <p:cNvSpPr>
              <a:spLocks/>
            </p:cNvSpPr>
            <p:nvPr/>
          </p:nvSpPr>
          <p:spPr bwMode="auto">
            <a:xfrm>
              <a:off x="2728"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4" name="Freeform 20326"/>
            <p:cNvSpPr>
              <a:spLocks/>
            </p:cNvSpPr>
            <p:nvPr/>
          </p:nvSpPr>
          <p:spPr bwMode="auto">
            <a:xfrm>
              <a:off x="3012"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5" name="Freeform 20327"/>
            <p:cNvSpPr>
              <a:spLocks/>
            </p:cNvSpPr>
            <p:nvPr/>
          </p:nvSpPr>
          <p:spPr bwMode="auto">
            <a:xfrm>
              <a:off x="2764"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6" name="Freeform 20328"/>
            <p:cNvSpPr>
              <a:spLocks/>
            </p:cNvSpPr>
            <p:nvPr/>
          </p:nvSpPr>
          <p:spPr bwMode="auto">
            <a:xfrm>
              <a:off x="282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7" name="Freeform 20329"/>
            <p:cNvSpPr>
              <a:spLocks/>
            </p:cNvSpPr>
            <p:nvPr/>
          </p:nvSpPr>
          <p:spPr bwMode="auto">
            <a:xfrm>
              <a:off x="3004"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8" name="Freeform 20330"/>
            <p:cNvSpPr>
              <a:spLocks/>
            </p:cNvSpPr>
            <p:nvPr/>
          </p:nvSpPr>
          <p:spPr bwMode="auto">
            <a:xfrm>
              <a:off x="3204"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89" name="Freeform 20331"/>
            <p:cNvSpPr>
              <a:spLocks/>
            </p:cNvSpPr>
            <p:nvPr/>
          </p:nvSpPr>
          <p:spPr bwMode="auto">
            <a:xfrm>
              <a:off x="2840"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0" name="Freeform 20332"/>
            <p:cNvSpPr>
              <a:spLocks/>
            </p:cNvSpPr>
            <p:nvPr/>
          </p:nvSpPr>
          <p:spPr bwMode="auto">
            <a:xfrm>
              <a:off x="2900"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1" name="Freeform 20333"/>
            <p:cNvSpPr>
              <a:spLocks/>
            </p:cNvSpPr>
            <p:nvPr/>
          </p:nvSpPr>
          <p:spPr bwMode="auto">
            <a:xfrm>
              <a:off x="2756"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2" name="Freeform 20334"/>
            <p:cNvSpPr>
              <a:spLocks/>
            </p:cNvSpPr>
            <p:nvPr/>
          </p:nvSpPr>
          <p:spPr bwMode="auto">
            <a:xfrm>
              <a:off x="2217"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3" name="Freeform 20335"/>
            <p:cNvSpPr>
              <a:spLocks/>
            </p:cNvSpPr>
            <p:nvPr/>
          </p:nvSpPr>
          <p:spPr bwMode="auto">
            <a:xfrm>
              <a:off x="2169"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4" name="Freeform 20336"/>
            <p:cNvSpPr>
              <a:spLocks/>
            </p:cNvSpPr>
            <p:nvPr/>
          </p:nvSpPr>
          <p:spPr bwMode="auto">
            <a:xfrm>
              <a:off x="1682"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5" name="Freeform 20337"/>
            <p:cNvSpPr>
              <a:spLocks/>
            </p:cNvSpPr>
            <p:nvPr/>
          </p:nvSpPr>
          <p:spPr bwMode="auto">
            <a:xfrm>
              <a:off x="12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6" name="Freeform 20338"/>
            <p:cNvSpPr>
              <a:spLocks/>
            </p:cNvSpPr>
            <p:nvPr/>
          </p:nvSpPr>
          <p:spPr bwMode="auto">
            <a:xfrm>
              <a:off x="1542"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7" name="Freeform 20339"/>
            <p:cNvSpPr>
              <a:spLocks/>
            </p:cNvSpPr>
            <p:nvPr/>
          </p:nvSpPr>
          <p:spPr bwMode="auto">
            <a:xfrm>
              <a:off x="1826" y="18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8" name="Freeform 20340"/>
            <p:cNvSpPr>
              <a:spLocks/>
            </p:cNvSpPr>
            <p:nvPr/>
          </p:nvSpPr>
          <p:spPr bwMode="auto">
            <a:xfrm>
              <a:off x="2513"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199" name="Freeform 20341"/>
            <p:cNvSpPr>
              <a:spLocks/>
            </p:cNvSpPr>
            <p:nvPr/>
          </p:nvSpPr>
          <p:spPr bwMode="auto">
            <a:xfrm>
              <a:off x="3008"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0" name="Freeform 20342"/>
            <p:cNvSpPr>
              <a:spLocks/>
            </p:cNvSpPr>
            <p:nvPr/>
          </p:nvSpPr>
          <p:spPr bwMode="auto">
            <a:xfrm>
              <a:off x="2117"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1" name="Freeform 20343"/>
            <p:cNvSpPr>
              <a:spLocks/>
            </p:cNvSpPr>
            <p:nvPr/>
          </p:nvSpPr>
          <p:spPr bwMode="auto">
            <a:xfrm>
              <a:off x="2796"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2" name="Freeform 20344"/>
            <p:cNvSpPr>
              <a:spLocks/>
            </p:cNvSpPr>
            <p:nvPr/>
          </p:nvSpPr>
          <p:spPr bwMode="auto">
            <a:xfrm>
              <a:off x="2820"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3" name="Freeform 20345"/>
            <p:cNvSpPr>
              <a:spLocks/>
            </p:cNvSpPr>
            <p:nvPr/>
          </p:nvSpPr>
          <p:spPr bwMode="auto">
            <a:xfrm>
              <a:off x="2948"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4" name="Freeform 20346"/>
            <p:cNvSpPr>
              <a:spLocks/>
            </p:cNvSpPr>
            <p:nvPr/>
          </p:nvSpPr>
          <p:spPr bwMode="auto">
            <a:xfrm>
              <a:off x="3132"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5" name="Freeform 20347"/>
            <p:cNvSpPr>
              <a:spLocks/>
            </p:cNvSpPr>
            <p:nvPr/>
          </p:nvSpPr>
          <p:spPr bwMode="auto">
            <a:xfrm>
              <a:off x="3200"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6" name="Freeform 20348"/>
            <p:cNvSpPr>
              <a:spLocks/>
            </p:cNvSpPr>
            <p:nvPr/>
          </p:nvSpPr>
          <p:spPr bwMode="auto">
            <a:xfrm>
              <a:off x="3036"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7" name="Freeform 20349"/>
            <p:cNvSpPr>
              <a:spLocks/>
            </p:cNvSpPr>
            <p:nvPr/>
          </p:nvSpPr>
          <p:spPr bwMode="auto">
            <a:xfrm>
              <a:off x="2621"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8" name="Freeform 20350"/>
            <p:cNvSpPr>
              <a:spLocks/>
            </p:cNvSpPr>
            <p:nvPr/>
          </p:nvSpPr>
          <p:spPr bwMode="auto">
            <a:xfrm>
              <a:off x="1986"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09" name="Freeform 20351"/>
            <p:cNvSpPr>
              <a:spLocks/>
            </p:cNvSpPr>
            <p:nvPr/>
          </p:nvSpPr>
          <p:spPr bwMode="auto">
            <a:xfrm>
              <a:off x="1566"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0" name="Freeform 20352"/>
            <p:cNvSpPr>
              <a:spLocks/>
            </p:cNvSpPr>
            <p:nvPr/>
          </p:nvSpPr>
          <p:spPr bwMode="auto">
            <a:xfrm>
              <a:off x="1247"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1" name="Freeform 20353"/>
            <p:cNvSpPr>
              <a:spLocks/>
            </p:cNvSpPr>
            <p:nvPr/>
          </p:nvSpPr>
          <p:spPr bwMode="auto">
            <a:xfrm>
              <a:off x="1466"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2" name="Freeform 20354"/>
            <p:cNvSpPr>
              <a:spLocks/>
            </p:cNvSpPr>
            <p:nvPr/>
          </p:nvSpPr>
          <p:spPr bwMode="auto">
            <a:xfrm>
              <a:off x="1758"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3" name="Freeform 20355"/>
            <p:cNvSpPr>
              <a:spLocks/>
            </p:cNvSpPr>
            <p:nvPr/>
          </p:nvSpPr>
          <p:spPr bwMode="auto">
            <a:xfrm>
              <a:off x="2593"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4" name="Freeform 20356"/>
            <p:cNvSpPr>
              <a:spLocks/>
            </p:cNvSpPr>
            <p:nvPr/>
          </p:nvSpPr>
          <p:spPr bwMode="auto">
            <a:xfrm>
              <a:off x="2257"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5" name="Freeform 20357"/>
            <p:cNvSpPr>
              <a:spLocks/>
            </p:cNvSpPr>
            <p:nvPr/>
          </p:nvSpPr>
          <p:spPr bwMode="auto">
            <a:xfrm>
              <a:off x="2417"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6" name="Freeform 20358"/>
            <p:cNvSpPr>
              <a:spLocks/>
            </p:cNvSpPr>
            <p:nvPr/>
          </p:nvSpPr>
          <p:spPr bwMode="auto">
            <a:xfrm>
              <a:off x="2732"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7" name="Freeform 20359"/>
            <p:cNvSpPr>
              <a:spLocks/>
            </p:cNvSpPr>
            <p:nvPr/>
          </p:nvSpPr>
          <p:spPr bwMode="auto">
            <a:xfrm>
              <a:off x="2996"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8" name="Freeform 20360"/>
            <p:cNvSpPr>
              <a:spLocks/>
            </p:cNvSpPr>
            <p:nvPr/>
          </p:nvSpPr>
          <p:spPr bwMode="auto">
            <a:xfrm>
              <a:off x="3004"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19" name="Freeform 20361"/>
            <p:cNvSpPr>
              <a:spLocks/>
            </p:cNvSpPr>
            <p:nvPr/>
          </p:nvSpPr>
          <p:spPr bwMode="auto">
            <a:xfrm>
              <a:off x="3256"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0" name="Freeform 20362"/>
            <p:cNvSpPr>
              <a:spLocks/>
            </p:cNvSpPr>
            <p:nvPr/>
          </p:nvSpPr>
          <p:spPr bwMode="auto">
            <a:xfrm>
              <a:off x="3212"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1" name="Freeform 20363"/>
            <p:cNvSpPr>
              <a:spLocks/>
            </p:cNvSpPr>
            <p:nvPr/>
          </p:nvSpPr>
          <p:spPr bwMode="auto">
            <a:xfrm>
              <a:off x="2988"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2" name="Freeform 20364"/>
            <p:cNvSpPr>
              <a:spLocks/>
            </p:cNvSpPr>
            <p:nvPr/>
          </p:nvSpPr>
          <p:spPr bwMode="auto">
            <a:xfrm>
              <a:off x="2509"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3" name="Freeform 20365"/>
            <p:cNvSpPr>
              <a:spLocks/>
            </p:cNvSpPr>
            <p:nvPr/>
          </p:nvSpPr>
          <p:spPr bwMode="auto">
            <a:xfrm>
              <a:off x="2405"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4" name="Freeform 20366"/>
            <p:cNvSpPr>
              <a:spLocks/>
            </p:cNvSpPr>
            <p:nvPr/>
          </p:nvSpPr>
          <p:spPr bwMode="auto">
            <a:xfrm>
              <a:off x="2509"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5" name="Freeform 20367"/>
            <p:cNvSpPr>
              <a:spLocks/>
            </p:cNvSpPr>
            <p:nvPr/>
          </p:nvSpPr>
          <p:spPr bwMode="auto">
            <a:xfrm>
              <a:off x="2788" y="18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6" name="Freeform 20368"/>
            <p:cNvSpPr>
              <a:spLocks/>
            </p:cNvSpPr>
            <p:nvPr/>
          </p:nvSpPr>
          <p:spPr bwMode="auto">
            <a:xfrm>
              <a:off x="2864"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7" name="Freeform 20369"/>
            <p:cNvSpPr>
              <a:spLocks/>
            </p:cNvSpPr>
            <p:nvPr/>
          </p:nvSpPr>
          <p:spPr bwMode="auto">
            <a:xfrm>
              <a:off x="2728"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8" name="Freeform 20370"/>
            <p:cNvSpPr>
              <a:spLocks/>
            </p:cNvSpPr>
            <p:nvPr/>
          </p:nvSpPr>
          <p:spPr bwMode="auto">
            <a:xfrm>
              <a:off x="3180"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29" name="Freeform 20371"/>
            <p:cNvSpPr>
              <a:spLocks/>
            </p:cNvSpPr>
            <p:nvPr/>
          </p:nvSpPr>
          <p:spPr bwMode="auto">
            <a:xfrm>
              <a:off x="3443"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0" name="Freeform 20372"/>
            <p:cNvSpPr>
              <a:spLocks/>
            </p:cNvSpPr>
            <p:nvPr/>
          </p:nvSpPr>
          <p:spPr bwMode="auto">
            <a:xfrm>
              <a:off x="3363"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1" name="Freeform 20373"/>
            <p:cNvSpPr>
              <a:spLocks/>
            </p:cNvSpPr>
            <p:nvPr/>
          </p:nvSpPr>
          <p:spPr bwMode="auto">
            <a:xfrm>
              <a:off x="3399"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2" name="Freeform 20374"/>
            <p:cNvSpPr>
              <a:spLocks/>
            </p:cNvSpPr>
            <p:nvPr/>
          </p:nvSpPr>
          <p:spPr bwMode="auto">
            <a:xfrm>
              <a:off x="3168"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3" name="Freeform 20375"/>
            <p:cNvSpPr>
              <a:spLocks/>
            </p:cNvSpPr>
            <p:nvPr/>
          </p:nvSpPr>
          <p:spPr bwMode="auto">
            <a:xfrm>
              <a:off x="3631"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4" name="Freeform 20376"/>
            <p:cNvSpPr>
              <a:spLocks/>
            </p:cNvSpPr>
            <p:nvPr/>
          </p:nvSpPr>
          <p:spPr bwMode="auto">
            <a:xfrm>
              <a:off x="3284"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5" name="Freeform 20377"/>
            <p:cNvSpPr>
              <a:spLocks/>
            </p:cNvSpPr>
            <p:nvPr/>
          </p:nvSpPr>
          <p:spPr bwMode="auto">
            <a:xfrm>
              <a:off x="2908"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6" name="Freeform 20378"/>
            <p:cNvSpPr>
              <a:spLocks/>
            </p:cNvSpPr>
            <p:nvPr/>
          </p:nvSpPr>
          <p:spPr bwMode="auto">
            <a:xfrm>
              <a:off x="3180"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7" name="Freeform 20379"/>
            <p:cNvSpPr>
              <a:spLocks/>
            </p:cNvSpPr>
            <p:nvPr/>
          </p:nvSpPr>
          <p:spPr bwMode="auto">
            <a:xfrm>
              <a:off x="308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8" name="Freeform 20380"/>
            <p:cNvSpPr>
              <a:spLocks/>
            </p:cNvSpPr>
            <p:nvPr/>
          </p:nvSpPr>
          <p:spPr bwMode="auto">
            <a:xfrm>
              <a:off x="1874" y="23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39" name="Freeform 20381"/>
            <p:cNvSpPr>
              <a:spLocks/>
            </p:cNvSpPr>
            <p:nvPr/>
          </p:nvSpPr>
          <p:spPr bwMode="auto">
            <a:xfrm>
              <a:off x="2093" y="22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0" name="Freeform 20382"/>
            <p:cNvSpPr>
              <a:spLocks/>
            </p:cNvSpPr>
            <p:nvPr/>
          </p:nvSpPr>
          <p:spPr bwMode="auto">
            <a:xfrm>
              <a:off x="2301"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1" name="Freeform 20383"/>
            <p:cNvSpPr>
              <a:spLocks/>
            </p:cNvSpPr>
            <p:nvPr/>
          </p:nvSpPr>
          <p:spPr bwMode="auto">
            <a:xfrm>
              <a:off x="2892"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2" name="Freeform 20384"/>
            <p:cNvSpPr>
              <a:spLocks/>
            </p:cNvSpPr>
            <p:nvPr/>
          </p:nvSpPr>
          <p:spPr bwMode="auto">
            <a:xfrm>
              <a:off x="2968"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3" name="Freeform 20385"/>
            <p:cNvSpPr>
              <a:spLocks/>
            </p:cNvSpPr>
            <p:nvPr/>
          </p:nvSpPr>
          <p:spPr bwMode="auto">
            <a:xfrm>
              <a:off x="3120"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4" name="Freeform 20386"/>
            <p:cNvSpPr>
              <a:spLocks/>
            </p:cNvSpPr>
            <p:nvPr/>
          </p:nvSpPr>
          <p:spPr bwMode="auto">
            <a:xfrm>
              <a:off x="3116"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5" name="Freeform 20387"/>
            <p:cNvSpPr>
              <a:spLocks/>
            </p:cNvSpPr>
            <p:nvPr/>
          </p:nvSpPr>
          <p:spPr bwMode="auto">
            <a:xfrm>
              <a:off x="3407"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6" name="Freeform 20388"/>
            <p:cNvSpPr>
              <a:spLocks/>
            </p:cNvSpPr>
            <p:nvPr/>
          </p:nvSpPr>
          <p:spPr bwMode="auto">
            <a:xfrm>
              <a:off x="2349"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7" name="Freeform 20389"/>
            <p:cNvSpPr>
              <a:spLocks/>
            </p:cNvSpPr>
            <p:nvPr/>
          </p:nvSpPr>
          <p:spPr bwMode="auto">
            <a:xfrm>
              <a:off x="2489"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8" name="Freeform 20390"/>
            <p:cNvSpPr>
              <a:spLocks/>
            </p:cNvSpPr>
            <p:nvPr/>
          </p:nvSpPr>
          <p:spPr bwMode="auto">
            <a:xfrm>
              <a:off x="2353"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49" name="Freeform 20391"/>
            <p:cNvSpPr>
              <a:spLocks/>
            </p:cNvSpPr>
            <p:nvPr/>
          </p:nvSpPr>
          <p:spPr bwMode="auto">
            <a:xfrm>
              <a:off x="2685" y="114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250" name="Freeform 20392"/>
            <p:cNvSpPr>
              <a:spLocks/>
            </p:cNvSpPr>
            <p:nvPr/>
          </p:nvSpPr>
          <p:spPr bwMode="auto">
            <a:xfrm>
              <a:off x="2213"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1" name="Freeform 20393"/>
            <p:cNvSpPr>
              <a:spLocks/>
            </p:cNvSpPr>
            <p:nvPr/>
          </p:nvSpPr>
          <p:spPr bwMode="auto">
            <a:xfrm>
              <a:off x="13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2" name="Freeform 20394"/>
            <p:cNvSpPr>
              <a:spLocks/>
            </p:cNvSpPr>
            <p:nvPr/>
          </p:nvSpPr>
          <p:spPr bwMode="auto">
            <a:xfrm>
              <a:off x="1343" y="23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3" name="Freeform 20395"/>
            <p:cNvSpPr>
              <a:spLocks/>
            </p:cNvSpPr>
            <p:nvPr/>
          </p:nvSpPr>
          <p:spPr bwMode="auto">
            <a:xfrm>
              <a:off x="1634"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4" name="Freeform 20396"/>
            <p:cNvSpPr>
              <a:spLocks/>
            </p:cNvSpPr>
            <p:nvPr/>
          </p:nvSpPr>
          <p:spPr bwMode="auto">
            <a:xfrm>
              <a:off x="2453"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5" name="Freeform 20397"/>
            <p:cNvSpPr>
              <a:spLocks/>
            </p:cNvSpPr>
            <p:nvPr/>
          </p:nvSpPr>
          <p:spPr bwMode="auto">
            <a:xfrm>
              <a:off x="2677"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6" name="Freeform 20398"/>
            <p:cNvSpPr>
              <a:spLocks/>
            </p:cNvSpPr>
            <p:nvPr/>
          </p:nvSpPr>
          <p:spPr bwMode="auto">
            <a:xfrm>
              <a:off x="2780"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7" name="Freeform 20399"/>
            <p:cNvSpPr>
              <a:spLocks/>
            </p:cNvSpPr>
            <p:nvPr/>
          </p:nvSpPr>
          <p:spPr bwMode="auto">
            <a:xfrm>
              <a:off x="2812"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8" name="Freeform 20400"/>
            <p:cNvSpPr>
              <a:spLocks/>
            </p:cNvSpPr>
            <p:nvPr/>
          </p:nvSpPr>
          <p:spPr bwMode="auto">
            <a:xfrm>
              <a:off x="2117"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59" name="Freeform 20401"/>
            <p:cNvSpPr>
              <a:spLocks/>
            </p:cNvSpPr>
            <p:nvPr/>
          </p:nvSpPr>
          <p:spPr bwMode="auto">
            <a:xfrm>
              <a:off x="223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0" name="Freeform 20402"/>
            <p:cNvSpPr>
              <a:spLocks/>
            </p:cNvSpPr>
            <p:nvPr/>
          </p:nvSpPr>
          <p:spPr bwMode="auto">
            <a:xfrm>
              <a:off x="2593"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1" name="Freeform 20403"/>
            <p:cNvSpPr>
              <a:spLocks/>
            </p:cNvSpPr>
            <p:nvPr/>
          </p:nvSpPr>
          <p:spPr bwMode="auto">
            <a:xfrm>
              <a:off x="2641"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2" name="Freeform 20404"/>
            <p:cNvSpPr>
              <a:spLocks/>
            </p:cNvSpPr>
            <p:nvPr/>
          </p:nvSpPr>
          <p:spPr bwMode="auto">
            <a:xfrm>
              <a:off x="2349"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3" name="Freeform 20405"/>
            <p:cNvSpPr>
              <a:spLocks/>
            </p:cNvSpPr>
            <p:nvPr/>
          </p:nvSpPr>
          <p:spPr bwMode="auto">
            <a:xfrm>
              <a:off x="2868"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4" name="Freeform 20406"/>
            <p:cNvSpPr>
              <a:spLocks/>
            </p:cNvSpPr>
            <p:nvPr/>
          </p:nvSpPr>
          <p:spPr bwMode="auto">
            <a:xfrm>
              <a:off x="2517" y="7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5" name="Freeform 20407"/>
            <p:cNvSpPr>
              <a:spLocks/>
            </p:cNvSpPr>
            <p:nvPr/>
          </p:nvSpPr>
          <p:spPr bwMode="auto">
            <a:xfrm>
              <a:off x="1227"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6" name="Freeform 20408"/>
            <p:cNvSpPr>
              <a:spLocks/>
            </p:cNvSpPr>
            <p:nvPr/>
          </p:nvSpPr>
          <p:spPr bwMode="auto">
            <a:xfrm>
              <a:off x="12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7" name="Freeform 20409"/>
            <p:cNvSpPr>
              <a:spLocks/>
            </p:cNvSpPr>
            <p:nvPr/>
          </p:nvSpPr>
          <p:spPr bwMode="auto">
            <a:xfrm>
              <a:off x="1359"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8" name="Freeform 20410"/>
            <p:cNvSpPr>
              <a:spLocks/>
            </p:cNvSpPr>
            <p:nvPr/>
          </p:nvSpPr>
          <p:spPr bwMode="auto">
            <a:xfrm>
              <a:off x="1542" y="19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69" name="Freeform 20411"/>
            <p:cNvSpPr>
              <a:spLocks/>
            </p:cNvSpPr>
            <p:nvPr/>
          </p:nvSpPr>
          <p:spPr bwMode="auto">
            <a:xfrm>
              <a:off x="2509"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0" name="Freeform 20412"/>
            <p:cNvSpPr>
              <a:spLocks/>
            </p:cNvSpPr>
            <p:nvPr/>
          </p:nvSpPr>
          <p:spPr bwMode="auto">
            <a:xfrm>
              <a:off x="2984"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1" name="Freeform 20413"/>
            <p:cNvSpPr>
              <a:spLocks/>
            </p:cNvSpPr>
            <p:nvPr/>
          </p:nvSpPr>
          <p:spPr bwMode="auto">
            <a:xfrm>
              <a:off x="2453"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2" name="Freeform 20414"/>
            <p:cNvSpPr>
              <a:spLocks/>
            </p:cNvSpPr>
            <p:nvPr/>
          </p:nvSpPr>
          <p:spPr bwMode="auto">
            <a:xfrm>
              <a:off x="2860"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3" name="Freeform 20415"/>
            <p:cNvSpPr>
              <a:spLocks/>
            </p:cNvSpPr>
            <p:nvPr/>
          </p:nvSpPr>
          <p:spPr bwMode="auto">
            <a:xfrm>
              <a:off x="3084"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4" name="Freeform 20416"/>
            <p:cNvSpPr>
              <a:spLocks/>
            </p:cNvSpPr>
            <p:nvPr/>
          </p:nvSpPr>
          <p:spPr bwMode="auto">
            <a:xfrm>
              <a:off x="2792"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5" name="Freeform 20417"/>
            <p:cNvSpPr>
              <a:spLocks/>
            </p:cNvSpPr>
            <p:nvPr/>
          </p:nvSpPr>
          <p:spPr bwMode="auto">
            <a:xfrm>
              <a:off x="2932"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6" name="Freeform 20418"/>
            <p:cNvSpPr>
              <a:spLocks/>
            </p:cNvSpPr>
            <p:nvPr/>
          </p:nvSpPr>
          <p:spPr bwMode="auto">
            <a:xfrm>
              <a:off x="3044"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7" name="Freeform 20419"/>
            <p:cNvSpPr>
              <a:spLocks/>
            </p:cNvSpPr>
            <p:nvPr/>
          </p:nvSpPr>
          <p:spPr bwMode="auto">
            <a:xfrm>
              <a:off x="3080"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8" name="Freeform 20420"/>
            <p:cNvSpPr>
              <a:spLocks/>
            </p:cNvSpPr>
            <p:nvPr/>
          </p:nvSpPr>
          <p:spPr bwMode="auto">
            <a:xfrm>
              <a:off x="3539"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79" name="Freeform 20421"/>
            <p:cNvSpPr>
              <a:spLocks/>
            </p:cNvSpPr>
            <p:nvPr/>
          </p:nvSpPr>
          <p:spPr bwMode="auto">
            <a:xfrm>
              <a:off x="3048"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0" name="Freeform 20422"/>
            <p:cNvSpPr>
              <a:spLocks/>
            </p:cNvSpPr>
            <p:nvPr/>
          </p:nvSpPr>
          <p:spPr bwMode="auto">
            <a:xfrm>
              <a:off x="2361"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1" name="Freeform 20423"/>
            <p:cNvSpPr>
              <a:spLocks/>
            </p:cNvSpPr>
            <p:nvPr/>
          </p:nvSpPr>
          <p:spPr bwMode="auto">
            <a:xfrm>
              <a:off x="18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2" name="Freeform 20424"/>
            <p:cNvSpPr>
              <a:spLocks/>
            </p:cNvSpPr>
            <p:nvPr/>
          </p:nvSpPr>
          <p:spPr bwMode="auto">
            <a:xfrm>
              <a:off x="1854" y="20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3" name="Freeform 20425"/>
            <p:cNvSpPr>
              <a:spLocks/>
            </p:cNvSpPr>
            <p:nvPr/>
          </p:nvSpPr>
          <p:spPr bwMode="auto">
            <a:xfrm>
              <a:off x="1714"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4" name="Freeform 20426"/>
            <p:cNvSpPr>
              <a:spLocks/>
            </p:cNvSpPr>
            <p:nvPr/>
          </p:nvSpPr>
          <p:spPr bwMode="auto">
            <a:xfrm>
              <a:off x="2345"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5" name="Freeform 20427"/>
            <p:cNvSpPr>
              <a:spLocks/>
            </p:cNvSpPr>
            <p:nvPr/>
          </p:nvSpPr>
          <p:spPr bwMode="auto">
            <a:xfrm>
              <a:off x="2952"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6" name="Freeform 20428"/>
            <p:cNvSpPr>
              <a:spLocks/>
            </p:cNvSpPr>
            <p:nvPr/>
          </p:nvSpPr>
          <p:spPr bwMode="auto">
            <a:xfrm>
              <a:off x="3296"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7" name="Freeform 20429"/>
            <p:cNvSpPr>
              <a:spLocks/>
            </p:cNvSpPr>
            <p:nvPr/>
          </p:nvSpPr>
          <p:spPr bwMode="auto">
            <a:xfrm>
              <a:off x="2605"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8" name="Freeform 20430"/>
            <p:cNvSpPr>
              <a:spLocks/>
            </p:cNvSpPr>
            <p:nvPr/>
          </p:nvSpPr>
          <p:spPr bwMode="auto">
            <a:xfrm>
              <a:off x="2453"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89" name="Freeform 20431"/>
            <p:cNvSpPr>
              <a:spLocks/>
            </p:cNvSpPr>
            <p:nvPr/>
          </p:nvSpPr>
          <p:spPr bwMode="auto">
            <a:xfrm>
              <a:off x="2669"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0" name="Freeform 20432"/>
            <p:cNvSpPr>
              <a:spLocks/>
            </p:cNvSpPr>
            <p:nvPr/>
          </p:nvSpPr>
          <p:spPr bwMode="auto">
            <a:xfrm>
              <a:off x="2972"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1" name="Freeform 20433"/>
            <p:cNvSpPr>
              <a:spLocks/>
            </p:cNvSpPr>
            <p:nvPr/>
          </p:nvSpPr>
          <p:spPr bwMode="auto">
            <a:xfrm>
              <a:off x="3020"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2" name="Freeform 20434"/>
            <p:cNvSpPr>
              <a:spLocks/>
            </p:cNvSpPr>
            <p:nvPr/>
          </p:nvSpPr>
          <p:spPr bwMode="auto">
            <a:xfrm>
              <a:off x="2872"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3" name="Freeform 20435"/>
            <p:cNvSpPr>
              <a:spLocks/>
            </p:cNvSpPr>
            <p:nvPr/>
          </p:nvSpPr>
          <p:spPr bwMode="auto">
            <a:xfrm>
              <a:off x="3503"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4" name="Freeform 20436"/>
            <p:cNvSpPr>
              <a:spLocks/>
            </p:cNvSpPr>
            <p:nvPr/>
          </p:nvSpPr>
          <p:spPr bwMode="auto">
            <a:xfrm>
              <a:off x="3220"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5" name="Freeform 20437"/>
            <p:cNvSpPr>
              <a:spLocks/>
            </p:cNvSpPr>
            <p:nvPr/>
          </p:nvSpPr>
          <p:spPr bwMode="auto">
            <a:xfrm>
              <a:off x="2165"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6" name="Freeform 20438"/>
            <p:cNvSpPr>
              <a:spLocks/>
            </p:cNvSpPr>
            <p:nvPr/>
          </p:nvSpPr>
          <p:spPr bwMode="auto">
            <a:xfrm>
              <a:off x="13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7" name="Freeform 20439"/>
            <p:cNvSpPr>
              <a:spLocks/>
            </p:cNvSpPr>
            <p:nvPr/>
          </p:nvSpPr>
          <p:spPr bwMode="auto">
            <a:xfrm>
              <a:off x="1870"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8" name="Freeform 20440"/>
            <p:cNvSpPr>
              <a:spLocks/>
            </p:cNvSpPr>
            <p:nvPr/>
          </p:nvSpPr>
          <p:spPr bwMode="auto">
            <a:xfrm>
              <a:off x="2177" y="18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299" name="Freeform 20441"/>
            <p:cNvSpPr>
              <a:spLocks/>
            </p:cNvSpPr>
            <p:nvPr/>
          </p:nvSpPr>
          <p:spPr bwMode="auto">
            <a:xfrm>
              <a:off x="2589"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0" name="Freeform 20442"/>
            <p:cNvSpPr>
              <a:spLocks/>
            </p:cNvSpPr>
            <p:nvPr/>
          </p:nvSpPr>
          <p:spPr bwMode="auto">
            <a:xfrm>
              <a:off x="3132"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1" name="Freeform 20443"/>
            <p:cNvSpPr>
              <a:spLocks/>
            </p:cNvSpPr>
            <p:nvPr/>
          </p:nvSpPr>
          <p:spPr bwMode="auto">
            <a:xfrm>
              <a:off x="2457"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2" name="Freeform 20444"/>
            <p:cNvSpPr>
              <a:spLocks/>
            </p:cNvSpPr>
            <p:nvPr/>
          </p:nvSpPr>
          <p:spPr bwMode="auto">
            <a:xfrm>
              <a:off x="2661"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3" name="Freeform 20445"/>
            <p:cNvSpPr>
              <a:spLocks/>
            </p:cNvSpPr>
            <p:nvPr/>
          </p:nvSpPr>
          <p:spPr bwMode="auto">
            <a:xfrm>
              <a:off x="3104"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4" name="Freeform 20446"/>
            <p:cNvSpPr>
              <a:spLocks/>
            </p:cNvSpPr>
            <p:nvPr/>
          </p:nvSpPr>
          <p:spPr bwMode="auto">
            <a:xfrm>
              <a:off x="3252"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5" name="Freeform 20447"/>
            <p:cNvSpPr>
              <a:spLocks/>
            </p:cNvSpPr>
            <p:nvPr/>
          </p:nvSpPr>
          <p:spPr bwMode="auto">
            <a:xfrm>
              <a:off x="3204"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6" name="Freeform 20448"/>
            <p:cNvSpPr>
              <a:spLocks/>
            </p:cNvSpPr>
            <p:nvPr/>
          </p:nvSpPr>
          <p:spPr bwMode="auto">
            <a:xfrm>
              <a:off x="3323"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7" name="Freeform 20449"/>
            <p:cNvSpPr>
              <a:spLocks/>
            </p:cNvSpPr>
            <p:nvPr/>
          </p:nvSpPr>
          <p:spPr bwMode="auto">
            <a:xfrm>
              <a:off x="3092"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8" name="Freeform 20450"/>
            <p:cNvSpPr>
              <a:spLocks/>
            </p:cNvSpPr>
            <p:nvPr/>
          </p:nvSpPr>
          <p:spPr bwMode="auto">
            <a:xfrm>
              <a:off x="2669"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09" name="Freeform 20451"/>
            <p:cNvSpPr>
              <a:spLocks/>
            </p:cNvSpPr>
            <p:nvPr/>
          </p:nvSpPr>
          <p:spPr bwMode="auto">
            <a:xfrm>
              <a:off x="2597" y="18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0" name="Freeform 20452"/>
            <p:cNvSpPr>
              <a:spLocks/>
            </p:cNvSpPr>
            <p:nvPr/>
          </p:nvSpPr>
          <p:spPr bwMode="auto">
            <a:xfrm>
              <a:off x="2728" y="18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1" name="Freeform 20453"/>
            <p:cNvSpPr>
              <a:spLocks/>
            </p:cNvSpPr>
            <p:nvPr/>
          </p:nvSpPr>
          <p:spPr bwMode="auto">
            <a:xfrm>
              <a:off x="2964" y="18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2" name="Freeform 20454"/>
            <p:cNvSpPr>
              <a:spLocks/>
            </p:cNvSpPr>
            <p:nvPr/>
          </p:nvSpPr>
          <p:spPr bwMode="auto">
            <a:xfrm>
              <a:off x="3467"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3" name="Freeform 20455"/>
            <p:cNvSpPr>
              <a:spLocks/>
            </p:cNvSpPr>
            <p:nvPr/>
          </p:nvSpPr>
          <p:spPr bwMode="auto">
            <a:xfrm>
              <a:off x="3148" y="17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4" name="Freeform 20456"/>
            <p:cNvSpPr>
              <a:spLocks/>
            </p:cNvSpPr>
            <p:nvPr/>
          </p:nvSpPr>
          <p:spPr bwMode="auto">
            <a:xfrm>
              <a:off x="3355"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5" name="Freeform 20457"/>
            <p:cNvSpPr>
              <a:spLocks/>
            </p:cNvSpPr>
            <p:nvPr/>
          </p:nvSpPr>
          <p:spPr bwMode="auto">
            <a:xfrm>
              <a:off x="2537"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6" name="Freeform 20458"/>
            <p:cNvSpPr>
              <a:spLocks/>
            </p:cNvSpPr>
            <p:nvPr/>
          </p:nvSpPr>
          <p:spPr bwMode="auto">
            <a:xfrm>
              <a:off x="2724"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7" name="Freeform 20459"/>
            <p:cNvSpPr>
              <a:spLocks/>
            </p:cNvSpPr>
            <p:nvPr/>
          </p:nvSpPr>
          <p:spPr bwMode="auto">
            <a:xfrm>
              <a:off x="2748"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8" name="Freeform 20460"/>
            <p:cNvSpPr>
              <a:spLocks/>
            </p:cNvSpPr>
            <p:nvPr/>
          </p:nvSpPr>
          <p:spPr bwMode="auto">
            <a:xfrm>
              <a:off x="3008"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19" name="Freeform 20461"/>
            <p:cNvSpPr>
              <a:spLocks/>
            </p:cNvSpPr>
            <p:nvPr/>
          </p:nvSpPr>
          <p:spPr bwMode="auto">
            <a:xfrm>
              <a:off x="3112"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0" name="Freeform 20462"/>
            <p:cNvSpPr>
              <a:spLocks/>
            </p:cNvSpPr>
            <p:nvPr/>
          </p:nvSpPr>
          <p:spPr bwMode="auto">
            <a:xfrm>
              <a:off x="2908"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1" name="Freeform 20463"/>
            <p:cNvSpPr>
              <a:spLocks/>
            </p:cNvSpPr>
            <p:nvPr/>
          </p:nvSpPr>
          <p:spPr bwMode="auto">
            <a:xfrm>
              <a:off x="3994"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2" name="Freeform 20464"/>
            <p:cNvSpPr>
              <a:spLocks/>
            </p:cNvSpPr>
            <p:nvPr/>
          </p:nvSpPr>
          <p:spPr bwMode="auto">
            <a:xfrm>
              <a:off x="3934"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3" name="Freeform 20465"/>
            <p:cNvSpPr>
              <a:spLocks/>
            </p:cNvSpPr>
            <p:nvPr/>
          </p:nvSpPr>
          <p:spPr bwMode="auto">
            <a:xfrm>
              <a:off x="3719"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4" name="Freeform 20466"/>
            <p:cNvSpPr>
              <a:spLocks/>
            </p:cNvSpPr>
            <p:nvPr/>
          </p:nvSpPr>
          <p:spPr bwMode="auto">
            <a:xfrm>
              <a:off x="3747"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5" name="Freeform 20467"/>
            <p:cNvSpPr>
              <a:spLocks/>
            </p:cNvSpPr>
            <p:nvPr/>
          </p:nvSpPr>
          <p:spPr bwMode="auto">
            <a:xfrm>
              <a:off x="4210"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6" name="Freeform 20468"/>
            <p:cNvSpPr>
              <a:spLocks/>
            </p:cNvSpPr>
            <p:nvPr/>
          </p:nvSpPr>
          <p:spPr bwMode="auto">
            <a:xfrm>
              <a:off x="4150"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7" name="Freeform 20469"/>
            <p:cNvSpPr>
              <a:spLocks/>
            </p:cNvSpPr>
            <p:nvPr/>
          </p:nvSpPr>
          <p:spPr bwMode="auto">
            <a:xfrm>
              <a:off x="3711"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8" name="Freeform 20470"/>
            <p:cNvSpPr>
              <a:spLocks/>
            </p:cNvSpPr>
            <p:nvPr/>
          </p:nvSpPr>
          <p:spPr bwMode="auto">
            <a:xfrm>
              <a:off x="375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29" name="Freeform 20471"/>
            <p:cNvSpPr>
              <a:spLocks/>
            </p:cNvSpPr>
            <p:nvPr/>
          </p:nvSpPr>
          <p:spPr bwMode="auto">
            <a:xfrm>
              <a:off x="3423"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0" name="Freeform 20472"/>
            <p:cNvSpPr>
              <a:spLocks/>
            </p:cNvSpPr>
            <p:nvPr/>
          </p:nvSpPr>
          <p:spPr bwMode="auto">
            <a:xfrm>
              <a:off x="3511"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1" name="Freeform 20473"/>
            <p:cNvSpPr>
              <a:spLocks/>
            </p:cNvSpPr>
            <p:nvPr/>
          </p:nvSpPr>
          <p:spPr bwMode="auto">
            <a:xfrm>
              <a:off x="3543"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2" name="Freeform 20474"/>
            <p:cNvSpPr>
              <a:spLocks/>
            </p:cNvSpPr>
            <p:nvPr/>
          </p:nvSpPr>
          <p:spPr bwMode="auto">
            <a:xfrm>
              <a:off x="3503"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3" name="Freeform 20475"/>
            <p:cNvSpPr>
              <a:spLocks/>
            </p:cNvSpPr>
            <p:nvPr/>
          </p:nvSpPr>
          <p:spPr bwMode="auto">
            <a:xfrm>
              <a:off x="3471"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4" name="Freeform 20476"/>
            <p:cNvSpPr>
              <a:spLocks/>
            </p:cNvSpPr>
            <p:nvPr/>
          </p:nvSpPr>
          <p:spPr bwMode="auto">
            <a:xfrm>
              <a:off x="3272"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5" name="Freeform 20477"/>
            <p:cNvSpPr>
              <a:spLocks/>
            </p:cNvSpPr>
            <p:nvPr/>
          </p:nvSpPr>
          <p:spPr bwMode="auto">
            <a:xfrm>
              <a:off x="3016"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6" name="Freeform 20478"/>
            <p:cNvSpPr>
              <a:spLocks/>
            </p:cNvSpPr>
            <p:nvPr/>
          </p:nvSpPr>
          <p:spPr bwMode="auto">
            <a:xfrm>
              <a:off x="3132"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7" name="Freeform 20479"/>
            <p:cNvSpPr>
              <a:spLocks/>
            </p:cNvSpPr>
            <p:nvPr/>
          </p:nvSpPr>
          <p:spPr bwMode="auto">
            <a:xfrm>
              <a:off x="2673"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8" name="Freeform 20480"/>
            <p:cNvSpPr>
              <a:spLocks/>
            </p:cNvSpPr>
            <p:nvPr/>
          </p:nvSpPr>
          <p:spPr bwMode="auto">
            <a:xfrm>
              <a:off x="2513" y="20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39" name="Freeform 20481"/>
            <p:cNvSpPr>
              <a:spLocks/>
            </p:cNvSpPr>
            <p:nvPr/>
          </p:nvSpPr>
          <p:spPr bwMode="auto">
            <a:xfrm>
              <a:off x="2704"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0" name="Freeform 20482"/>
            <p:cNvSpPr>
              <a:spLocks/>
            </p:cNvSpPr>
            <p:nvPr/>
          </p:nvSpPr>
          <p:spPr bwMode="auto">
            <a:xfrm>
              <a:off x="2744"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1" name="Freeform 20483"/>
            <p:cNvSpPr>
              <a:spLocks/>
            </p:cNvSpPr>
            <p:nvPr/>
          </p:nvSpPr>
          <p:spPr bwMode="auto">
            <a:xfrm>
              <a:off x="3527"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2" name="Freeform 20484"/>
            <p:cNvSpPr>
              <a:spLocks/>
            </p:cNvSpPr>
            <p:nvPr/>
          </p:nvSpPr>
          <p:spPr bwMode="auto">
            <a:xfrm>
              <a:off x="3188"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3" name="Freeform 20485"/>
            <p:cNvSpPr>
              <a:spLocks/>
            </p:cNvSpPr>
            <p:nvPr/>
          </p:nvSpPr>
          <p:spPr bwMode="auto">
            <a:xfrm>
              <a:off x="3415"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4" name="Freeform 20486"/>
            <p:cNvSpPr>
              <a:spLocks/>
            </p:cNvSpPr>
            <p:nvPr/>
          </p:nvSpPr>
          <p:spPr bwMode="auto">
            <a:xfrm>
              <a:off x="3423"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5" name="Freeform 20487"/>
            <p:cNvSpPr>
              <a:spLocks/>
            </p:cNvSpPr>
            <p:nvPr/>
          </p:nvSpPr>
          <p:spPr bwMode="auto">
            <a:xfrm>
              <a:off x="3431"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6" name="Freeform 20488"/>
            <p:cNvSpPr>
              <a:spLocks/>
            </p:cNvSpPr>
            <p:nvPr/>
          </p:nvSpPr>
          <p:spPr bwMode="auto">
            <a:xfrm>
              <a:off x="3563"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7" name="Freeform 20489"/>
            <p:cNvSpPr>
              <a:spLocks/>
            </p:cNvSpPr>
            <p:nvPr/>
          </p:nvSpPr>
          <p:spPr bwMode="auto">
            <a:xfrm>
              <a:off x="3451"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8" name="Freeform 20490"/>
            <p:cNvSpPr>
              <a:spLocks/>
            </p:cNvSpPr>
            <p:nvPr/>
          </p:nvSpPr>
          <p:spPr bwMode="auto">
            <a:xfrm>
              <a:off x="3599"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49" name="Freeform 20491"/>
            <p:cNvSpPr>
              <a:spLocks/>
            </p:cNvSpPr>
            <p:nvPr/>
          </p:nvSpPr>
          <p:spPr bwMode="auto">
            <a:xfrm>
              <a:off x="3463"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0" name="Freeform 20492"/>
            <p:cNvSpPr>
              <a:spLocks/>
            </p:cNvSpPr>
            <p:nvPr/>
          </p:nvSpPr>
          <p:spPr bwMode="auto">
            <a:xfrm>
              <a:off x="3355"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1" name="Freeform 20493"/>
            <p:cNvSpPr>
              <a:spLocks/>
            </p:cNvSpPr>
            <p:nvPr/>
          </p:nvSpPr>
          <p:spPr bwMode="auto">
            <a:xfrm>
              <a:off x="3236"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2" name="Freeform 20494"/>
            <p:cNvSpPr>
              <a:spLocks/>
            </p:cNvSpPr>
            <p:nvPr/>
          </p:nvSpPr>
          <p:spPr bwMode="auto">
            <a:xfrm>
              <a:off x="2661"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3" name="Freeform 20495"/>
            <p:cNvSpPr>
              <a:spLocks/>
            </p:cNvSpPr>
            <p:nvPr/>
          </p:nvSpPr>
          <p:spPr bwMode="auto">
            <a:xfrm>
              <a:off x="2876"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4" name="Freeform 20496"/>
            <p:cNvSpPr>
              <a:spLocks/>
            </p:cNvSpPr>
            <p:nvPr/>
          </p:nvSpPr>
          <p:spPr bwMode="auto">
            <a:xfrm>
              <a:off x="2824" y="18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5" name="Freeform 20497"/>
            <p:cNvSpPr>
              <a:spLocks/>
            </p:cNvSpPr>
            <p:nvPr/>
          </p:nvSpPr>
          <p:spPr bwMode="auto">
            <a:xfrm>
              <a:off x="3148"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6" name="Freeform 20498"/>
            <p:cNvSpPr>
              <a:spLocks/>
            </p:cNvSpPr>
            <p:nvPr/>
          </p:nvSpPr>
          <p:spPr bwMode="auto">
            <a:xfrm>
              <a:off x="3647"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7" name="Freeform 20499"/>
            <p:cNvSpPr>
              <a:spLocks/>
            </p:cNvSpPr>
            <p:nvPr/>
          </p:nvSpPr>
          <p:spPr bwMode="auto">
            <a:xfrm>
              <a:off x="3156"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8" name="Freeform 20500"/>
            <p:cNvSpPr>
              <a:spLocks/>
            </p:cNvSpPr>
            <p:nvPr/>
          </p:nvSpPr>
          <p:spPr bwMode="auto">
            <a:xfrm>
              <a:off x="3359"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59" name="Freeform 20501"/>
            <p:cNvSpPr>
              <a:spLocks/>
            </p:cNvSpPr>
            <p:nvPr/>
          </p:nvSpPr>
          <p:spPr bwMode="auto">
            <a:xfrm>
              <a:off x="3451"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0" name="Freeform 20502"/>
            <p:cNvSpPr>
              <a:spLocks/>
            </p:cNvSpPr>
            <p:nvPr/>
          </p:nvSpPr>
          <p:spPr bwMode="auto">
            <a:xfrm>
              <a:off x="3683"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1" name="Freeform 20503"/>
            <p:cNvSpPr>
              <a:spLocks/>
            </p:cNvSpPr>
            <p:nvPr/>
          </p:nvSpPr>
          <p:spPr bwMode="auto">
            <a:xfrm>
              <a:off x="4050"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2" name="Freeform 20504"/>
            <p:cNvSpPr>
              <a:spLocks/>
            </p:cNvSpPr>
            <p:nvPr/>
          </p:nvSpPr>
          <p:spPr bwMode="auto">
            <a:xfrm>
              <a:off x="3579"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3" name="Freeform 20505"/>
            <p:cNvSpPr>
              <a:spLocks/>
            </p:cNvSpPr>
            <p:nvPr/>
          </p:nvSpPr>
          <p:spPr bwMode="auto">
            <a:xfrm>
              <a:off x="3723"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4" name="Freeform 20506"/>
            <p:cNvSpPr>
              <a:spLocks/>
            </p:cNvSpPr>
            <p:nvPr/>
          </p:nvSpPr>
          <p:spPr bwMode="auto">
            <a:xfrm>
              <a:off x="3631"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5" name="Freeform 20507"/>
            <p:cNvSpPr>
              <a:spLocks/>
            </p:cNvSpPr>
            <p:nvPr/>
          </p:nvSpPr>
          <p:spPr bwMode="auto">
            <a:xfrm>
              <a:off x="3355"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6" name="Freeform 20508"/>
            <p:cNvSpPr>
              <a:spLocks/>
            </p:cNvSpPr>
            <p:nvPr/>
          </p:nvSpPr>
          <p:spPr bwMode="auto">
            <a:xfrm>
              <a:off x="2912"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7" name="Freeform 20509"/>
            <p:cNvSpPr>
              <a:spLocks/>
            </p:cNvSpPr>
            <p:nvPr/>
          </p:nvSpPr>
          <p:spPr bwMode="auto">
            <a:xfrm>
              <a:off x="2365"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8" name="Freeform 20510"/>
            <p:cNvSpPr>
              <a:spLocks/>
            </p:cNvSpPr>
            <p:nvPr/>
          </p:nvSpPr>
          <p:spPr bwMode="auto">
            <a:xfrm>
              <a:off x="2505"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69" name="Freeform 20511"/>
            <p:cNvSpPr>
              <a:spLocks/>
            </p:cNvSpPr>
            <p:nvPr/>
          </p:nvSpPr>
          <p:spPr bwMode="auto">
            <a:xfrm>
              <a:off x="2257"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0" name="Freeform 20512"/>
            <p:cNvSpPr>
              <a:spLocks/>
            </p:cNvSpPr>
            <p:nvPr/>
          </p:nvSpPr>
          <p:spPr bwMode="auto">
            <a:xfrm>
              <a:off x="321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1" name="Freeform 20513"/>
            <p:cNvSpPr>
              <a:spLocks/>
            </p:cNvSpPr>
            <p:nvPr/>
          </p:nvSpPr>
          <p:spPr bwMode="auto">
            <a:xfrm>
              <a:off x="3966"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2" name="Freeform 20514"/>
            <p:cNvSpPr>
              <a:spLocks/>
            </p:cNvSpPr>
            <p:nvPr/>
          </p:nvSpPr>
          <p:spPr bwMode="auto">
            <a:xfrm>
              <a:off x="3371"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3" name="Freeform 20515"/>
            <p:cNvSpPr>
              <a:spLocks/>
            </p:cNvSpPr>
            <p:nvPr/>
          </p:nvSpPr>
          <p:spPr bwMode="auto">
            <a:xfrm>
              <a:off x="343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4" name="Freeform 20516"/>
            <p:cNvSpPr>
              <a:spLocks/>
            </p:cNvSpPr>
            <p:nvPr/>
          </p:nvSpPr>
          <p:spPr bwMode="auto">
            <a:xfrm>
              <a:off x="3411"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5" name="Freeform 20517"/>
            <p:cNvSpPr>
              <a:spLocks/>
            </p:cNvSpPr>
            <p:nvPr/>
          </p:nvSpPr>
          <p:spPr bwMode="auto">
            <a:xfrm>
              <a:off x="387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6" name="Freeform 20518"/>
            <p:cNvSpPr>
              <a:spLocks/>
            </p:cNvSpPr>
            <p:nvPr/>
          </p:nvSpPr>
          <p:spPr bwMode="auto">
            <a:xfrm>
              <a:off x="3887"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7" name="Freeform 20519"/>
            <p:cNvSpPr>
              <a:spLocks/>
            </p:cNvSpPr>
            <p:nvPr/>
          </p:nvSpPr>
          <p:spPr bwMode="auto">
            <a:xfrm>
              <a:off x="3938"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8" name="Freeform 20520"/>
            <p:cNvSpPr>
              <a:spLocks/>
            </p:cNvSpPr>
            <p:nvPr/>
          </p:nvSpPr>
          <p:spPr bwMode="auto">
            <a:xfrm>
              <a:off x="3747"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79" name="Freeform 20521"/>
            <p:cNvSpPr>
              <a:spLocks/>
            </p:cNvSpPr>
            <p:nvPr/>
          </p:nvSpPr>
          <p:spPr bwMode="auto">
            <a:xfrm>
              <a:off x="3803"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0" name="Freeform 20522"/>
            <p:cNvSpPr>
              <a:spLocks/>
            </p:cNvSpPr>
            <p:nvPr/>
          </p:nvSpPr>
          <p:spPr bwMode="auto">
            <a:xfrm>
              <a:off x="3419"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1" name="Freeform 20523"/>
            <p:cNvSpPr>
              <a:spLocks/>
            </p:cNvSpPr>
            <p:nvPr/>
          </p:nvSpPr>
          <p:spPr bwMode="auto">
            <a:xfrm>
              <a:off x="3148"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2" name="Freeform 20524"/>
            <p:cNvSpPr>
              <a:spLocks/>
            </p:cNvSpPr>
            <p:nvPr/>
          </p:nvSpPr>
          <p:spPr bwMode="auto">
            <a:xfrm>
              <a:off x="2685" y="1646"/>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383" name="Freeform 20525"/>
            <p:cNvSpPr>
              <a:spLocks/>
            </p:cNvSpPr>
            <p:nvPr/>
          </p:nvSpPr>
          <p:spPr bwMode="auto">
            <a:xfrm>
              <a:off x="2956"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4" name="Freeform 20526"/>
            <p:cNvSpPr>
              <a:spLocks/>
            </p:cNvSpPr>
            <p:nvPr/>
          </p:nvSpPr>
          <p:spPr bwMode="auto">
            <a:xfrm>
              <a:off x="2732"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5" name="Freeform 20527"/>
            <p:cNvSpPr>
              <a:spLocks/>
            </p:cNvSpPr>
            <p:nvPr/>
          </p:nvSpPr>
          <p:spPr bwMode="auto">
            <a:xfrm>
              <a:off x="2952"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6" name="Freeform 20528"/>
            <p:cNvSpPr>
              <a:spLocks/>
            </p:cNvSpPr>
            <p:nvPr/>
          </p:nvSpPr>
          <p:spPr bwMode="auto">
            <a:xfrm>
              <a:off x="3399"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7" name="Freeform 20529"/>
            <p:cNvSpPr>
              <a:spLocks/>
            </p:cNvSpPr>
            <p:nvPr/>
          </p:nvSpPr>
          <p:spPr bwMode="auto">
            <a:xfrm>
              <a:off x="3204"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8" name="Freeform 20530"/>
            <p:cNvSpPr>
              <a:spLocks/>
            </p:cNvSpPr>
            <p:nvPr/>
          </p:nvSpPr>
          <p:spPr bwMode="auto">
            <a:xfrm>
              <a:off x="3467"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89" name="Freeform 20531"/>
            <p:cNvSpPr>
              <a:spLocks/>
            </p:cNvSpPr>
            <p:nvPr/>
          </p:nvSpPr>
          <p:spPr bwMode="auto">
            <a:xfrm>
              <a:off x="3383"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0" name="Freeform 20532"/>
            <p:cNvSpPr>
              <a:spLocks/>
            </p:cNvSpPr>
            <p:nvPr/>
          </p:nvSpPr>
          <p:spPr bwMode="auto">
            <a:xfrm>
              <a:off x="3379"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1" name="Freeform 20533"/>
            <p:cNvSpPr>
              <a:spLocks/>
            </p:cNvSpPr>
            <p:nvPr/>
          </p:nvSpPr>
          <p:spPr bwMode="auto">
            <a:xfrm>
              <a:off x="3523"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2" name="Freeform 20534"/>
            <p:cNvSpPr>
              <a:spLocks/>
            </p:cNvSpPr>
            <p:nvPr/>
          </p:nvSpPr>
          <p:spPr bwMode="auto">
            <a:xfrm>
              <a:off x="3531"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3" name="Freeform 20535"/>
            <p:cNvSpPr>
              <a:spLocks/>
            </p:cNvSpPr>
            <p:nvPr/>
          </p:nvSpPr>
          <p:spPr bwMode="auto">
            <a:xfrm>
              <a:off x="3739"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4" name="Freeform 20536"/>
            <p:cNvSpPr>
              <a:spLocks/>
            </p:cNvSpPr>
            <p:nvPr/>
          </p:nvSpPr>
          <p:spPr bwMode="auto">
            <a:xfrm>
              <a:off x="3459"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5" name="Freeform 20537"/>
            <p:cNvSpPr>
              <a:spLocks/>
            </p:cNvSpPr>
            <p:nvPr/>
          </p:nvSpPr>
          <p:spPr bwMode="auto">
            <a:xfrm>
              <a:off x="3064"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6" name="Freeform 20538"/>
            <p:cNvSpPr>
              <a:spLocks/>
            </p:cNvSpPr>
            <p:nvPr/>
          </p:nvSpPr>
          <p:spPr bwMode="auto">
            <a:xfrm>
              <a:off x="3236"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7" name="Freeform 20539"/>
            <p:cNvSpPr>
              <a:spLocks/>
            </p:cNvSpPr>
            <p:nvPr/>
          </p:nvSpPr>
          <p:spPr bwMode="auto">
            <a:xfrm>
              <a:off x="3260"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8" name="Freeform 20540"/>
            <p:cNvSpPr>
              <a:spLocks/>
            </p:cNvSpPr>
            <p:nvPr/>
          </p:nvSpPr>
          <p:spPr bwMode="auto">
            <a:xfrm>
              <a:off x="3048"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399" name="Freeform 20541"/>
            <p:cNvSpPr>
              <a:spLocks/>
            </p:cNvSpPr>
            <p:nvPr/>
          </p:nvSpPr>
          <p:spPr bwMode="auto">
            <a:xfrm>
              <a:off x="2956"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0" name="Freeform 20542"/>
            <p:cNvSpPr>
              <a:spLocks/>
            </p:cNvSpPr>
            <p:nvPr/>
          </p:nvSpPr>
          <p:spPr bwMode="auto">
            <a:xfrm>
              <a:off x="2365"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1" name="Freeform 20543"/>
            <p:cNvSpPr>
              <a:spLocks/>
            </p:cNvSpPr>
            <p:nvPr/>
          </p:nvSpPr>
          <p:spPr bwMode="auto">
            <a:xfrm>
              <a:off x="2820"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2" name="Freeform 20544"/>
            <p:cNvSpPr>
              <a:spLocks/>
            </p:cNvSpPr>
            <p:nvPr/>
          </p:nvSpPr>
          <p:spPr bwMode="auto">
            <a:xfrm>
              <a:off x="2784"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3" name="Freeform 20545"/>
            <p:cNvSpPr>
              <a:spLocks/>
            </p:cNvSpPr>
            <p:nvPr/>
          </p:nvSpPr>
          <p:spPr bwMode="auto">
            <a:xfrm>
              <a:off x="286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4" name="Freeform 20546"/>
            <p:cNvSpPr>
              <a:spLocks/>
            </p:cNvSpPr>
            <p:nvPr/>
          </p:nvSpPr>
          <p:spPr bwMode="auto">
            <a:xfrm>
              <a:off x="2880"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5" name="Freeform 20547"/>
            <p:cNvSpPr>
              <a:spLocks/>
            </p:cNvSpPr>
            <p:nvPr/>
          </p:nvSpPr>
          <p:spPr bwMode="auto">
            <a:xfrm>
              <a:off x="3016"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6" name="Freeform 20548"/>
            <p:cNvSpPr>
              <a:spLocks/>
            </p:cNvSpPr>
            <p:nvPr/>
          </p:nvSpPr>
          <p:spPr bwMode="auto">
            <a:xfrm>
              <a:off x="3020"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7" name="Freeform 20549"/>
            <p:cNvSpPr>
              <a:spLocks/>
            </p:cNvSpPr>
            <p:nvPr/>
          </p:nvSpPr>
          <p:spPr bwMode="auto">
            <a:xfrm>
              <a:off x="3080"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8" name="Freeform 20550"/>
            <p:cNvSpPr>
              <a:spLocks/>
            </p:cNvSpPr>
            <p:nvPr/>
          </p:nvSpPr>
          <p:spPr bwMode="auto">
            <a:xfrm>
              <a:off x="15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09" name="Freeform 20551"/>
            <p:cNvSpPr>
              <a:spLocks/>
            </p:cNvSpPr>
            <p:nvPr/>
          </p:nvSpPr>
          <p:spPr bwMode="auto">
            <a:xfrm>
              <a:off x="3076"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0" name="Freeform 20552"/>
            <p:cNvSpPr>
              <a:spLocks/>
            </p:cNvSpPr>
            <p:nvPr/>
          </p:nvSpPr>
          <p:spPr bwMode="auto">
            <a:xfrm>
              <a:off x="2760"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1" name="Freeform 20553"/>
            <p:cNvSpPr>
              <a:spLocks/>
            </p:cNvSpPr>
            <p:nvPr/>
          </p:nvSpPr>
          <p:spPr bwMode="auto">
            <a:xfrm>
              <a:off x="2273"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2" name="Freeform 20554"/>
            <p:cNvSpPr>
              <a:spLocks/>
            </p:cNvSpPr>
            <p:nvPr/>
          </p:nvSpPr>
          <p:spPr bwMode="auto">
            <a:xfrm>
              <a:off x="2409"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3" name="Freeform 20555"/>
            <p:cNvSpPr>
              <a:spLocks/>
            </p:cNvSpPr>
            <p:nvPr/>
          </p:nvSpPr>
          <p:spPr bwMode="auto">
            <a:xfrm>
              <a:off x="2673"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4" name="Freeform 20556"/>
            <p:cNvSpPr>
              <a:spLocks/>
            </p:cNvSpPr>
            <p:nvPr/>
          </p:nvSpPr>
          <p:spPr bwMode="auto">
            <a:xfrm>
              <a:off x="2629"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5" name="Freeform 20557"/>
            <p:cNvSpPr>
              <a:spLocks/>
            </p:cNvSpPr>
            <p:nvPr/>
          </p:nvSpPr>
          <p:spPr bwMode="auto">
            <a:xfrm>
              <a:off x="2145"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6" name="Freeform 20558"/>
            <p:cNvSpPr>
              <a:spLocks/>
            </p:cNvSpPr>
            <p:nvPr/>
          </p:nvSpPr>
          <p:spPr bwMode="auto">
            <a:xfrm>
              <a:off x="2613"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7" name="Freeform 20559"/>
            <p:cNvSpPr>
              <a:spLocks/>
            </p:cNvSpPr>
            <p:nvPr/>
          </p:nvSpPr>
          <p:spPr bwMode="auto">
            <a:xfrm>
              <a:off x="2712"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8" name="Freeform 20560"/>
            <p:cNvSpPr>
              <a:spLocks/>
            </p:cNvSpPr>
            <p:nvPr/>
          </p:nvSpPr>
          <p:spPr bwMode="auto">
            <a:xfrm>
              <a:off x="2924"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19" name="Freeform 20561"/>
            <p:cNvSpPr>
              <a:spLocks/>
            </p:cNvSpPr>
            <p:nvPr/>
          </p:nvSpPr>
          <p:spPr bwMode="auto">
            <a:xfrm>
              <a:off x="3040"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0" name="Freeform 20562"/>
            <p:cNvSpPr>
              <a:spLocks/>
            </p:cNvSpPr>
            <p:nvPr/>
          </p:nvSpPr>
          <p:spPr bwMode="auto">
            <a:xfrm>
              <a:off x="3176"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1" name="Freeform 20563"/>
            <p:cNvSpPr>
              <a:spLocks/>
            </p:cNvSpPr>
            <p:nvPr/>
          </p:nvSpPr>
          <p:spPr bwMode="auto">
            <a:xfrm>
              <a:off x="3387"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2" name="Freeform 20564"/>
            <p:cNvSpPr>
              <a:spLocks/>
            </p:cNvSpPr>
            <p:nvPr/>
          </p:nvSpPr>
          <p:spPr bwMode="auto">
            <a:xfrm>
              <a:off x="3435"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3" name="Freeform 20565"/>
            <p:cNvSpPr>
              <a:spLocks/>
            </p:cNvSpPr>
            <p:nvPr/>
          </p:nvSpPr>
          <p:spPr bwMode="auto">
            <a:xfrm>
              <a:off x="3092"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4" name="Freeform 20566"/>
            <p:cNvSpPr>
              <a:spLocks/>
            </p:cNvSpPr>
            <p:nvPr/>
          </p:nvSpPr>
          <p:spPr bwMode="auto">
            <a:xfrm>
              <a:off x="2700"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5" name="Freeform 20567"/>
            <p:cNvSpPr>
              <a:spLocks/>
            </p:cNvSpPr>
            <p:nvPr/>
          </p:nvSpPr>
          <p:spPr bwMode="auto">
            <a:xfrm>
              <a:off x="2257"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6" name="Freeform 20568"/>
            <p:cNvSpPr>
              <a:spLocks/>
            </p:cNvSpPr>
            <p:nvPr/>
          </p:nvSpPr>
          <p:spPr bwMode="auto">
            <a:xfrm>
              <a:off x="1790" y="21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7" name="Freeform 20569"/>
            <p:cNvSpPr>
              <a:spLocks/>
            </p:cNvSpPr>
            <p:nvPr/>
          </p:nvSpPr>
          <p:spPr bwMode="auto">
            <a:xfrm>
              <a:off x="2149"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8" name="Freeform 20570"/>
            <p:cNvSpPr>
              <a:spLocks/>
            </p:cNvSpPr>
            <p:nvPr/>
          </p:nvSpPr>
          <p:spPr bwMode="auto">
            <a:xfrm>
              <a:off x="2093"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29" name="Freeform 20571"/>
            <p:cNvSpPr>
              <a:spLocks/>
            </p:cNvSpPr>
            <p:nvPr/>
          </p:nvSpPr>
          <p:spPr bwMode="auto">
            <a:xfrm>
              <a:off x="2756"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0" name="Freeform 20572"/>
            <p:cNvSpPr>
              <a:spLocks/>
            </p:cNvSpPr>
            <p:nvPr/>
          </p:nvSpPr>
          <p:spPr bwMode="auto">
            <a:xfrm>
              <a:off x="3028"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1" name="Freeform 20573"/>
            <p:cNvSpPr>
              <a:spLocks/>
            </p:cNvSpPr>
            <p:nvPr/>
          </p:nvSpPr>
          <p:spPr bwMode="auto">
            <a:xfrm>
              <a:off x="3276" y="80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2" name="Freeform 20574"/>
            <p:cNvSpPr>
              <a:spLocks/>
            </p:cNvSpPr>
            <p:nvPr/>
          </p:nvSpPr>
          <p:spPr bwMode="auto">
            <a:xfrm>
              <a:off x="2633"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3" name="Freeform 20575"/>
            <p:cNvSpPr>
              <a:spLocks/>
            </p:cNvSpPr>
            <p:nvPr/>
          </p:nvSpPr>
          <p:spPr bwMode="auto">
            <a:xfrm>
              <a:off x="2816"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4" name="Freeform 20576"/>
            <p:cNvSpPr>
              <a:spLocks/>
            </p:cNvSpPr>
            <p:nvPr/>
          </p:nvSpPr>
          <p:spPr bwMode="auto">
            <a:xfrm>
              <a:off x="309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5" name="Freeform 20577"/>
            <p:cNvSpPr>
              <a:spLocks/>
            </p:cNvSpPr>
            <p:nvPr/>
          </p:nvSpPr>
          <p:spPr bwMode="auto">
            <a:xfrm>
              <a:off x="297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6" name="Freeform 20578"/>
            <p:cNvSpPr>
              <a:spLocks/>
            </p:cNvSpPr>
            <p:nvPr/>
          </p:nvSpPr>
          <p:spPr bwMode="auto">
            <a:xfrm>
              <a:off x="3100"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7" name="Freeform 20579"/>
            <p:cNvSpPr>
              <a:spLocks/>
            </p:cNvSpPr>
            <p:nvPr/>
          </p:nvSpPr>
          <p:spPr bwMode="auto">
            <a:xfrm>
              <a:off x="3160"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8" name="Freeform 20580"/>
            <p:cNvSpPr>
              <a:spLocks/>
            </p:cNvSpPr>
            <p:nvPr/>
          </p:nvSpPr>
          <p:spPr bwMode="auto">
            <a:xfrm>
              <a:off x="3383"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39" name="Freeform 20581"/>
            <p:cNvSpPr>
              <a:spLocks/>
            </p:cNvSpPr>
            <p:nvPr/>
          </p:nvSpPr>
          <p:spPr bwMode="auto">
            <a:xfrm>
              <a:off x="207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0" name="Freeform 20582"/>
            <p:cNvSpPr>
              <a:spLocks/>
            </p:cNvSpPr>
            <p:nvPr/>
          </p:nvSpPr>
          <p:spPr bwMode="auto">
            <a:xfrm>
              <a:off x="1454"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1" name="Freeform 20583"/>
            <p:cNvSpPr>
              <a:spLocks/>
            </p:cNvSpPr>
            <p:nvPr/>
          </p:nvSpPr>
          <p:spPr bwMode="auto">
            <a:xfrm>
              <a:off x="11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2" name="Freeform 20584"/>
            <p:cNvSpPr>
              <a:spLocks/>
            </p:cNvSpPr>
            <p:nvPr/>
          </p:nvSpPr>
          <p:spPr bwMode="auto">
            <a:xfrm>
              <a:off x="1494"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3" name="Freeform 20585"/>
            <p:cNvSpPr>
              <a:spLocks/>
            </p:cNvSpPr>
            <p:nvPr/>
          </p:nvSpPr>
          <p:spPr bwMode="auto">
            <a:xfrm>
              <a:off x="1462" y="20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4" name="Freeform 20586"/>
            <p:cNvSpPr>
              <a:spLocks/>
            </p:cNvSpPr>
            <p:nvPr/>
          </p:nvSpPr>
          <p:spPr bwMode="auto">
            <a:xfrm>
              <a:off x="1994"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5" name="Freeform 20587"/>
            <p:cNvSpPr>
              <a:spLocks/>
            </p:cNvSpPr>
            <p:nvPr/>
          </p:nvSpPr>
          <p:spPr bwMode="auto">
            <a:xfrm>
              <a:off x="2373"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6" name="Freeform 20588"/>
            <p:cNvSpPr>
              <a:spLocks/>
            </p:cNvSpPr>
            <p:nvPr/>
          </p:nvSpPr>
          <p:spPr bwMode="auto">
            <a:xfrm>
              <a:off x="2740"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7" name="Freeform 20589"/>
            <p:cNvSpPr>
              <a:spLocks/>
            </p:cNvSpPr>
            <p:nvPr/>
          </p:nvSpPr>
          <p:spPr bwMode="auto">
            <a:xfrm>
              <a:off x="3052"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8" name="Freeform 20590"/>
            <p:cNvSpPr>
              <a:spLocks/>
            </p:cNvSpPr>
            <p:nvPr/>
          </p:nvSpPr>
          <p:spPr bwMode="auto">
            <a:xfrm>
              <a:off x="2317"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49" name="Freeform 20591"/>
            <p:cNvSpPr>
              <a:spLocks/>
            </p:cNvSpPr>
            <p:nvPr/>
          </p:nvSpPr>
          <p:spPr bwMode="auto">
            <a:xfrm>
              <a:off x="2361"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0" name="Freeform 20592"/>
            <p:cNvSpPr>
              <a:spLocks/>
            </p:cNvSpPr>
            <p:nvPr/>
          </p:nvSpPr>
          <p:spPr bwMode="auto">
            <a:xfrm>
              <a:off x="2605"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1" name="Freeform 20593"/>
            <p:cNvSpPr>
              <a:spLocks/>
            </p:cNvSpPr>
            <p:nvPr/>
          </p:nvSpPr>
          <p:spPr bwMode="auto">
            <a:xfrm>
              <a:off x="2637"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2" name="Freeform 20594"/>
            <p:cNvSpPr>
              <a:spLocks/>
            </p:cNvSpPr>
            <p:nvPr/>
          </p:nvSpPr>
          <p:spPr bwMode="auto">
            <a:xfrm>
              <a:off x="2669"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3" name="Freeform 20595"/>
            <p:cNvSpPr>
              <a:spLocks/>
            </p:cNvSpPr>
            <p:nvPr/>
          </p:nvSpPr>
          <p:spPr bwMode="auto">
            <a:xfrm>
              <a:off x="3116"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4" name="Freeform 20596"/>
            <p:cNvSpPr>
              <a:spLocks/>
            </p:cNvSpPr>
            <p:nvPr/>
          </p:nvSpPr>
          <p:spPr bwMode="auto">
            <a:xfrm>
              <a:off x="2137"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5" name="Freeform 20597"/>
            <p:cNvSpPr>
              <a:spLocks/>
            </p:cNvSpPr>
            <p:nvPr/>
          </p:nvSpPr>
          <p:spPr bwMode="auto">
            <a:xfrm>
              <a:off x="2165"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6" name="Freeform 20598"/>
            <p:cNvSpPr>
              <a:spLocks/>
            </p:cNvSpPr>
            <p:nvPr/>
          </p:nvSpPr>
          <p:spPr bwMode="auto">
            <a:xfrm>
              <a:off x="12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7" name="Freeform 20599"/>
            <p:cNvSpPr>
              <a:spLocks/>
            </p:cNvSpPr>
            <p:nvPr/>
          </p:nvSpPr>
          <p:spPr bwMode="auto">
            <a:xfrm>
              <a:off x="1506" y="19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8" name="Freeform 20600"/>
            <p:cNvSpPr>
              <a:spLocks/>
            </p:cNvSpPr>
            <p:nvPr/>
          </p:nvSpPr>
          <p:spPr bwMode="auto">
            <a:xfrm>
              <a:off x="1726"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59" name="Freeform 20601"/>
            <p:cNvSpPr>
              <a:spLocks/>
            </p:cNvSpPr>
            <p:nvPr/>
          </p:nvSpPr>
          <p:spPr bwMode="auto">
            <a:xfrm>
              <a:off x="2313"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0" name="Freeform 20602"/>
            <p:cNvSpPr>
              <a:spLocks/>
            </p:cNvSpPr>
            <p:nvPr/>
          </p:nvSpPr>
          <p:spPr bwMode="auto">
            <a:xfrm>
              <a:off x="2848"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1" name="Freeform 20603"/>
            <p:cNvSpPr>
              <a:spLocks/>
            </p:cNvSpPr>
            <p:nvPr/>
          </p:nvSpPr>
          <p:spPr bwMode="auto">
            <a:xfrm>
              <a:off x="2345"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2" name="Freeform 20604"/>
            <p:cNvSpPr>
              <a:spLocks/>
            </p:cNvSpPr>
            <p:nvPr/>
          </p:nvSpPr>
          <p:spPr bwMode="auto">
            <a:xfrm>
              <a:off x="2561"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3" name="Freeform 20605"/>
            <p:cNvSpPr>
              <a:spLocks/>
            </p:cNvSpPr>
            <p:nvPr/>
          </p:nvSpPr>
          <p:spPr bwMode="auto">
            <a:xfrm>
              <a:off x="2361"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4" name="Freeform 20606"/>
            <p:cNvSpPr>
              <a:spLocks/>
            </p:cNvSpPr>
            <p:nvPr/>
          </p:nvSpPr>
          <p:spPr bwMode="auto">
            <a:xfrm>
              <a:off x="282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5" name="Freeform 20607"/>
            <p:cNvSpPr>
              <a:spLocks/>
            </p:cNvSpPr>
            <p:nvPr/>
          </p:nvSpPr>
          <p:spPr bwMode="auto">
            <a:xfrm>
              <a:off x="3208"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6" name="Freeform 20608"/>
            <p:cNvSpPr>
              <a:spLocks/>
            </p:cNvSpPr>
            <p:nvPr/>
          </p:nvSpPr>
          <p:spPr bwMode="auto">
            <a:xfrm>
              <a:off x="3052"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7" name="Freeform 20609"/>
            <p:cNvSpPr>
              <a:spLocks/>
            </p:cNvSpPr>
            <p:nvPr/>
          </p:nvSpPr>
          <p:spPr bwMode="auto">
            <a:xfrm>
              <a:off x="3028"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8" name="Freeform 20610"/>
            <p:cNvSpPr>
              <a:spLocks/>
            </p:cNvSpPr>
            <p:nvPr/>
          </p:nvSpPr>
          <p:spPr bwMode="auto">
            <a:xfrm>
              <a:off x="2569"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69" name="Freeform 20611"/>
            <p:cNvSpPr>
              <a:spLocks/>
            </p:cNvSpPr>
            <p:nvPr/>
          </p:nvSpPr>
          <p:spPr bwMode="auto">
            <a:xfrm>
              <a:off x="2780"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0" name="Freeform 20612"/>
            <p:cNvSpPr>
              <a:spLocks/>
            </p:cNvSpPr>
            <p:nvPr/>
          </p:nvSpPr>
          <p:spPr bwMode="auto">
            <a:xfrm>
              <a:off x="2425"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1" name="Freeform 20613"/>
            <p:cNvSpPr>
              <a:spLocks/>
            </p:cNvSpPr>
            <p:nvPr/>
          </p:nvSpPr>
          <p:spPr bwMode="auto">
            <a:xfrm>
              <a:off x="1810"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2" name="Freeform 20614"/>
            <p:cNvSpPr>
              <a:spLocks/>
            </p:cNvSpPr>
            <p:nvPr/>
          </p:nvSpPr>
          <p:spPr bwMode="auto">
            <a:xfrm>
              <a:off x="2293"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3" name="Freeform 20615"/>
            <p:cNvSpPr>
              <a:spLocks/>
            </p:cNvSpPr>
            <p:nvPr/>
          </p:nvSpPr>
          <p:spPr bwMode="auto">
            <a:xfrm>
              <a:off x="2197" y="19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4" name="Freeform 20616"/>
            <p:cNvSpPr>
              <a:spLocks/>
            </p:cNvSpPr>
            <p:nvPr/>
          </p:nvSpPr>
          <p:spPr bwMode="auto">
            <a:xfrm>
              <a:off x="2980"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5" name="Freeform 20617"/>
            <p:cNvSpPr>
              <a:spLocks/>
            </p:cNvSpPr>
            <p:nvPr/>
          </p:nvSpPr>
          <p:spPr bwMode="auto">
            <a:xfrm>
              <a:off x="3495"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6" name="Freeform 20618"/>
            <p:cNvSpPr>
              <a:spLocks/>
            </p:cNvSpPr>
            <p:nvPr/>
          </p:nvSpPr>
          <p:spPr bwMode="auto">
            <a:xfrm>
              <a:off x="2816"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7" name="Freeform 20619"/>
            <p:cNvSpPr>
              <a:spLocks/>
            </p:cNvSpPr>
            <p:nvPr/>
          </p:nvSpPr>
          <p:spPr bwMode="auto">
            <a:xfrm>
              <a:off x="3056"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8" name="Freeform 20620"/>
            <p:cNvSpPr>
              <a:spLocks/>
            </p:cNvSpPr>
            <p:nvPr/>
          </p:nvSpPr>
          <p:spPr bwMode="auto">
            <a:xfrm>
              <a:off x="3284"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79" name="Freeform 20621"/>
            <p:cNvSpPr>
              <a:spLocks/>
            </p:cNvSpPr>
            <p:nvPr/>
          </p:nvSpPr>
          <p:spPr bwMode="auto">
            <a:xfrm>
              <a:off x="3563"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0" name="Freeform 20622"/>
            <p:cNvSpPr>
              <a:spLocks/>
            </p:cNvSpPr>
            <p:nvPr/>
          </p:nvSpPr>
          <p:spPr bwMode="auto">
            <a:xfrm>
              <a:off x="3659"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1" name="Freeform 20623"/>
            <p:cNvSpPr>
              <a:spLocks/>
            </p:cNvSpPr>
            <p:nvPr/>
          </p:nvSpPr>
          <p:spPr bwMode="auto">
            <a:xfrm>
              <a:off x="3651"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2" name="Freeform 20624"/>
            <p:cNvSpPr>
              <a:spLocks/>
            </p:cNvSpPr>
            <p:nvPr/>
          </p:nvSpPr>
          <p:spPr bwMode="auto">
            <a:xfrm>
              <a:off x="3687"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3" name="Freeform 20625"/>
            <p:cNvSpPr>
              <a:spLocks/>
            </p:cNvSpPr>
            <p:nvPr/>
          </p:nvSpPr>
          <p:spPr bwMode="auto">
            <a:xfrm>
              <a:off x="3216"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4" name="Freeform 20626"/>
            <p:cNvSpPr>
              <a:spLocks/>
            </p:cNvSpPr>
            <p:nvPr/>
          </p:nvSpPr>
          <p:spPr bwMode="auto">
            <a:xfrm>
              <a:off x="2772"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5" name="Freeform 20627"/>
            <p:cNvSpPr>
              <a:spLocks/>
            </p:cNvSpPr>
            <p:nvPr/>
          </p:nvSpPr>
          <p:spPr bwMode="auto">
            <a:xfrm>
              <a:off x="2764"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6" name="Freeform 20628"/>
            <p:cNvSpPr>
              <a:spLocks/>
            </p:cNvSpPr>
            <p:nvPr/>
          </p:nvSpPr>
          <p:spPr bwMode="auto">
            <a:xfrm>
              <a:off x="2976"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7" name="Freeform 20629"/>
            <p:cNvSpPr>
              <a:spLocks/>
            </p:cNvSpPr>
            <p:nvPr/>
          </p:nvSpPr>
          <p:spPr bwMode="auto">
            <a:xfrm>
              <a:off x="2844"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8" name="Freeform 20630"/>
            <p:cNvSpPr>
              <a:spLocks/>
            </p:cNvSpPr>
            <p:nvPr/>
          </p:nvSpPr>
          <p:spPr bwMode="auto">
            <a:xfrm>
              <a:off x="2820"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89" name="Freeform 20631"/>
            <p:cNvSpPr>
              <a:spLocks/>
            </p:cNvSpPr>
            <p:nvPr/>
          </p:nvSpPr>
          <p:spPr bwMode="auto">
            <a:xfrm>
              <a:off x="2844"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0" name="Freeform 20632"/>
            <p:cNvSpPr>
              <a:spLocks/>
            </p:cNvSpPr>
            <p:nvPr/>
          </p:nvSpPr>
          <p:spPr bwMode="auto">
            <a:xfrm>
              <a:off x="2669"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1" name="Freeform 20633"/>
            <p:cNvSpPr>
              <a:spLocks/>
            </p:cNvSpPr>
            <p:nvPr/>
          </p:nvSpPr>
          <p:spPr bwMode="auto">
            <a:xfrm>
              <a:off x="2764"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2" name="Freeform 20634"/>
            <p:cNvSpPr>
              <a:spLocks/>
            </p:cNvSpPr>
            <p:nvPr/>
          </p:nvSpPr>
          <p:spPr bwMode="auto">
            <a:xfrm>
              <a:off x="2708"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3" name="Freeform 20635"/>
            <p:cNvSpPr>
              <a:spLocks/>
            </p:cNvSpPr>
            <p:nvPr/>
          </p:nvSpPr>
          <p:spPr bwMode="auto">
            <a:xfrm>
              <a:off x="3016"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4" name="Freeform 20636"/>
            <p:cNvSpPr>
              <a:spLocks/>
            </p:cNvSpPr>
            <p:nvPr/>
          </p:nvSpPr>
          <p:spPr bwMode="auto">
            <a:xfrm>
              <a:off x="3012"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5" name="Freeform 20637"/>
            <p:cNvSpPr>
              <a:spLocks/>
            </p:cNvSpPr>
            <p:nvPr/>
          </p:nvSpPr>
          <p:spPr bwMode="auto">
            <a:xfrm>
              <a:off x="2824"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6" name="Freeform 20638"/>
            <p:cNvSpPr>
              <a:spLocks/>
            </p:cNvSpPr>
            <p:nvPr/>
          </p:nvSpPr>
          <p:spPr bwMode="auto">
            <a:xfrm>
              <a:off x="2453"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7" name="Freeform 20639"/>
            <p:cNvSpPr>
              <a:spLocks/>
            </p:cNvSpPr>
            <p:nvPr/>
          </p:nvSpPr>
          <p:spPr bwMode="auto">
            <a:xfrm>
              <a:off x="2321"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8" name="Freeform 20640"/>
            <p:cNvSpPr>
              <a:spLocks/>
            </p:cNvSpPr>
            <p:nvPr/>
          </p:nvSpPr>
          <p:spPr bwMode="auto">
            <a:xfrm>
              <a:off x="1942"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499" name="Freeform 20641"/>
            <p:cNvSpPr>
              <a:spLocks/>
            </p:cNvSpPr>
            <p:nvPr/>
          </p:nvSpPr>
          <p:spPr bwMode="auto">
            <a:xfrm>
              <a:off x="2716"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0" name="Freeform 20642"/>
            <p:cNvSpPr>
              <a:spLocks/>
            </p:cNvSpPr>
            <p:nvPr/>
          </p:nvSpPr>
          <p:spPr bwMode="auto">
            <a:xfrm>
              <a:off x="2329"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3501" name="Freeform 20643"/>
            <p:cNvSpPr>
              <a:spLocks/>
            </p:cNvSpPr>
            <p:nvPr/>
          </p:nvSpPr>
          <p:spPr bwMode="auto">
            <a:xfrm>
              <a:off x="2617"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2" name="Freeform 20644"/>
            <p:cNvSpPr>
              <a:spLocks/>
            </p:cNvSpPr>
            <p:nvPr/>
          </p:nvSpPr>
          <p:spPr bwMode="auto">
            <a:xfrm>
              <a:off x="2349"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3" name="Freeform 20645"/>
            <p:cNvSpPr>
              <a:spLocks/>
            </p:cNvSpPr>
            <p:nvPr/>
          </p:nvSpPr>
          <p:spPr bwMode="auto">
            <a:xfrm>
              <a:off x="2681" y="1499"/>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4" name="Freeform 20646"/>
            <p:cNvSpPr>
              <a:spLocks/>
            </p:cNvSpPr>
            <p:nvPr/>
          </p:nvSpPr>
          <p:spPr bwMode="auto">
            <a:xfrm>
              <a:off x="2696"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5" name="Freeform 20647"/>
            <p:cNvSpPr>
              <a:spLocks/>
            </p:cNvSpPr>
            <p:nvPr/>
          </p:nvSpPr>
          <p:spPr bwMode="auto">
            <a:xfrm>
              <a:off x="2848"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6" name="Freeform 20648"/>
            <p:cNvSpPr>
              <a:spLocks/>
            </p:cNvSpPr>
            <p:nvPr/>
          </p:nvSpPr>
          <p:spPr bwMode="auto">
            <a:xfrm>
              <a:off x="3036"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7" name="Freeform 20649"/>
            <p:cNvSpPr>
              <a:spLocks/>
            </p:cNvSpPr>
            <p:nvPr/>
          </p:nvSpPr>
          <p:spPr bwMode="auto">
            <a:xfrm>
              <a:off x="3056"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8" name="Freeform 20650"/>
            <p:cNvSpPr>
              <a:spLocks/>
            </p:cNvSpPr>
            <p:nvPr/>
          </p:nvSpPr>
          <p:spPr bwMode="auto">
            <a:xfrm>
              <a:off x="3084"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09" name="Freeform 20651"/>
            <p:cNvSpPr>
              <a:spLocks/>
            </p:cNvSpPr>
            <p:nvPr/>
          </p:nvSpPr>
          <p:spPr bwMode="auto">
            <a:xfrm>
              <a:off x="3124"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0" name="Freeform 20652"/>
            <p:cNvSpPr>
              <a:spLocks/>
            </p:cNvSpPr>
            <p:nvPr/>
          </p:nvSpPr>
          <p:spPr bwMode="auto">
            <a:xfrm>
              <a:off x="2669"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1" name="Freeform 20653"/>
            <p:cNvSpPr>
              <a:spLocks/>
            </p:cNvSpPr>
            <p:nvPr/>
          </p:nvSpPr>
          <p:spPr bwMode="auto">
            <a:xfrm>
              <a:off x="2525"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2" name="Freeform 20654"/>
            <p:cNvSpPr>
              <a:spLocks/>
            </p:cNvSpPr>
            <p:nvPr/>
          </p:nvSpPr>
          <p:spPr bwMode="auto">
            <a:xfrm>
              <a:off x="2010"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3" name="Freeform 20655"/>
            <p:cNvSpPr>
              <a:spLocks/>
            </p:cNvSpPr>
            <p:nvPr/>
          </p:nvSpPr>
          <p:spPr bwMode="auto">
            <a:xfrm>
              <a:off x="1383" y="22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4" name="Freeform 20656"/>
            <p:cNvSpPr>
              <a:spLocks/>
            </p:cNvSpPr>
            <p:nvPr/>
          </p:nvSpPr>
          <p:spPr bwMode="auto">
            <a:xfrm>
              <a:off x="2089"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5" name="Freeform 20657"/>
            <p:cNvSpPr>
              <a:spLocks/>
            </p:cNvSpPr>
            <p:nvPr/>
          </p:nvSpPr>
          <p:spPr bwMode="auto">
            <a:xfrm>
              <a:off x="2469"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6" name="Freeform 20658"/>
            <p:cNvSpPr>
              <a:spLocks/>
            </p:cNvSpPr>
            <p:nvPr/>
          </p:nvSpPr>
          <p:spPr bwMode="auto">
            <a:xfrm>
              <a:off x="3092"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7" name="Freeform 20659"/>
            <p:cNvSpPr>
              <a:spLocks/>
            </p:cNvSpPr>
            <p:nvPr/>
          </p:nvSpPr>
          <p:spPr bwMode="auto">
            <a:xfrm>
              <a:off x="2816"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8" name="Freeform 20660"/>
            <p:cNvSpPr>
              <a:spLocks/>
            </p:cNvSpPr>
            <p:nvPr/>
          </p:nvSpPr>
          <p:spPr bwMode="auto">
            <a:xfrm>
              <a:off x="2888"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19" name="Freeform 20661"/>
            <p:cNvSpPr>
              <a:spLocks/>
            </p:cNvSpPr>
            <p:nvPr/>
          </p:nvSpPr>
          <p:spPr bwMode="auto">
            <a:xfrm>
              <a:off x="2824"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0" name="Freeform 20662"/>
            <p:cNvSpPr>
              <a:spLocks/>
            </p:cNvSpPr>
            <p:nvPr/>
          </p:nvSpPr>
          <p:spPr bwMode="auto">
            <a:xfrm>
              <a:off x="2884"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1" name="Freeform 20663"/>
            <p:cNvSpPr>
              <a:spLocks/>
            </p:cNvSpPr>
            <p:nvPr/>
          </p:nvSpPr>
          <p:spPr bwMode="auto">
            <a:xfrm>
              <a:off x="323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2" name="Freeform 20664"/>
            <p:cNvSpPr>
              <a:spLocks/>
            </p:cNvSpPr>
            <p:nvPr/>
          </p:nvSpPr>
          <p:spPr bwMode="auto">
            <a:xfrm>
              <a:off x="3244"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3" name="Freeform 20665"/>
            <p:cNvSpPr>
              <a:spLocks/>
            </p:cNvSpPr>
            <p:nvPr/>
          </p:nvSpPr>
          <p:spPr bwMode="auto">
            <a:xfrm>
              <a:off x="3184"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4" name="Freeform 20666"/>
            <p:cNvSpPr>
              <a:spLocks/>
            </p:cNvSpPr>
            <p:nvPr/>
          </p:nvSpPr>
          <p:spPr bwMode="auto">
            <a:xfrm>
              <a:off x="3228"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5" name="Freeform 20667"/>
            <p:cNvSpPr>
              <a:spLocks/>
            </p:cNvSpPr>
            <p:nvPr/>
          </p:nvSpPr>
          <p:spPr bwMode="auto">
            <a:xfrm>
              <a:off x="2796"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6" name="Freeform 20668"/>
            <p:cNvSpPr>
              <a:spLocks/>
            </p:cNvSpPr>
            <p:nvPr/>
          </p:nvSpPr>
          <p:spPr bwMode="auto">
            <a:xfrm>
              <a:off x="2800"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7" name="Freeform 20669"/>
            <p:cNvSpPr>
              <a:spLocks/>
            </p:cNvSpPr>
            <p:nvPr/>
          </p:nvSpPr>
          <p:spPr bwMode="auto">
            <a:xfrm>
              <a:off x="2285"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8" name="Freeform 20670"/>
            <p:cNvSpPr>
              <a:spLocks/>
            </p:cNvSpPr>
            <p:nvPr/>
          </p:nvSpPr>
          <p:spPr bwMode="auto">
            <a:xfrm>
              <a:off x="2329"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29" name="Freeform 20671"/>
            <p:cNvSpPr>
              <a:spLocks/>
            </p:cNvSpPr>
            <p:nvPr/>
          </p:nvSpPr>
          <p:spPr bwMode="auto">
            <a:xfrm>
              <a:off x="2062" y="18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0" name="Freeform 20672"/>
            <p:cNvSpPr>
              <a:spLocks/>
            </p:cNvSpPr>
            <p:nvPr/>
          </p:nvSpPr>
          <p:spPr bwMode="auto">
            <a:xfrm>
              <a:off x="253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1" name="Freeform 20673"/>
            <p:cNvSpPr>
              <a:spLocks/>
            </p:cNvSpPr>
            <p:nvPr/>
          </p:nvSpPr>
          <p:spPr bwMode="auto">
            <a:xfrm>
              <a:off x="3363"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2" name="Freeform 20674"/>
            <p:cNvSpPr>
              <a:spLocks/>
            </p:cNvSpPr>
            <p:nvPr/>
          </p:nvSpPr>
          <p:spPr bwMode="auto">
            <a:xfrm>
              <a:off x="2852"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3" name="Freeform 20675"/>
            <p:cNvSpPr>
              <a:spLocks/>
            </p:cNvSpPr>
            <p:nvPr/>
          </p:nvSpPr>
          <p:spPr bwMode="auto">
            <a:xfrm>
              <a:off x="2860"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4" name="Freeform 20676"/>
            <p:cNvSpPr>
              <a:spLocks/>
            </p:cNvSpPr>
            <p:nvPr/>
          </p:nvSpPr>
          <p:spPr bwMode="auto">
            <a:xfrm>
              <a:off x="2972"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5" name="Freeform 20677"/>
            <p:cNvSpPr>
              <a:spLocks/>
            </p:cNvSpPr>
            <p:nvPr/>
          </p:nvSpPr>
          <p:spPr bwMode="auto">
            <a:xfrm>
              <a:off x="2944"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6" name="Freeform 20678"/>
            <p:cNvSpPr>
              <a:spLocks/>
            </p:cNvSpPr>
            <p:nvPr/>
          </p:nvSpPr>
          <p:spPr bwMode="auto">
            <a:xfrm>
              <a:off x="3176"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7" name="Freeform 20679"/>
            <p:cNvSpPr>
              <a:spLocks/>
            </p:cNvSpPr>
            <p:nvPr/>
          </p:nvSpPr>
          <p:spPr bwMode="auto">
            <a:xfrm>
              <a:off x="3188"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8" name="Freeform 20680"/>
            <p:cNvSpPr>
              <a:spLocks/>
            </p:cNvSpPr>
            <p:nvPr/>
          </p:nvSpPr>
          <p:spPr bwMode="auto">
            <a:xfrm>
              <a:off x="3180"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39" name="Freeform 20681"/>
            <p:cNvSpPr>
              <a:spLocks/>
            </p:cNvSpPr>
            <p:nvPr/>
          </p:nvSpPr>
          <p:spPr bwMode="auto">
            <a:xfrm>
              <a:off x="3300" y="115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0" name="Freeform 20682"/>
            <p:cNvSpPr>
              <a:spLocks/>
            </p:cNvSpPr>
            <p:nvPr/>
          </p:nvSpPr>
          <p:spPr bwMode="auto">
            <a:xfrm>
              <a:off x="3044"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1" name="Freeform 20683"/>
            <p:cNvSpPr>
              <a:spLocks/>
            </p:cNvSpPr>
            <p:nvPr/>
          </p:nvSpPr>
          <p:spPr bwMode="auto">
            <a:xfrm>
              <a:off x="2860"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2" name="Freeform 20684"/>
            <p:cNvSpPr>
              <a:spLocks/>
            </p:cNvSpPr>
            <p:nvPr/>
          </p:nvSpPr>
          <p:spPr bwMode="auto">
            <a:xfrm>
              <a:off x="2325"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3" name="Freeform 20685"/>
            <p:cNvSpPr>
              <a:spLocks/>
            </p:cNvSpPr>
            <p:nvPr/>
          </p:nvSpPr>
          <p:spPr bwMode="auto">
            <a:xfrm>
              <a:off x="2836"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4" name="Freeform 20686"/>
            <p:cNvSpPr>
              <a:spLocks/>
            </p:cNvSpPr>
            <p:nvPr/>
          </p:nvSpPr>
          <p:spPr bwMode="auto">
            <a:xfrm>
              <a:off x="2397"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5" name="Freeform 20687"/>
            <p:cNvSpPr>
              <a:spLocks/>
            </p:cNvSpPr>
            <p:nvPr/>
          </p:nvSpPr>
          <p:spPr bwMode="auto">
            <a:xfrm>
              <a:off x="286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6" name="Freeform 20688"/>
            <p:cNvSpPr>
              <a:spLocks/>
            </p:cNvSpPr>
            <p:nvPr/>
          </p:nvSpPr>
          <p:spPr bwMode="auto">
            <a:xfrm>
              <a:off x="268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7" name="Freeform 20689"/>
            <p:cNvSpPr>
              <a:spLocks/>
            </p:cNvSpPr>
            <p:nvPr/>
          </p:nvSpPr>
          <p:spPr bwMode="auto">
            <a:xfrm>
              <a:off x="2912"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8" name="Freeform 20690"/>
            <p:cNvSpPr>
              <a:spLocks/>
            </p:cNvSpPr>
            <p:nvPr/>
          </p:nvSpPr>
          <p:spPr bwMode="auto">
            <a:xfrm>
              <a:off x="3032"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49" name="Freeform 20691"/>
            <p:cNvSpPr>
              <a:spLocks/>
            </p:cNvSpPr>
            <p:nvPr/>
          </p:nvSpPr>
          <p:spPr bwMode="auto">
            <a:xfrm>
              <a:off x="3276"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0" name="Freeform 20692"/>
            <p:cNvSpPr>
              <a:spLocks/>
            </p:cNvSpPr>
            <p:nvPr/>
          </p:nvSpPr>
          <p:spPr bwMode="auto">
            <a:xfrm>
              <a:off x="3248"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1" name="Freeform 20693"/>
            <p:cNvSpPr>
              <a:spLocks/>
            </p:cNvSpPr>
            <p:nvPr/>
          </p:nvSpPr>
          <p:spPr bwMode="auto">
            <a:xfrm>
              <a:off x="350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2" name="Freeform 20694"/>
            <p:cNvSpPr>
              <a:spLocks/>
            </p:cNvSpPr>
            <p:nvPr/>
          </p:nvSpPr>
          <p:spPr bwMode="auto">
            <a:xfrm>
              <a:off x="348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3" name="Freeform 20695"/>
            <p:cNvSpPr>
              <a:spLocks/>
            </p:cNvSpPr>
            <p:nvPr/>
          </p:nvSpPr>
          <p:spPr bwMode="auto">
            <a:xfrm>
              <a:off x="3531"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4" name="Freeform 20696"/>
            <p:cNvSpPr>
              <a:spLocks/>
            </p:cNvSpPr>
            <p:nvPr/>
          </p:nvSpPr>
          <p:spPr bwMode="auto">
            <a:xfrm>
              <a:off x="3595"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5" name="Freeform 20697"/>
            <p:cNvSpPr>
              <a:spLocks/>
            </p:cNvSpPr>
            <p:nvPr/>
          </p:nvSpPr>
          <p:spPr bwMode="auto">
            <a:xfrm>
              <a:off x="3204"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6" name="Freeform 20698"/>
            <p:cNvSpPr>
              <a:spLocks/>
            </p:cNvSpPr>
            <p:nvPr/>
          </p:nvSpPr>
          <p:spPr bwMode="auto">
            <a:xfrm>
              <a:off x="3016"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7" name="Freeform 20699"/>
            <p:cNvSpPr>
              <a:spLocks/>
            </p:cNvSpPr>
            <p:nvPr/>
          </p:nvSpPr>
          <p:spPr bwMode="auto">
            <a:xfrm>
              <a:off x="2437"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8" name="Freeform 20700"/>
            <p:cNvSpPr>
              <a:spLocks/>
            </p:cNvSpPr>
            <p:nvPr/>
          </p:nvSpPr>
          <p:spPr bwMode="auto">
            <a:xfrm>
              <a:off x="3048"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59" name="Freeform 20701"/>
            <p:cNvSpPr>
              <a:spLocks/>
            </p:cNvSpPr>
            <p:nvPr/>
          </p:nvSpPr>
          <p:spPr bwMode="auto">
            <a:xfrm>
              <a:off x="2417"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0" name="Freeform 20702"/>
            <p:cNvSpPr>
              <a:spLocks/>
            </p:cNvSpPr>
            <p:nvPr/>
          </p:nvSpPr>
          <p:spPr bwMode="auto">
            <a:xfrm>
              <a:off x="3288"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1" name="Freeform 20703"/>
            <p:cNvSpPr>
              <a:spLocks/>
            </p:cNvSpPr>
            <p:nvPr/>
          </p:nvSpPr>
          <p:spPr bwMode="auto">
            <a:xfrm>
              <a:off x="3020"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2" name="Freeform 20704"/>
            <p:cNvSpPr>
              <a:spLocks/>
            </p:cNvSpPr>
            <p:nvPr/>
          </p:nvSpPr>
          <p:spPr bwMode="auto">
            <a:xfrm>
              <a:off x="2944"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3" name="Freeform 20705"/>
            <p:cNvSpPr>
              <a:spLocks/>
            </p:cNvSpPr>
            <p:nvPr/>
          </p:nvSpPr>
          <p:spPr bwMode="auto">
            <a:xfrm>
              <a:off x="3280"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4" name="Freeform 20706"/>
            <p:cNvSpPr>
              <a:spLocks/>
            </p:cNvSpPr>
            <p:nvPr/>
          </p:nvSpPr>
          <p:spPr bwMode="auto">
            <a:xfrm>
              <a:off x="3479"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5" name="Freeform 20707"/>
            <p:cNvSpPr>
              <a:spLocks/>
            </p:cNvSpPr>
            <p:nvPr/>
          </p:nvSpPr>
          <p:spPr bwMode="auto">
            <a:xfrm>
              <a:off x="342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6" name="Freeform 20708"/>
            <p:cNvSpPr>
              <a:spLocks/>
            </p:cNvSpPr>
            <p:nvPr/>
          </p:nvSpPr>
          <p:spPr bwMode="auto">
            <a:xfrm>
              <a:off x="3775"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7" name="Freeform 20709"/>
            <p:cNvSpPr>
              <a:spLocks/>
            </p:cNvSpPr>
            <p:nvPr/>
          </p:nvSpPr>
          <p:spPr bwMode="auto">
            <a:xfrm>
              <a:off x="3731"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8" name="Freeform 20710"/>
            <p:cNvSpPr>
              <a:spLocks/>
            </p:cNvSpPr>
            <p:nvPr/>
          </p:nvSpPr>
          <p:spPr bwMode="auto">
            <a:xfrm>
              <a:off x="3843"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69" name="Freeform 20711"/>
            <p:cNvSpPr>
              <a:spLocks/>
            </p:cNvSpPr>
            <p:nvPr/>
          </p:nvSpPr>
          <p:spPr bwMode="auto">
            <a:xfrm>
              <a:off x="3863"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0" name="Freeform 20712"/>
            <p:cNvSpPr>
              <a:spLocks/>
            </p:cNvSpPr>
            <p:nvPr/>
          </p:nvSpPr>
          <p:spPr bwMode="auto">
            <a:xfrm>
              <a:off x="3403"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1" name="Freeform 20713"/>
            <p:cNvSpPr>
              <a:spLocks/>
            </p:cNvSpPr>
            <p:nvPr/>
          </p:nvSpPr>
          <p:spPr bwMode="auto">
            <a:xfrm>
              <a:off x="3104"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2" name="Freeform 20714"/>
            <p:cNvSpPr>
              <a:spLocks/>
            </p:cNvSpPr>
            <p:nvPr/>
          </p:nvSpPr>
          <p:spPr bwMode="auto">
            <a:xfrm>
              <a:off x="3220"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3" name="Freeform 20715"/>
            <p:cNvSpPr>
              <a:spLocks/>
            </p:cNvSpPr>
            <p:nvPr/>
          </p:nvSpPr>
          <p:spPr bwMode="auto">
            <a:xfrm>
              <a:off x="3311"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4" name="Freeform 20716"/>
            <p:cNvSpPr>
              <a:spLocks/>
            </p:cNvSpPr>
            <p:nvPr/>
          </p:nvSpPr>
          <p:spPr bwMode="auto">
            <a:xfrm>
              <a:off x="3415"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5" name="Freeform 20717"/>
            <p:cNvSpPr>
              <a:spLocks/>
            </p:cNvSpPr>
            <p:nvPr/>
          </p:nvSpPr>
          <p:spPr bwMode="auto">
            <a:xfrm>
              <a:off x="3455"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6" name="Freeform 20718"/>
            <p:cNvSpPr>
              <a:spLocks/>
            </p:cNvSpPr>
            <p:nvPr/>
          </p:nvSpPr>
          <p:spPr bwMode="auto">
            <a:xfrm>
              <a:off x="3471"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7" name="Freeform 20719"/>
            <p:cNvSpPr>
              <a:spLocks/>
            </p:cNvSpPr>
            <p:nvPr/>
          </p:nvSpPr>
          <p:spPr bwMode="auto">
            <a:xfrm>
              <a:off x="250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8" name="Freeform 20720"/>
            <p:cNvSpPr>
              <a:spLocks/>
            </p:cNvSpPr>
            <p:nvPr/>
          </p:nvSpPr>
          <p:spPr bwMode="auto">
            <a:xfrm>
              <a:off x="25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79" name="Freeform 20721"/>
            <p:cNvSpPr>
              <a:spLocks/>
            </p:cNvSpPr>
            <p:nvPr/>
          </p:nvSpPr>
          <p:spPr bwMode="auto">
            <a:xfrm>
              <a:off x="236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0" name="Freeform 20722"/>
            <p:cNvSpPr>
              <a:spLocks/>
            </p:cNvSpPr>
            <p:nvPr/>
          </p:nvSpPr>
          <p:spPr bwMode="auto">
            <a:xfrm>
              <a:off x="215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1" name="Freeform 20723"/>
            <p:cNvSpPr>
              <a:spLocks/>
            </p:cNvSpPr>
            <p:nvPr/>
          </p:nvSpPr>
          <p:spPr bwMode="auto">
            <a:xfrm>
              <a:off x="21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2" name="Freeform 20724"/>
            <p:cNvSpPr>
              <a:spLocks/>
            </p:cNvSpPr>
            <p:nvPr/>
          </p:nvSpPr>
          <p:spPr bwMode="auto">
            <a:xfrm>
              <a:off x="223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3" name="Freeform 20725"/>
            <p:cNvSpPr>
              <a:spLocks/>
            </p:cNvSpPr>
            <p:nvPr/>
          </p:nvSpPr>
          <p:spPr bwMode="auto">
            <a:xfrm>
              <a:off x="216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4" name="Freeform 20726"/>
            <p:cNvSpPr>
              <a:spLocks/>
            </p:cNvSpPr>
            <p:nvPr/>
          </p:nvSpPr>
          <p:spPr bwMode="auto">
            <a:xfrm>
              <a:off x="214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5" name="Freeform 20727"/>
            <p:cNvSpPr>
              <a:spLocks/>
            </p:cNvSpPr>
            <p:nvPr/>
          </p:nvSpPr>
          <p:spPr bwMode="auto">
            <a:xfrm>
              <a:off x="219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6" name="Freeform 20728"/>
            <p:cNvSpPr>
              <a:spLocks/>
            </p:cNvSpPr>
            <p:nvPr/>
          </p:nvSpPr>
          <p:spPr bwMode="auto">
            <a:xfrm>
              <a:off x="228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7" name="Freeform 20729"/>
            <p:cNvSpPr>
              <a:spLocks/>
            </p:cNvSpPr>
            <p:nvPr/>
          </p:nvSpPr>
          <p:spPr bwMode="auto">
            <a:xfrm>
              <a:off x="254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8" name="Freeform 20730"/>
            <p:cNvSpPr>
              <a:spLocks/>
            </p:cNvSpPr>
            <p:nvPr/>
          </p:nvSpPr>
          <p:spPr bwMode="auto">
            <a:xfrm>
              <a:off x="3292"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89" name="Freeform 20731"/>
            <p:cNvSpPr>
              <a:spLocks/>
            </p:cNvSpPr>
            <p:nvPr/>
          </p:nvSpPr>
          <p:spPr bwMode="auto">
            <a:xfrm>
              <a:off x="329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0" name="Freeform 20732"/>
            <p:cNvSpPr>
              <a:spLocks/>
            </p:cNvSpPr>
            <p:nvPr/>
          </p:nvSpPr>
          <p:spPr bwMode="auto">
            <a:xfrm>
              <a:off x="3431"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1" name="Freeform 20733"/>
            <p:cNvSpPr>
              <a:spLocks/>
            </p:cNvSpPr>
            <p:nvPr/>
          </p:nvSpPr>
          <p:spPr bwMode="auto">
            <a:xfrm>
              <a:off x="254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2" name="Freeform 20734"/>
            <p:cNvSpPr>
              <a:spLocks/>
            </p:cNvSpPr>
            <p:nvPr/>
          </p:nvSpPr>
          <p:spPr bwMode="auto">
            <a:xfrm>
              <a:off x="285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3" name="Freeform 20735"/>
            <p:cNvSpPr>
              <a:spLocks/>
            </p:cNvSpPr>
            <p:nvPr/>
          </p:nvSpPr>
          <p:spPr bwMode="auto">
            <a:xfrm>
              <a:off x="3699"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4" name="Freeform 20736"/>
            <p:cNvSpPr>
              <a:spLocks/>
            </p:cNvSpPr>
            <p:nvPr/>
          </p:nvSpPr>
          <p:spPr bwMode="auto">
            <a:xfrm>
              <a:off x="3607"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5" name="Freeform 20737"/>
            <p:cNvSpPr>
              <a:spLocks/>
            </p:cNvSpPr>
            <p:nvPr/>
          </p:nvSpPr>
          <p:spPr bwMode="auto">
            <a:xfrm>
              <a:off x="3679"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6" name="Freeform 20738"/>
            <p:cNvSpPr>
              <a:spLocks/>
            </p:cNvSpPr>
            <p:nvPr/>
          </p:nvSpPr>
          <p:spPr bwMode="auto">
            <a:xfrm>
              <a:off x="275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7" name="Freeform 20739"/>
            <p:cNvSpPr>
              <a:spLocks/>
            </p:cNvSpPr>
            <p:nvPr/>
          </p:nvSpPr>
          <p:spPr bwMode="auto">
            <a:xfrm>
              <a:off x="3028" y="23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8" name="Freeform 20740"/>
            <p:cNvSpPr>
              <a:spLocks/>
            </p:cNvSpPr>
            <p:nvPr/>
          </p:nvSpPr>
          <p:spPr bwMode="auto">
            <a:xfrm>
              <a:off x="3060"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599" name="Freeform 20741"/>
            <p:cNvSpPr>
              <a:spLocks/>
            </p:cNvSpPr>
            <p:nvPr/>
          </p:nvSpPr>
          <p:spPr bwMode="auto">
            <a:xfrm>
              <a:off x="2884"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0" name="Freeform 20742"/>
            <p:cNvSpPr>
              <a:spLocks/>
            </p:cNvSpPr>
            <p:nvPr/>
          </p:nvSpPr>
          <p:spPr bwMode="auto">
            <a:xfrm>
              <a:off x="2657"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1" name="Freeform 20743"/>
            <p:cNvSpPr>
              <a:spLocks/>
            </p:cNvSpPr>
            <p:nvPr/>
          </p:nvSpPr>
          <p:spPr bwMode="auto">
            <a:xfrm>
              <a:off x="2453"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2" name="Freeform 20744"/>
            <p:cNvSpPr>
              <a:spLocks/>
            </p:cNvSpPr>
            <p:nvPr/>
          </p:nvSpPr>
          <p:spPr bwMode="auto">
            <a:xfrm>
              <a:off x="2353" y="25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3" name="Freeform 20745"/>
            <p:cNvSpPr>
              <a:spLocks/>
            </p:cNvSpPr>
            <p:nvPr/>
          </p:nvSpPr>
          <p:spPr bwMode="auto">
            <a:xfrm>
              <a:off x="218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4" name="Freeform 20746"/>
            <p:cNvSpPr>
              <a:spLocks/>
            </p:cNvSpPr>
            <p:nvPr/>
          </p:nvSpPr>
          <p:spPr bwMode="auto">
            <a:xfrm>
              <a:off x="214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5" name="Freeform 20747"/>
            <p:cNvSpPr>
              <a:spLocks/>
            </p:cNvSpPr>
            <p:nvPr/>
          </p:nvSpPr>
          <p:spPr bwMode="auto">
            <a:xfrm>
              <a:off x="219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6" name="Freeform 20748"/>
            <p:cNvSpPr>
              <a:spLocks/>
            </p:cNvSpPr>
            <p:nvPr/>
          </p:nvSpPr>
          <p:spPr bwMode="auto">
            <a:xfrm>
              <a:off x="18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7" name="Freeform 20749"/>
            <p:cNvSpPr>
              <a:spLocks/>
            </p:cNvSpPr>
            <p:nvPr/>
          </p:nvSpPr>
          <p:spPr bwMode="auto">
            <a:xfrm>
              <a:off x="3084"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8" name="Freeform 20750"/>
            <p:cNvSpPr>
              <a:spLocks/>
            </p:cNvSpPr>
            <p:nvPr/>
          </p:nvSpPr>
          <p:spPr bwMode="auto">
            <a:xfrm>
              <a:off x="2848"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09" name="Freeform 20751"/>
            <p:cNvSpPr>
              <a:spLocks/>
            </p:cNvSpPr>
            <p:nvPr/>
          </p:nvSpPr>
          <p:spPr bwMode="auto">
            <a:xfrm>
              <a:off x="2581"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0" name="Freeform 20752"/>
            <p:cNvSpPr>
              <a:spLocks/>
            </p:cNvSpPr>
            <p:nvPr/>
          </p:nvSpPr>
          <p:spPr bwMode="auto">
            <a:xfrm>
              <a:off x="2716"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1" name="Freeform 20753"/>
            <p:cNvSpPr>
              <a:spLocks/>
            </p:cNvSpPr>
            <p:nvPr/>
          </p:nvSpPr>
          <p:spPr bwMode="auto">
            <a:xfrm>
              <a:off x="2860"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2" name="Freeform 20754"/>
            <p:cNvSpPr>
              <a:spLocks/>
            </p:cNvSpPr>
            <p:nvPr/>
          </p:nvSpPr>
          <p:spPr bwMode="auto">
            <a:xfrm>
              <a:off x="2960"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3" name="Freeform 20755"/>
            <p:cNvSpPr>
              <a:spLocks/>
            </p:cNvSpPr>
            <p:nvPr/>
          </p:nvSpPr>
          <p:spPr bwMode="auto">
            <a:xfrm>
              <a:off x="3292"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4" name="Freeform 20756"/>
            <p:cNvSpPr>
              <a:spLocks/>
            </p:cNvSpPr>
            <p:nvPr/>
          </p:nvSpPr>
          <p:spPr bwMode="auto">
            <a:xfrm>
              <a:off x="3351"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5" name="Freeform 20757"/>
            <p:cNvSpPr>
              <a:spLocks/>
            </p:cNvSpPr>
            <p:nvPr/>
          </p:nvSpPr>
          <p:spPr bwMode="auto">
            <a:xfrm>
              <a:off x="3451"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6" name="Freeform 20758"/>
            <p:cNvSpPr>
              <a:spLocks/>
            </p:cNvSpPr>
            <p:nvPr/>
          </p:nvSpPr>
          <p:spPr bwMode="auto">
            <a:xfrm>
              <a:off x="3431"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7" name="Freeform 20759"/>
            <p:cNvSpPr>
              <a:spLocks/>
            </p:cNvSpPr>
            <p:nvPr/>
          </p:nvSpPr>
          <p:spPr bwMode="auto">
            <a:xfrm>
              <a:off x="3595"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8" name="Freeform 20760"/>
            <p:cNvSpPr>
              <a:spLocks/>
            </p:cNvSpPr>
            <p:nvPr/>
          </p:nvSpPr>
          <p:spPr bwMode="auto">
            <a:xfrm>
              <a:off x="3659"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19" name="Freeform 20761"/>
            <p:cNvSpPr>
              <a:spLocks/>
            </p:cNvSpPr>
            <p:nvPr/>
          </p:nvSpPr>
          <p:spPr bwMode="auto">
            <a:xfrm>
              <a:off x="341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0" name="Freeform 20762"/>
            <p:cNvSpPr>
              <a:spLocks/>
            </p:cNvSpPr>
            <p:nvPr/>
          </p:nvSpPr>
          <p:spPr bwMode="auto">
            <a:xfrm>
              <a:off x="3407"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1" name="Freeform 20763"/>
            <p:cNvSpPr>
              <a:spLocks/>
            </p:cNvSpPr>
            <p:nvPr/>
          </p:nvSpPr>
          <p:spPr bwMode="auto">
            <a:xfrm>
              <a:off x="3140"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2" name="Freeform 20764"/>
            <p:cNvSpPr>
              <a:spLocks/>
            </p:cNvSpPr>
            <p:nvPr/>
          </p:nvSpPr>
          <p:spPr bwMode="auto">
            <a:xfrm>
              <a:off x="2992"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3" name="Freeform 20765"/>
            <p:cNvSpPr>
              <a:spLocks/>
            </p:cNvSpPr>
            <p:nvPr/>
          </p:nvSpPr>
          <p:spPr bwMode="auto">
            <a:xfrm>
              <a:off x="2677"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4" name="Freeform 20766"/>
            <p:cNvSpPr>
              <a:spLocks/>
            </p:cNvSpPr>
            <p:nvPr/>
          </p:nvSpPr>
          <p:spPr bwMode="auto">
            <a:xfrm>
              <a:off x="3076"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5" name="Freeform 20767"/>
            <p:cNvSpPr>
              <a:spLocks/>
            </p:cNvSpPr>
            <p:nvPr/>
          </p:nvSpPr>
          <p:spPr bwMode="auto">
            <a:xfrm>
              <a:off x="2545"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6" name="Freeform 20768"/>
            <p:cNvSpPr>
              <a:spLocks/>
            </p:cNvSpPr>
            <p:nvPr/>
          </p:nvSpPr>
          <p:spPr bwMode="auto">
            <a:xfrm>
              <a:off x="2657"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7" name="Freeform 20769"/>
            <p:cNvSpPr>
              <a:spLocks/>
            </p:cNvSpPr>
            <p:nvPr/>
          </p:nvSpPr>
          <p:spPr bwMode="auto">
            <a:xfrm>
              <a:off x="2537"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8" name="Freeform 20770"/>
            <p:cNvSpPr>
              <a:spLocks/>
            </p:cNvSpPr>
            <p:nvPr/>
          </p:nvSpPr>
          <p:spPr bwMode="auto">
            <a:xfrm>
              <a:off x="2920"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29" name="Freeform 20771"/>
            <p:cNvSpPr>
              <a:spLocks/>
            </p:cNvSpPr>
            <p:nvPr/>
          </p:nvSpPr>
          <p:spPr bwMode="auto">
            <a:xfrm>
              <a:off x="2932"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0" name="Freeform 20772"/>
            <p:cNvSpPr>
              <a:spLocks/>
            </p:cNvSpPr>
            <p:nvPr/>
          </p:nvSpPr>
          <p:spPr bwMode="auto">
            <a:xfrm>
              <a:off x="3156"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1" name="Freeform 20773"/>
            <p:cNvSpPr>
              <a:spLocks/>
            </p:cNvSpPr>
            <p:nvPr/>
          </p:nvSpPr>
          <p:spPr bwMode="auto">
            <a:xfrm>
              <a:off x="3260"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2" name="Freeform 20774"/>
            <p:cNvSpPr>
              <a:spLocks/>
            </p:cNvSpPr>
            <p:nvPr/>
          </p:nvSpPr>
          <p:spPr bwMode="auto">
            <a:xfrm>
              <a:off x="3363"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3" name="Freeform 20775"/>
            <p:cNvSpPr>
              <a:spLocks/>
            </p:cNvSpPr>
            <p:nvPr/>
          </p:nvSpPr>
          <p:spPr bwMode="auto">
            <a:xfrm>
              <a:off x="3451"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4" name="Freeform 20776"/>
            <p:cNvSpPr>
              <a:spLocks/>
            </p:cNvSpPr>
            <p:nvPr/>
          </p:nvSpPr>
          <p:spPr bwMode="auto">
            <a:xfrm>
              <a:off x="3539"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5" name="Freeform 20777"/>
            <p:cNvSpPr>
              <a:spLocks/>
            </p:cNvSpPr>
            <p:nvPr/>
          </p:nvSpPr>
          <p:spPr bwMode="auto">
            <a:xfrm>
              <a:off x="3535"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6" name="Freeform 20778"/>
            <p:cNvSpPr>
              <a:spLocks/>
            </p:cNvSpPr>
            <p:nvPr/>
          </p:nvSpPr>
          <p:spPr bwMode="auto">
            <a:xfrm>
              <a:off x="3276"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7" name="Freeform 20779"/>
            <p:cNvSpPr>
              <a:spLocks/>
            </p:cNvSpPr>
            <p:nvPr/>
          </p:nvSpPr>
          <p:spPr bwMode="auto">
            <a:xfrm>
              <a:off x="2864"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8" name="Freeform 20780"/>
            <p:cNvSpPr>
              <a:spLocks/>
            </p:cNvSpPr>
            <p:nvPr/>
          </p:nvSpPr>
          <p:spPr bwMode="auto">
            <a:xfrm>
              <a:off x="2433"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39" name="Freeform 20781"/>
            <p:cNvSpPr>
              <a:spLocks/>
            </p:cNvSpPr>
            <p:nvPr/>
          </p:nvSpPr>
          <p:spPr bwMode="auto">
            <a:xfrm>
              <a:off x="2976"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0" name="Freeform 20782"/>
            <p:cNvSpPr>
              <a:spLocks/>
            </p:cNvSpPr>
            <p:nvPr/>
          </p:nvSpPr>
          <p:spPr bwMode="auto">
            <a:xfrm>
              <a:off x="2597"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1" name="Freeform 20783"/>
            <p:cNvSpPr>
              <a:spLocks/>
            </p:cNvSpPr>
            <p:nvPr/>
          </p:nvSpPr>
          <p:spPr bwMode="auto">
            <a:xfrm>
              <a:off x="3383"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2" name="Freeform 20784"/>
            <p:cNvSpPr>
              <a:spLocks/>
            </p:cNvSpPr>
            <p:nvPr/>
          </p:nvSpPr>
          <p:spPr bwMode="auto">
            <a:xfrm>
              <a:off x="312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3" name="Freeform 20785"/>
            <p:cNvSpPr>
              <a:spLocks/>
            </p:cNvSpPr>
            <p:nvPr/>
          </p:nvSpPr>
          <p:spPr bwMode="auto">
            <a:xfrm>
              <a:off x="356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4" name="Freeform 20786"/>
            <p:cNvSpPr>
              <a:spLocks/>
            </p:cNvSpPr>
            <p:nvPr/>
          </p:nvSpPr>
          <p:spPr bwMode="auto">
            <a:xfrm>
              <a:off x="3647"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5" name="Freeform 20787"/>
            <p:cNvSpPr>
              <a:spLocks/>
            </p:cNvSpPr>
            <p:nvPr/>
          </p:nvSpPr>
          <p:spPr bwMode="auto">
            <a:xfrm>
              <a:off x="3795"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6" name="Freeform 20788"/>
            <p:cNvSpPr>
              <a:spLocks/>
            </p:cNvSpPr>
            <p:nvPr/>
          </p:nvSpPr>
          <p:spPr bwMode="auto">
            <a:xfrm>
              <a:off x="3691"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7" name="Freeform 20789"/>
            <p:cNvSpPr>
              <a:spLocks/>
            </p:cNvSpPr>
            <p:nvPr/>
          </p:nvSpPr>
          <p:spPr bwMode="auto">
            <a:xfrm>
              <a:off x="3815"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8" name="Freeform 20790"/>
            <p:cNvSpPr>
              <a:spLocks/>
            </p:cNvSpPr>
            <p:nvPr/>
          </p:nvSpPr>
          <p:spPr bwMode="auto">
            <a:xfrm>
              <a:off x="3771"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49" name="Freeform 20791"/>
            <p:cNvSpPr>
              <a:spLocks/>
            </p:cNvSpPr>
            <p:nvPr/>
          </p:nvSpPr>
          <p:spPr bwMode="auto">
            <a:xfrm>
              <a:off x="3535"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0" name="Freeform 20792"/>
            <p:cNvSpPr>
              <a:spLocks/>
            </p:cNvSpPr>
            <p:nvPr/>
          </p:nvSpPr>
          <p:spPr bwMode="auto">
            <a:xfrm>
              <a:off x="3555"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1" name="Freeform 20793"/>
            <p:cNvSpPr>
              <a:spLocks/>
            </p:cNvSpPr>
            <p:nvPr/>
          </p:nvSpPr>
          <p:spPr bwMode="auto">
            <a:xfrm>
              <a:off x="2964"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2" name="Freeform 20794"/>
            <p:cNvSpPr>
              <a:spLocks/>
            </p:cNvSpPr>
            <p:nvPr/>
          </p:nvSpPr>
          <p:spPr bwMode="auto">
            <a:xfrm>
              <a:off x="2984"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3" name="Freeform 20795"/>
            <p:cNvSpPr>
              <a:spLocks/>
            </p:cNvSpPr>
            <p:nvPr/>
          </p:nvSpPr>
          <p:spPr bwMode="auto">
            <a:xfrm>
              <a:off x="2673"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4" name="Freeform 20796"/>
            <p:cNvSpPr>
              <a:spLocks/>
            </p:cNvSpPr>
            <p:nvPr/>
          </p:nvSpPr>
          <p:spPr bwMode="auto">
            <a:xfrm>
              <a:off x="2964"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5" name="Freeform 20797"/>
            <p:cNvSpPr>
              <a:spLocks/>
            </p:cNvSpPr>
            <p:nvPr/>
          </p:nvSpPr>
          <p:spPr bwMode="auto">
            <a:xfrm>
              <a:off x="2728"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6" name="Freeform 20798"/>
            <p:cNvSpPr>
              <a:spLocks/>
            </p:cNvSpPr>
            <p:nvPr/>
          </p:nvSpPr>
          <p:spPr bwMode="auto">
            <a:xfrm>
              <a:off x="3284"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7" name="Freeform 20799"/>
            <p:cNvSpPr>
              <a:spLocks/>
            </p:cNvSpPr>
            <p:nvPr/>
          </p:nvSpPr>
          <p:spPr bwMode="auto">
            <a:xfrm>
              <a:off x="2748"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8" name="Freeform 20800"/>
            <p:cNvSpPr>
              <a:spLocks/>
            </p:cNvSpPr>
            <p:nvPr/>
          </p:nvSpPr>
          <p:spPr bwMode="auto">
            <a:xfrm>
              <a:off x="3100"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59" name="Freeform 20801"/>
            <p:cNvSpPr>
              <a:spLocks/>
            </p:cNvSpPr>
            <p:nvPr/>
          </p:nvSpPr>
          <p:spPr bwMode="auto">
            <a:xfrm>
              <a:off x="3176"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0" name="Freeform 20802"/>
            <p:cNvSpPr>
              <a:spLocks/>
            </p:cNvSpPr>
            <p:nvPr/>
          </p:nvSpPr>
          <p:spPr bwMode="auto">
            <a:xfrm>
              <a:off x="3407"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1" name="Freeform 20803"/>
            <p:cNvSpPr>
              <a:spLocks/>
            </p:cNvSpPr>
            <p:nvPr/>
          </p:nvSpPr>
          <p:spPr bwMode="auto">
            <a:xfrm>
              <a:off x="3427"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2" name="Freeform 20804"/>
            <p:cNvSpPr>
              <a:spLocks/>
            </p:cNvSpPr>
            <p:nvPr/>
          </p:nvSpPr>
          <p:spPr bwMode="auto">
            <a:xfrm>
              <a:off x="3607"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3" name="Freeform 20805"/>
            <p:cNvSpPr>
              <a:spLocks/>
            </p:cNvSpPr>
            <p:nvPr/>
          </p:nvSpPr>
          <p:spPr bwMode="auto">
            <a:xfrm>
              <a:off x="3531"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4" name="Freeform 20806"/>
            <p:cNvSpPr>
              <a:spLocks/>
            </p:cNvSpPr>
            <p:nvPr/>
          </p:nvSpPr>
          <p:spPr bwMode="auto">
            <a:xfrm>
              <a:off x="366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5" name="Freeform 20807"/>
            <p:cNvSpPr>
              <a:spLocks/>
            </p:cNvSpPr>
            <p:nvPr/>
          </p:nvSpPr>
          <p:spPr bwMode="auto">
            <a:xfrm>
              <a:off x="347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6" name="Freeform 20808"/>
            <p:cNvSpPr>
              <a:spLocks/>
            </p:cNvSpPr>
            <p:nvPr/>
          </p:nvSpPr>
          <p:spPr bwMode="auto">
            <a:xfrm>
              <a:off x="314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7" name="Freeform 20809"/>
            <p:cNvSpPr>
              <a:spLocks/>
            </p:cNvSpPr>
            <p:nvPr/>
          </p:nvSpPr>
          <p:spPr bwMode="auto">
            <a:xfrm>
              <a:off x="3056"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8" name="Freeform 20810"/>
            <p:cNvSpPr>
              <a:spLocks/>
            </p:cNvSpPr>
            <p:nvPr/>
          </p:nvSpPr>
          <p:spPr bwMode="auto">
            <a:xfrm>
              <a:off x="2613"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69" name="Freeform 20811"/>
            <p:cNvSpPr>
              <a:spLocks/>
            </p:cNvSpPr>
            <p:nvPr/>
          </p:nvSpPr>
          <p:spPr bwMode="auto">
            <a:xfrm>
              <a:off x="2589"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0" name="Freeform 20812"/>
            <p:cNvSpPr>
              <a:spLocks/>
            </p:cNvSpPr>
            <p:nvPr/>
          </p:nvSpPr>
          <p:spPr bwMode="auto">
            <a:xfrm>
              <a:off x="279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1" name="Freeform 20813"/>
            <p:cNvSpPr>
              <a:spLocks/>
            </p:cNvSpPr>
            <p:nvPr/>
          </p:nvSpPr>
          <p:spPr bwMode="auto">
            <a:xfrm>
              <a:off x="3284"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2" name="Freeform 20814"/>
            <p:cNvSpPr>
              <a:spLocks/>
            </p:cNvSpPr>
            <p:nvPr/>
          </p:nvSpPr>
          <p:spPr bwMode="auto">
            <a:xfrm>
              <a:off x="291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3" name="Freeform 20815"/>
            <p:cNvSpPr>
              <a:spLocks/>
            </p:cNvSpPr>
            <p:nvPr/>
          </p:nvSpPr>
          <p:spPr bwMode="auto">
            <a:xfrm>
              <a:off x="3415"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4" name="Freeform 20816"/>
            <p:cNvSpPr>
              <a:spLocks/>
            </p:cNvSpPr>
            <p:nvPr/>
          </p:nvSpPr>
          <p:spPr bwMode="auto">
            <a:xfrm>
              <a:off x="3471"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5" name="Freeform 20817"/>
            <p:cNvSpPr>
              <a:spLocks/>
            </p:cNvSpPr>
            <p:nvPr/>
          </p:nvSpPr>
          <p:spPr bwMode="auto">
            <a:xfrm>
              <a:off x="3539"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6" name="Freeform 20818"/>
            <p:cNvSpPr>
              <a:spLocks/>
            </p:cNvSpPr>
            <p:nvPr/>
          </p:nvSpPr>
          <p:spPr bwMode="auto">
            <a:xfrm>
              <a:off x="3643"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7" name="Freeform 20819"/>
            <p:cNvSpPr>
              <a:spLocks/>
            </p:cNvSpPr>
            <p:nvPr/>
          </p:nvSpPr>
          <p:spPr bwMode="auto">
            <a:xfrm>
              <a:off x="3651"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8" name="Freeform 20820"/>
            <p:cNvSpPr>
              <a:spLocks/>
            </p:cNvSpPr>
            <p:nvPr/>
          </p:nvSpPr>
          <p:spPr bwMode="auto">
            <a:xfrm>
              <a:off x="3655"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79" name="Freeform 20821"/>
            <p:cNvSpPr>
              <a:spLocks/>
            </p:cNvSpPr>
            <p:nvPr/>
          </p:nvSpPr>
          <p:spPr bwMode="auto">
            <a:xfrm>
              <a:off x="3711"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0" name="Freeform 20822"/>
            <p:cNvSpPr>
              <a:spLocks/>
            </p:cNvSpPr>
            <p:nvPr/>
          </p:nvSpPr>
          <p:spPr bwMode="auto">
            <a:xfrm>
              <a:off x="3551"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1" name="Freeform 20823"/>
            <p:cNvSpPr>
              <a:spLocks/>
            </p:cNvSpPr>
            <p:nvPr/>
          </p:nvSpPr>
          <p:spPr bwMode="auto">
            <a:xfrm>
              <a:off x="3236"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2" name="Freeform 20824"/>
            <p:cNvSpPr>
              <a:spLocks/>
            </p:cNvSpPr>
            <p:nvPr/>
          </p:nvSpPr>
          <p:spPr bwMode="auto">
            <a:xfrm>
              <a:off x="298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3" name="Freeform 20825"/>
            <p:cNvSpPr>
              <a:spLocks/>
            </p:cNvSpPr>
            <p:nvPr/>
          </p:nvSpPr>
          <p:spPr bwMode="auto">
            <a:xfrm>
              <a:off x="3040"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4" name="Freeform 20826"/>
            <p:cNvSpPr>
              <a:spLocks/>
            </p:cNvSpPr>
            <p:nvPr/>
          </p:nvSpPr>
          <p:spPr bwMode="auto">
            <a:xfrm>
              <a:off x="3112"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5" name="Freeform 20827"/>
            <p:cNvSpPr>
              <a:spLocks/>
            </p:cNvSpPr>
            <p:nvPr/>
          </p:nvSpPr>
          <p:spPr bwMode="auto">
            <a:xfrm>
              <a:off x="3272"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6" name="Freeform 20828"/>
            <p:cNvSpPr>
              <a:spLocks/>
            </p:cNvSpPr>
            <p:nvPr/>
          </p:nvSpPr>
          <p:spPr bwMode="auto">
            <a:xfrm>
              <a:off x="3419"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7" name="Freeform 20829"/>
            <p:cNvSpPr>
              <a:spLocks/>
            </p:cNvSpPr>
            <p:nvPr/>
          </p:nvSpPr>
          <p:spPr bwMode="auto">
            <a:xfrm>
              <a:off x="3447"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8" name="Freeform 20830"/>
            <p:cNvSpPr>
              <a:spLocks/>
            </p:cNvSpPr>
            <p:nvPr/>
          </p:nvSpPr>
          <p:spPr bwMode="auto">
            <a:xfrm>
              <a:off x="22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89" name="Freeform 20831"/>
            <p:cNvSpPr>
              <a:spLocks/>
            </p:cNvSpPr>
            <p:nvPr/>
          </p:nvSpPr>
          <p:spPr bwMode="auto">
            <a:xfrm>
              <a:off x="220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0" name="Freeform 20832"/>
            <p:cNvSpPr>
              <a:spLocks/>
            </p:cNvSpPr>
            <p:nvPr/>
          </p:nvSpPr>
          <p:spPr bwMode="auto">
            <a:xfrm>
              <a:off x="204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1" name="Freeform 20833"/>
            <p:cNvSpPr>
              <a:spLocks/>
            </p:cNvSpPr>
            <p:nvPr/>
          </p:nvSpPr>
          <p:spPr bwMode="auto">
            <a:xfrm>
              <a:off x="205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2" name="Freeform 20834"/>
            <p:cNvSpPr>
              <a:spLocks/>
            </p:cNvSpPr>
            <p:nvPr/>
          </p:nvSpPr>
          <p:spPr bwMode="auto">
            <a:xfrm>
              <a:off x="197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3" name="Freeform 20835"/>
            <p:cNvSpPr>
              <a:spLocks/>
            </p:cNvSpPr>
            <p:nvPr/>
          </p:nvSpPr>
          <p:spPr bwMode="auto">
            <a:xfrm>
              <a:off x="18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4" name="Freeform 20836"/>
            <p:cNvSpPr>
              <a:spLocks/>
            </p:cNvSpPr>
            <p:nvPr/>
          </p:nvSpPr>
          <p:spPr bwMode="auto">
            <a:xfrm>
              <a:off x="183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5" name="Freeform 20837"/>
            <p:cNvSpPr>
              <a:spLocks/>
            </p:cNvSpPr>
            <p:nvPr/>
          </p:nvSpPr>
          <p:spPr bwMode="auto">
            <a:xfrm>
              <a:off x="3779"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6" name="Freeform 20838"/>
            <p:cNvSpPr>
              <a:spLocks/>
            </p:cNvSpPr>
            <p:nvPr/>
          </p:nvSpPr>
          <p:spPr bwMode="auto">
            <a:xfrm>
              <a:off x="3627"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7" name="Freeform 20839"/>
            <p:cNvSpPr>
              <a:spLocks/>
            </p:cNvSpPr>
            <p:nvPr/>
          </p:nvSpPr>
          <p:spPr bwMode="auto">
            <a:xfrm>
              <a:off x="3771"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8" name="Freeform 20840"/>
            <p:cNvSpPr>
              <a:spLocks/>
            </p:cNvSpPr>
            <p:nvPr/>
          </p:nvSpPr>
          <p:spPr bwMode="auto">
            <a:xfrm>
              <a:off x="3875"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699" name="Freeform 20841"/>
            <p:cNvSpPr>
              <a:spLocks/>
            </p:cNvSpPr>
            <p:nvPr/>
          </p:nvSpPr>
          <p:spPr bwMode="auto">
            <a:xfrm>
              <a:off x="3683"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0" name="Freeform 20842"/>
            <p:cNvSpPr>
              <a:spLocks/>
            </p:cNvSpPr>
            <p:nvPr/>
          </p:nvSpPr>
          <p:spPr bwMode="auto">
            <a:xfrm>
              <a:off x="3743"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1" name="Freeform 20843"/>
            <p:cNvSpPr>
              <a:spLocks/>
            </p:cNvSpPr>
            <p:nvPr/>
          </p:nvSpPr>
          <p:spPr bwMode="auto">
            <a:xfrm>
              <a:off x="265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2" name="Freeform 20844"/>
            <p:cNvSpPr>
              <a:spLocks/>
            </p:cNvSpPr>
            <p:nvPr/>
          </p:nvSpPr>
          <p:spPr bwMode="auto">
            <a:xfrm>
              <a:off x="2820" y="24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3" name="Freeform 20845"/>
            <p:cNvSpPr>
              <a:spLocks/>
            </p:cNvSpPr>
            <p:nvPr/>
          </p:nvSpPr>
          <p:spPr bwMode="auto">
            <a:xfrm>
              <a:off x="2728" y="24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4" name="Freeform 20846"/>
            <p:cNvSpPr>
              <a:spLocks/>
            </p:cNvSpPr>
            <p:nvPr/>
          </p:nvSpPr>
          <p:spPr bwMode="auto">
            <a:xfrm>
              <a:off x="2661" y="25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5" name="Freeform 20847"/>
            <p:cNvSpPr>
              <a:spLocks/>
            </p:cNvSpPr>
            <p:nvPr/>
          </p:nvSpPr>
          <p:spPr bwMode="auto">
            <a:xfrm>
              <a:off x="2565"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6" name="Freeform 20848"/>
            <p:cNvSpPr>
              <a:spLocks/>
            </p:cNvSpPr>
            <p:nvPr/>
          </p:nvSpPr>
          <p:spPr bwMode="auto">
            <a:xfrm>
              <a:off x="2385"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7" name="Freeform 20849"/>
            <p:cNvSpPr>
              <a:spLocks/>
            </p:cNvSpPr>
            <p:nvPr/>
          </p:nvSpPr>
          <p:spPr bwMode="auto">
            <a:xfrm>
              <a:off x="232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8" name="Freeform 20850"/>
            <p:cNvSpPr>
              <a:spLocks/>
            </p:cNvSpPr>
            <p:nvPr/>
          </p:nvSpPr>
          <p:spPr bwMode="auto">
            <a:xfrm>
              <a:off x="218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09" name="Freeform 20851"/>
            <p:cNvSpPr>
              <a:spLocks/>
            </p:cNvSpPr>
            <p:nvPr/>
          </p:nvSpPr>
          <p:spPr bwMode="auto">
            <a:xfrm>
              <a:off x="20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0" name="Freeform 20852"/>
            <p:cNvSpPr>
              <a:spLocks/>
            </p:cNvSpPr>
            <p:nvPr/>
          </p:nvSpPr>
          <p:spPr bwMode="auto">
            <a:xfrm>
              <a:off x="19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1" name="Freeform 20853"/>
            <p:cNvSpPr>
              <a:spLocks/>
            </p:cNvSpPr>
            <p:nvPr/>
          </p:nvSpPr>
          <p:spPr bwMode="auto">
            <a:xfrm>
              <a:off x="298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2" name="Freeform 20854"/>
            <p:cNvSpPr>
              <a:spLocks/>
            </p:cNvSpPr>
            <p:nvPr/>
          </p:nvSpPr>
          <p:spPr bwMode="auto">
            <a:xfrm>
              <a:off x="4158"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3" name="Freeform 20855"/>
            <p:cNvSpPr>
              <a:spLocks/>
            </p:cNvSpPr>
            <p:nvPr/>
          </p:nvSpPr>
          <p:spPr bwMode="auto">
            <a:xfrm>
              <a:off x="4138"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4" name="Freeform 20856"/>
            <p:cNvSpPr>
              <a:spLocks/>
            </p:cNvSpPr>
            <p:nvPr/>
          </p:nvSpPr>
          <p:spPr bwMode="auto">
            <a:xfrm>
              <a:off x="4322"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5" name="Freeform 20857"/>
            <p:cNvSpPr>
              <a:spLocks/>
            </p:cNvSpPr>
            <p:nvPr/>
          </p:nvSpPr>
          <p:spPr bwMode="auto">
            <a:xfrm>
              <a:off x="37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6" name="Freeform 20858"/>
            <p:cNvSpPr>
              <a:spLocks/>
            </p:cNvSpPr>
            <p:nvPr/>
          </p:nvSpPr>
          <p:spPr bwMode="auto">
            <a:xfrm>
              <a:off x="36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7" name="Freeform 20859"/>
            <p:cNvSpPr>
              <a:spLocks/>
            </p:cNvSpPr>
            <p:nvPr/>
          </p:nvSpPr>
          <p:spPr bwMode="auto">
            <a:xfrm>
              <a:off x="4358"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8" name="Freeform 20860"/>
            <p:cNvSpPr>
              <a:spLocks/>
            </p:cNvSpPr>
            <p:nvPr/>
          </p:nvSpPr>
          <p:spPr bwMode="auto">
            <a:xfrm>
              <a:off x="4238"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19" name="Freeform 20861"/>
            <p:cNvSpPr>
              <a:spLocks/>
            </p:cNvSpPr>
            <p:nvPr/>
          </p:nvSpPr>
          <p:spPr bwMode="auto">
            <a:xfrm>
              <a:off x="4206"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0" name="Freeform 20862"/>
            <p:cNvSpPr>
              <a:spLocks/>
            </p:cNvSpPr>
            <p:nvPr/>
          </p:nvSpPr>
          <p:spPr bwMode="auto">
            <a:xfrm>
              <a:off x="33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1" name="Freeform 20863"/>
            <p:cNvSpPr>
              <a:spLocks/>
            </p:cNvSpPr>
            <p:nvPr/>
          </p:nvSpPr>
          <p:spPr bwMode="auto">
            <a:xfrm>
              <a:off x="299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2" name="Freeform 20864"/>
            <p:cNvSpPr>
              <a:spLocks/>
            </p:cNvSpPr>
            <p:nvPr/>
          </p:nvSpPr>
          <p:spPr bwMode="auto">
            <a:xfrm>
              <a:off x="262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3" name="Freeform 20865"/>
            <p:cNvSpPr>
              <a:spLocks/>
            </p:cNvSpPr>
            <p:nvPr/>
          </p:nvSpPr>
          <p:spPr bwMode="auto">
            <a:xfrm>
              <a:off x="2800" y="25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4" name="Freeform 20866"/>
            <p:cNvSpPr>
              <a:spLocks/>
            </p:cNvSpPr>
            <p:nvPr/>
          </p:nvSpPr>
          <p:spPr bwMode="auto">
            <a:xfrm>
              <a:off x="2868"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5" name="Freeform 20867"/>
            <p:cNvSpPr>
              <a:spLocks/>
            </p:cNvSpPr>
            <p:nvPr/>
          </p:nvSpPr>
          <p:spPr bwMode="auto">
            <a:xfrm>
              <a:off x="2728" y="25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6" name="Freeform 20868"/>
            <p:cNvSpPr>
              <a:spLocks/>
            </p:cNvSpPr>
            <p:nvPr/>
          </p:nvSpPr>
          <p:spPr bwMode="auto">
            <a:xfrm>
              <a:off x="2840" y="25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7" name="Freeform 20869"/>
            <p:cNvSpPr>
              <a:spLocks/>
            </p:cNvSpPr>
            <p:nvPr/>
          </p:nvSpPr>
          <p:spPr bwMode="auto">
            <a:xfrm>
              <a:off x="25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8" name="Freeform 20870"/>
            <p:cNvSpPr>
              <a:spLocks/>
            </p:cNvSpPr>
            <p:nvPr/>
          </p:nvSpPr>
          <p:spPr bwMode="auto">
            <a:xfrm>
              <a:off x="235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29" name="Freeform 20871"/>
            <p:cNvSpPr>
              <a:spLocks/>
            </p:cNvSpPr>
            <p:nvPr/>
          </p:nvSpPr>
          <p:spPr bwMode="auto">
            <a:xfrm>
              <a:off x="272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0" name="Freeform 20872"/>
            <p:cNvSpPr>
              <a:spLocks/>
            </p:cNvSpPr>
            <p:nvPr/>
          </p:nvSpPr>
          <p:spPr bwMode="auto">
            <a:xfrm>
              <a:off x="272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1" name="Freeform 20873"/>
            <p:cNvSpPr>
              <a:spLocks/>
            </p:cNvSpPr>
            <p:nvPr/>
          </p:nvSpPr>
          <p:spPr bwMode="auto">
            <a:xfrm>
              <a:off x="3930"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2" name="Freeform 20874"/>
            <p:cNvSpPr>
              <a:spLocks/>
            </p:cNvSpPr>
            <p:nvPr/>
          </p:nvSpPr>
          <p:spPr bwMode="auto">
            <a:xfrm>
              <a:off x="3715"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3" name="Freeform 20875"/>
            <p:cNvSpPr>
              <a:spLocks/>
            </p:cNvSpPr>
            <p:nvPr/>
          </p:nvSpPr>
          <p:spPr bwMode="auto">
            <a:xfrm>
              <a:off x="3687"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4" name="Freeform 20876"/>
            <p:cNvSpPr>
              <a:spLocks/>
            </p:cNvSpPr>
            <p:nvPr/>
          </p:nvSpPr>
          <p:spPr bwMode="auto">
            <a:xfrm>
              <a:off x="3655"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5" name="Freeform 20877"/>
            <p:cNvSpPr>
              <a:spLocks/>
            </p:cNvSpPr>
            <p:nvPr/>
          </p:nvSpPr>
          <p:spPr bwMode="auto">
            <a:xfrm>
              <a:off x="3703"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6" name="Freeform 20878"/>
            <p:cNvSpPr>
              <a:spLocks/>
            </p:cNvSpPr>
            <p:nvPr/>
          </p:nvSpPr>
          <p:spPr bwMode="auto">
            <a:xfrm>
              <a:off x="3655"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7" name="Freeform 20879"/>
            <p:cNvSpPr>
              <a:spLocks/>
            </p:cNvSpPr>
            <p:nvPr/>
          </p:nvSpPr>
          <p:spPr bwMode="auto">
            <a:xfrm>
              <a:off x="3695"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8" name="Freeform 20880"/>
            <p:cNvSpPr>
              <a:spLocks/>
            </p:cNvSpPr>
            <p:nvPr/>
          </p:nvSpPr>
          <p:spPr bwMode="auto">
            <a:xfrm>
              <a:off x="3819"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39" name="Freeform 20881"/>
            <p:cNvSpPr>
              <a:spLocks/>
            </p:cNvSpPr>
            <p:nvPr/>
          </p:nvSpPr>
          <p:spPr bwMode="auto">
            <a:xfrm>
              <a:off x="3667"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0" name="Freeform 20882"/>
            <p:cNvSpPr>
              <a:spLocks/>
            </p:cNvSpPr>
            <p:nvPr/>
          </p:nvSpPr>
          <p:spPr bwMode="auto">
            <a:xfrm>
              <a:off x="3970"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1" name="Freeform 20883"/>
            <p:cNvSpPr>
              <a:spLocks/>
            </p:cNvSpPr>
            <p:nvPr/>
          </p:nvSpPr>
          <p:spPr bwMode="auto">
            <a:xfrm>
              <a:off x="4010"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2" name="Freeform 20884"/>
            <p:cNvSpPr>
              <a:spLocks/>
            </p:cNvSpPr>
            <p:nvPr/>
          </p:nvSpPr>
          <p:spPr bwMode="auto">
            <a:xfrm>
              <a:off x="4066"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3" name="Freeform 20885"/>
            <p:cNvSpPr>
              <a:spLocks/>
            </p:cNvSpPr>
            <p:nvPr/>
          </p:nvSpPr>
          <p:spPr bwMode="auto">
            <a:xfrm>
              <a:off x="3930"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4" name="Freeform 20886"/>
            <p:cNvSpPr>
              <a:spLocks/>
            </p:cNvSpPr>
            <p:nvPr/>
          </p:nvSpPr>
          <p:spPr bwMode="auto">
            <a:xfrm>
              <a:off x="3831"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5" name="Freeform 20887"/>
            <p:cNvSpPr>
              <a:spLocks/>
            </p:cNvSpPr>
            <p:nvPr/>
          </p:nvSpPr>
          <p:spPr bwMode="auto">
            <a:xfrm>
              <a:off x="3547"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6" name="Freeform 20888"/>
            <p:cNvSpPr>
              <a:spLocks/>
            </p:cNvSpPr>
            <p:nvPr/>
          </p:nvSpPr>
          <p:spPr bwMode="auto">
            <a:xfrm>
              <a:off x="3487"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7" name="Freeform 20889"/>
            <p:cNvSpPr>
              <a:spLocks/>
            </p:cNvSpPr>
            <p:nvPr/>
          </p:nvSpPr>
          <p:spPr bwMode="auto">
            <a:xfrm>
              <a:off x="3232"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8" name="Freeform 20890"/>
            <p:cNvSpPr>
              <a:spLocks/>
            </p:cNvSpPr>
            <p:nvPr/>
          </p:nvSpPr>
          <p:spPr bwMode="auto">
            <a:xfrm>
              <a:off x="3950"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49" name="Freeform 20891"/>
            <p:cNvSpPr>
              <a:spLocks/>
            </p:cNvSpPr>
            <p:nvPr/>
          </p:nvSpPr>
          <p:spPr bwMode="auto">
            <a:xfrm>
              <a:off x="3383"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0" name="Freeform 20892"/>
            <p:cNvSpPr>
              <a:spLocks/>
            </p:cNvSpPr>
            <p:nvPr/>
          </p:nvSpPr>
          <p:spPr bwMode="auto">
            <a:xfrm>
              <a:off x="3583"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1" name="Freeform 20893"/>
            <p:cNvSpPr>
              <a:spLocks/>
            </p:cNvSpPr>
            <p:nvPr/>
          </p:nvSpPr>
          <p:spPr bwMode="auto">
            <a:xfrm>
              <a:off x="3695"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2" name="Freeform 20894"/>
            <p:cNvSpPr>
              <a:spLocks/>
            </p:cNvSpPr>
            <p:nvPr/>
          </p:nvSpPr>
          <p:spPr bwMode="auto">
            <a:xfrm>
              <a:off x="3911"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3" name="Freeform 20895"/>
            <p:cNvSpPr>
              <a:spLocks/>
            </p:cNvSpPr>
            <p:nvPr/>
          </p:nvSpPr>
          <p:spPr bwMode="auto">
            <a:xfrm>
              <a:off x="4022"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4" name="Freeform 20896"/>
            <p:cNvSpPr>
              <a:spLocks/>
            </p:cNvSpPr>
            <p:nvPr/>
          </p:nvSpPr>
          <p:spPr bwMode="auto">
            <a:xfrm>
              <a:off x="4002"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5" name="Freeform 20897"/>
            <p:cNvSpPr>
              <a:spLocks/>
            </p:cNvSpPr>
            <p:nvPr/>
          </p:nvSpPr>
          <p:spPr bwMode="auto">
            <a:xfrm>
              <a:off x="4142"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6" name="Freeform 20898"/>
            <p:cNvSpPr>
              <a:spLocks/>
            </p:cNvSpPr>
            <p:nvPr/>
          </p:nvSpPr>
          <p:spPr bwMode="auto">
            <a:xfrm>
              <a:off x="4262"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7" name="Freeform 20899"/>
            <p:cNvSpPr>
              <a:spLocks/>
            </p:cNvSpPr>
            <p:nvPr/>
          </p:nvSpPr>
          <p:spPr bwMode="auto">
            <a:xfrm>
              <a:off x="4018"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8" name="Freeform 20900"/>
            <p:cNvSpPr>
              <a:spLocks/>
            </p:cNvSpPr>
            <p:nvPr/>
          </p:nvSpPr>
          <p:spPr bwMode="auto">
            <a:xfrm>
              <a:off x="4026"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59" name="Freeform 20901"/>
            <p:cNvSpPr>
              <a:spLocks/>
            </p:cNvSpPr>
            <p:nvPr/>
          </p:nvSpPr>
          <p:spPr bwMode="auto">
            <a:xfrm>
              <a:off x="4038"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0" name="Freeform 20902"/>
            <p:cNvSpPr>
              <a:spLocks/>
            </p:cNvSpPr>
            <p:nvPr/>
          </p:nvSpPr>
          <p:spPr bwMode="auto">
            <a:xfrm>
              <a:off x="3671"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1" name="Freeform 20903"/>
            <p:cNvSpPr>
              <a:spLocks/>
            </p:cNvSpPr>
            <p:nvPr/>
          </p:nvSpPr>
          <p:spPr bwMode="auto">
            <a:xfrm>
              <a:off x="3184"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2" name="Freeform 20904"/>
            <p:cNvSpPr>
              <a:spLocks/>
            </p:cNvSpPr>
            <p:nvPr/>
          </p:nvSpPr>
          <p:spPr bwMode="auto">
            <a:xfrm>
              <a:off x="2904"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3" name="Freeform 20905"/>
            <p:cNvSpPr>
              <a:spLocks/>
            </p:cNvSpPr>
            <p:nvPr/>
          </p:nvSpPr>
          <p:spPr bwMode="auto">
            <a:xfrm>
              <a:off x="2836"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4" name="Freeform 20906"/>
            <p:cNvSpPr>
              <a:spLocks/>
            </p:cNvSpPr>
            <p:nvPr/>
          </p:nvSpPr>
          <p:spPr bwMode="auto">
            <a:xfrm>
              <a:off x="3296"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5" name="Freeform 20907"/>
            <p:cNvSpPr>
              <a:spLocks/>
            </p:cNvSpPr>
            <p:nvPr/>
          </p:nvSpPr>
          <p:spPr bwMode="auto">
            <a:xfrm>
              <a:off x="3407"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6" name="Freeform 20908"/>
            <p:cNvSpPr>
              <a:spLocks/>
            </p:cNvSpPr>
            <p:nvPr/>
          </p:nvSpPr>
          <p:spPr bwMode="auto">
            <a:xfrm>
              <a:off x="3280"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7" name="Freeform 20909"/>
            <p:cNvSpPr>
              <a:spLocks/>
            </p:cNvSpPr>
            <p:nvPr/>
          </p:nvSpPr>
          <p:spPr bwMode="auto">
            <a:xfrm>
              <a:off x="3228"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8" name="Freeform 20910"/>
            <p:cNvSpPr>
              <a:spLocks/>
            </p:cNvSpPr>
            <p:nvPr/>
          </p:nvSpPr>
          <p:spPr bwMode="auto">
            <a:xfrm>
              <a:off x="3479"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69" name="Freeform 20911"/>
            <p:cNvSpPr>
              <a:spLocks/>
            </p:cNvSpPr>
            <p:nvPr/>
          </p:nvSpPr>
          <p:spPr bwMode="auto">
            <a:xfrm>
              <a:off x="3723"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0" name="Freeform 20912"/>
            <p:cNvSpPr>
              <a:spLocks/>
            </p:cNvSpPr>
            <p:nvPr/>
          </p:nvSpPr>
          <p:spPr bwMode="auto">
            <a:xfrm>
              <a:off x="3847"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1" name="Freeform 20913"/>
            <p:cNvSpPr>
              <a:spLocks/>
            </p:cNvSpPr>
            <p:nvPr/>
          </p:nvSpPr>
          <p:spPr bwMode="auto">
            <a:xfrm>
              <a:off x="4006"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2" name="Freeform 20914"/>
            <p:cNvSpPr>
              <a:spLocks/>
            </p:cNvSpPr>
            <p:nvPr/>
          </p:nvSpPr>
          <p:spPr bwMode="auto">
            <a:xfrm>
              <a:off x="3899"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3" name="Freeform 20915"/>
            <p:cNvSpPr>
              <a:spLocks/>
            </p:cNvSpPr>
            <p:nvPr/>
          </p:nvSpPr>
          <p:spPr bwMode="auto">
            <a:xfrm>
              <a:off x="3966"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4" name="Freeform 20916"/>
            <p:cNvSpPr>
              <a:spLocks/>
            </p:cNvSpPr>
            <p:nvPr/>
          </p:nvSpPr>
          <p:spPr bwMode="auto">
            <a:xfrm>
              <a:off x="3934"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5" name="Freeform 20917"/>
            <p:cNvSpPr>
              <a:spLocks/>
            </p:cNvSpPr>
            <p:nvPr/>
          </p:nvSpPr>
          <p:spPr bwMode="auto">
            <a:xfrm>
              <a:off x="3543"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6" name="Freeform 20918"/>
            <p:cNvSpPr>
              <a:spLocks/>
            </p:cNvSpPr>
            <p:nvPr/>
          </p:nvSpPr>
          <p:spPr bwMode="auto">
            <a:xfrm>
              <a:off x="3264"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7" name="Freeform 20919"/>
            <p:cNvSpPr>
              <a:spLocks/>
            </p:cNvSpPr>
            <p:nvPr/>
          </p:nvSpPr>
          <p:spPr bwMode="auto">
            <a:xfrm>
              <a:off x="2860"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8" name="Freeform 20920"/>
            <p:cNvSpPr>
              <a:spLocks/>
            </p:cNvSpPr>
            <p:nvPr/>
          </p:nvSpPr>
          <p:spPr bwMode="auto">
            <a:xfrm>
              <a:off x="286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79" name="Freeform 20921"/>
            <p:cNvSpPr>
              <a:spLocks/>
            </p:cNvSpPr>
            <p:nvPr/>
          </p:nvSpPr>
          <p:spPr bwMode="auto">
            <a:xfrm>
              <a:off x="3551"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0" name="Freeform 20922"/>
            <p:cNvSpPr>
              <a:spLocks/>
            </p:cNvSpPr>
            <p:nvPr/>
          </p:nvSpPr>
          <p:spPr bwMode="auto">
            <a:xfrm>
              <a:off x="3667"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1" name="Freeform 20923"/>
            <p:cNvSpPr>
              <a:spLocks/>
            </p:cNvSpPr>
            <p:nvPr/>
          </p:nvSpPr>
          <p:spPr bwMode="auto">
            <a:xfrm>
              <a:off x="3938"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2" name="Freeform 20924"/>
            <p:cNvSpPr>
              <a:spLocks/>
            </p:cNvSpPr>
            <p:nvPr/>
          </p:nvSpPr>
          <p:spPr bwMode="auto">
            <a:xfrm>
              <a:off x="4170"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3" name="Freeform 20925"/>
            <p:cNvSpPr>
              <a:spLocks/>
            </p:cNvSpPr>
            <p:nvPr/>
          </p:nvSpPr>
          <p:spPr bwMode="auto">
            <a:xfrm>
              <a:off x="4174"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4" name="Freeform 20926"/>
            <p:cNvSpPr>
              <a:spLocks/>
            </p:cNvSpPr>
            <p:nvPr/>
          </p:nvSpPr>
          <p:spPr bwMode="auto">
            <a:xfrm>
              <a:off x="4186"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5" name="Freeform 20927"/>
            <p:cNvSpPr>
              <a:spLocks/>
            </p:cNvSpPr>
            <p:nvPr/>
          </p:nvSpPr>
          <p:spPr bwMode="auto">
            <a:xfrm>
              <a:off x="3942"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6" name="Freeform 20928"/>
            <p:cNvSpPr>
              <a:spLocks/>
            </p:cNvSpPr>
            <p:nvPr/>
          </p:nvSpPr>
          <p:spPr bwMode="auto">
            <a:xfrm>
              <a:off x="4042"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7" name="Freeform 20929"/>
            <p:cNvSpPr>
              <a:spLocks/>
            </p:cNvSpPr>
            <p:nvPr/>
          </p:nvSpPr>
          <p:spPr bwMode="auto">
            <a:xfrm>
              <a:off x="4018"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8" name="Freeform 20930"/>
            <p:cNvSpPr>
              <a:spLocks/>
            </p:cNvSpPr>
            <p:nvPr/>
          </p:nvSpPr>
          <p:spPr bwMode="auto">
            <a:xfrm>
              <a:off x="4054"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89" name="Freeform 20931"/>
            <p:cNvSpPr>
              <a:spLocks/>
            </p:cNvSpPr>
            <p:nvPr/>
          </p:nvSpPr>
          <p:spPr bwMode="auto">
            <a:xfrm>
              <a:off x="4022"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0" name="Freeform 20932"/>
            <p:cNvSpPr>
              <a:spLocks/>
            </p:cNvSpPr>
            <p:nvPr/>
          </p:nvSpPr>
          <p:spPr bwMode="auto">
            <a:xfrm>
              <a:off x="3555"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1" name="Freeform 20933"/>
            <p:cNvSpPr>
              <a:spLocks/>
            </p:cNvSpPr>
            <p:nvPr/>
          </p:nvSpPr>
          <p:spPr bwMode="auto">
            <a:xfrm>
              <a:off x="3871"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2" name="Freeform 20934"/>
            <p:cNvSpPr>
              <a:spLocks/>
            </p:cNvSpPr>
            <p:nvPr/>
          </p:nvSpPr>
          <p:spPr bwMode="auto">
            <a:xfrm>
              <a:off x="3831"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3" name="Freeform 20935"/>
            <p:cNvSpPr>
              <a:spLocks/>
            </p:cNvSpPr>
            <p:nvPr/>
          </p:nvSpPr>
          <p:spPr bwMode="auto">
            <a:xfrm>
              <a:off x="3986"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4" name="Freeform 20936"/>
            <p:cNvSpPr>
              <a:spLocks/>
            </p:cNvSpPr>
            <p:nvPr/>
          </p:nvSpPr>
          <p:spPr bwMode="auto">
            <a:xfrm>
              <a:off x="3899"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5" name="Freeform 20937"/>
            <p:cNvSpPr>
              <a:spLocks/>
            </p:cNvSpPr>
            <p:nvPr/>
          </p:nvSpPr>
          <p:spPr bwMode="auto">
            <a:xfrm>
              <a:off x="399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6" name="Freeform 20938"/>
            <p:cNvSpPr>
              <a:spLocks/>
            </p:cNvSpPr>
            <p:nvPr/>
          </p:nvSpPr>
          <p:spPr bwMode="auto">
            <a:xfrm>
              <a:off x="3974"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7" name="Freeform 20939"/>
            <p:cNvSpPr>
              <a:spLocks/>
            </p:cNvSpPr>
            <p:nvPr/>
          </p:nvSpPr>
          <p:spPr bwMode="auto">
            <a:xfrm>
              <a:off x="306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8" name="Freeform 20940"/>
            <p:cNvSpPr>
              <a:spLocks/>
            </p:cNvSpPr>
            <p:nvPr/>
          </p:nvSpPr>
          <p:spPr bwMode="auto">
            <a:xfrm>
              <a:off x="3264"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799" name="Freeform 20941"/>
            <p:cNvSpPr>
              <a:spLocks/>
            </p:cNvSpPr>
            <p:nvPr/>
          </p:nvSpPr>
          <p:spPr bwMode="auto">
            <a:xfrm>
              <a:off x="3140"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0" name="Freeform 20942"/>
            <p:cNvSpPr>
              <a:spLocks/>
            </p:cNvSpPr>
            <p:nvPr/>
          </p:nvSpPr>
          <p:spPr bwMode="auto">
            <a:xfrm>
              <a:off x="3304" y="2625"/>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801" name="Freeform 20943"/>
            <p:cNvSpPr>
              <a:spLocks/>
            </p:cNvSpPr>
            <p:nvPr/>
          </p:nvSpPr>
          <p:spPr bwMode="auto">
            <a:xfrm>
              <a:off x="3407"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2" name="Freeform 20944"/>
            <p:cNvSpPr>
              <a:spLocks/>
            </p:cNvSpPr>
            <p:nvPr/>
          </p:nvSpPr>
          <p:spPr bwMode="auto">
            <a:xfrm>
              <a:off x="3300" y="2625"/>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3" name="Freeform 20945"/>
            <p:cNvSpPr>
              <a:spLocks/>
            </p:cNvSpPr>
            <p:nvPr/>
          </p:nvSpPr>
          <p:spPr bwMode="auto">
            <a:xfrm>
              <a:off x="307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4" name="Freeform 20946"/>
            <p:cNvSpPr>
              <a:spLocks/>
            </p:cNvSpPr>
            <p:nvPr/>
          </p:nvSpPr>
          <p:spPr bwMode="auto">
            <a:xfrm>
              <a:off x="320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5" name="Freeform 20947"/>
            <p:cNvSpPr>
              <a:spLocks/>
            </p:cNvSpPr>
            <p:nvPr/>
          </p:nvSpPr>
          <p:spPr bwMode="auto">
            <a:xfrm>
              <a:off x="327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6" name="Freeform 20948"/>
            <p:cNvSpPr>
              <a:spLocks/>
            </p:cNvSpPr>
            <p:nvPr/>
          </p:nvSpPr>
          <p:spPr bwMode="auto">
            <a:xfrm>
              <a:off x="316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7" name="Freeform 20949"/>
            <p:cNvSpPr>
              <a:spLocks/>
            </p:cNvSpPr>
            <p:nvPr/>
          </p:nvSpPr>
          <p:spPr bwMode="auto">
            <a:xfrm>
              <a:off x="313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8" name="Freeform 20950"/>
            <p:cNvSpPr>
              <a:spLocks/>
            </p:cNvSpPr>
            <p:nvPr/>
          </p:nvSpPr>
          <p:spPr bwMode="auto">
            <a:xfrm>
              <a:off x="301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09" name="Freeform 20951"/>
            <p:cNvSpPr>
              <a:spLocks/>
            </p:cNvSpPr>
            <p:nvPr/>
          </p:nvSpPr>
          <p:spPr bwMode="auto">
            <a:xfrm>
              <a:off x="302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0" name="Freeform 20952"/>
            <p:cNvSpPr>
              <a:spLocks/>
            </p:cNvSpPr>
            <p:nvPr/>
          </p:nvSpPr>
          <p:spPr bwMode="auto">
            <a:xfrm>
              <a:off x="3084"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1" name="Freeform 20953"/>
            <p:cNvSpPr>
              <a:spLocks/>
            </p:cNvSpPr>
            <p:nvPr/>
          </p:nvSpPr>
          <p:spPr bwMode="auto">
            <a:xfrm>
              <a:off x="3942"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2" name="Freeform 20954"/>
            <p:cNvSpPr>
              <a:spLocks/>
            </p:cNvSpPr>
            <p:nvPr/>
          </p:nvSpPr>
          <p:spPr bwMode="auto">
            <a:xfrm>
              <a:off x="4006"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3" name="Freeform 20955"/>
            <p:cNvSpPr>
              <a:spLocks/>
            </p:cNvSpPr>
            <p:nvPr/>
          </p:nvSpPr>
          <p:spPr bwMode="auto">
            <a:xfrm>
              <a:off x="4074"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4" name="Freeform 20956"/>
            <p:cNvSpPr>
              <a:spLocks/>
            </p:cNvSpPr>
            <p:nvPr/>
          </p:nvSpPr>
          <p:spPr bwMode="auto">
            <a:xfrm>
              <a:off x="34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5" name="Freeform 20957"/>
            <p:cNvSpPr>
              <a:spLocks/>
            </p:cNvSpPr>
            <p:nvPr/>
          </p:nvSpPr>
          <p:spPr bwMode="auto">
            <a:xfrm>
              <a:off x="34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6" name="Freeform 20958"/>
            <p:cNvSpPr>
              <a:spLocks/>
            </p:cNvSpPr>
            <p:nvPr/>
          </p:nvSpPr>
          <p:spPr bwMode="auto">
            <a:xfrm>
              <a:off x="4270"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7" name="Freeform 20959"/>
            <p:cNvSpPr>
              <a:spLocks/>
            </p:cNvSpPr>
            <p:nvPr/>
          </p:nvSpPr>
          <p:spPr bwMode="auto">
            <a:xfrm>
              <a:off x="4178"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8" name="Freeform 20960"/>
            <p:cNvSpPr>
              <a:spLocks/>
            </p:cNvSpPr>
            <p:nvPr/>
          </p:nvSpPr>
          <p:spPr bwMode="auto">
            <a:xfrm>
              <a:off x="4114"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19" name="Freeform 20961"/>
            <p:cNvSpPr>
              <a:spLocks/>
            </p:cNvSpPr>
            <p:nvPr/>
          </p:nvSpPr>
          <p:spPr bwMode="auto">
            <a:xfrm>
              <a:off x="33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0" name="Freeform 20962"/>
            <p:cNvSpPr>
              <a:spLocks/>
            </p:cNvSpPr>
            <p:nvPr/>
          </p:nvSpPr>
          <p:spPr bwMode="auto">
            <a:xfrm>
              <a:off x="3647" y="23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1" name="Freeform 20963"/>
            <p:cNvSpPr>
              <a:spLocks/>
            </p:cNvSpPr>
            <p:nvPr/>
          </p:nvSpPr>
          <p:spPr bwMode="auto">
            <a:xfrm>
              <a:off x="3443" y="22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2" name="Freeform 20964"/>
            <p:cNvSpPr>
              <a:spLocks/>
            </p:cNvSpPr>
            <p:nvPr/>
          </p:nvSpPr>
          <p:spPr bwMode="auto">
            <a:xfrm>
              <a:off x="3355" y="22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3" name="Freeform 20965"/>
            <p:cNvSpPr>
              <a:spLocks/>
            </p:cNvSpPr>
            <p:nvPr/>
          </p:nvSpPr>
          <p:spPr bwMode="auto">
            <a:xfrm>
              <a:off x="3503"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4" name="Freeform 20966"/>
            <p:cNvSpPr>
              <a:spLocks/>
            </p:cNvSpPr>
            <p:nvPr/>
          </p:nvSpPr>
          <p:spPr bwMode="auto">
            <a:xfrm>
              <a:off x="3204" y="23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5" name="Freeform 20967"/>
            <p:cNvSpPr>
              <a:spLocks/>
            </p:cNvSpPr>
            <p:nvPr/>
          </p:nvSpPr>
          <p:spPr bwMode="auto">
            <a:xfrm>
              <a:off x="3076"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6" name="Freeform 20968"/>
            <p:cNvSpPr>
              <a:spLocks/>
            </p:cNvSpPr>
            <p:nvPr/>
          </p:nvSpPr>
          <p:spPr bwMode="auto">
            <a:xfrm>
              <a:off x="3000" y="25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7" name="Freeform 20969"/>
            <p:cNvSpPr>
              <a:spLocks/>
            </p:cNvSpPr>
            <p:nvPr/>
          </p:nvSpPr>
          <p:spPr bwMode="auto">
            <a:xfrm>
              <a:off x="3020"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8" name="Freeform 20970"/>
            <p:cNvSpPr>
              <a:spLocks/>
            </p:cNvSpPr>
            <p:nvPr/>
          </p:nvSpPr>
          <p:spPr bwMode="auto">
            <a:xfrm>
              <a:off x="3000"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29" name="Freeform 20971"/>
            <p:cNvSpPr>
              <a:spLocks/>
            </p:cNvSpPr>
            <p:nvPr/>
          </p:nvSpPr>
          <p:spPr bwMode="auto">
            <a:xfrm>
              <a:off x="278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0" name="Freeform 20972"/>
            <p:cNvSpPr>
              <a:spLocks/>
            </p:cNvSpPr>
            <p:nvPr/>
          </p:nvSpPr>
          <p:spPr bwMode="auto">
            <a:xfrm>
              <a:off x="3847"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1" name="Freeform 20973"/>
            <p:cNvSpPr>
              <a:spLocks/>
            </p:cNvSpPr>
            <p:nvPr/>
          </p:nvSpPr>
          <p:spPr bwMode="auto">
            <a:xfrm>
              <a:off x="3607"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2" name="Freeform 20974"/>
            <p:cNvSpPr>
              <a:spLocks/>
            </p:cNvSpPr>
            <p:nvPr/>
          </p:nvSpPr>
          <p:spPr bwMode="auto">
            <a:xfrm>
              <a:off x="3523"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3" name="Freeform 20975"/>
            <p:cNvSpPr>
              <a:spLocks/>
            </p:cNvSpPr>
            <p:nvPr/>
          </p:nvSpPr>
          <p:spPr bwMode="auto">
            <a:xfrm>
              <a:off x="3487"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4" name="Freeform 20976"/>
            <p:cNvSpPr>
              <a:spLocks/>
            </p:cNvSpPr>
            <p:nvPr/>
          </p:nvSpPr>
          <p:spPr bwMode="auto">
            <a:xfrm>
              <a:off x="3799"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5" name="Freeform 20977"/>
            <p:cNvSpPr>
              <a:spLocks/>
            </p:cNvSpPr>
            <p:nvPr/>
          </p:nvSpPr>
          <p:spPr bwMode="auto">
            <a:xfrm>
              <a:off x="3639"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6" name="Freeform 20978"/>
            <p:cNvSpPr>
              <a:spLocks/>
            </p:cNvSpPr>
            <p:nvPr/>
          </p:nvSpPr>
          <p:spPr bwMode="auto">
            <a:xfrm>
              <a:off x="4010"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7" name="Freeform 20979"/>
            <p:cNvSpPr>
              <a:spLocks/>
            </p:cNvSpPr>
            <p:nvPr/>
          </p:nvSpPr>
          <p:spPr bwMode="auto">
            <a:xfrm>
              <a:off x="4310"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8" name="Freeform 20980"/>
            <p:cNvSpPr>
              <a:spLocks/>
            </p:cNvSpPr>
            <p:nvPr/>
          </p:nvSpPr>
          <p:spPr bwMode="auto">
            <a:xfrm>
              <a:off x="4270"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39" name="Freeform 20981"/>
            <p:cNvSpPr>
              <a:spLocks/>
            </p:cNvSpPr>
            <p:nvPr/>
          </p:nvSpPr>
          <p:spPr bwMode="auto">
            <a:xfrm>
              <a:off x="4298"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0" name="Freeform 20982"/>
            <p:cNvSpPr>
              <a:spLocks/>
            </p:cNvSpPr>
            <p:nvPr/>
          </p:nvSpPr>
          <p:spPr bwMode="auto">
            <a:xfrm>
              <a:off x="4262"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1" name="Freeform 20983"/>
            <p:cNvSpPr>
              <a:spLocks/>
            </p:cNvSpPr>
            <p:nvPr/>
          </p:nvSpPr>
          <p:spPr bwMode="auto">
            <a:xfrm>
              <a:off x="4506"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2" name="Freeform 20984"/>
            <p:cNvSpPr>
              <a:spLocks/>
            </p:cNvSpPr>
            <p:nvPr/>
          </p:nvSpPr>
          <p:spPr bwMode="auto">
            <a:xfrm>
              <a:off x="4450"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3" name="Freeform 20985"/>
            <p:cNvSpPr>
              <a:spLocks/>
            </p:cNvSpPr>
            <p:nvPr/>
          </p:nvSpPr>
          <p:spPr bwMode="auto">
            <a:xfrm>
              <a:off x="4354"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4" name="Freeform 20986"/>
            <p:cNvSpPr>
              <a:spLocks/>
            </p:cNvSpPr>
            <p:nvPr/>
          </p:nvSpPr>
          <p:spPr bwMode="auto">
            <a:xfrm>
              <a:off x="3863"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5" name="Freeform 20987"/>
            <p:cNvSpPr>
              <a:spLocks/>
            </p:cNvSpPr>
            <p:nvPr/>
          </p:nvSpPr>
          <p:spPr bwMode="auto">
            <a:xfrm>
              <a:off x="350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6" name="Freeform 20988"/>
            <p:cNvSpPr>
              <a:spLocks/>
            </p:cNvSpPr>
            <p:nvPr/>
          </p:nvSpPr>
          <p:spPr bwMode="auto">
            <a:xfrm>
              <a:off x="3128"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7" name="Freeform 20989"/>
            <p:cNvSpPr>
              <a:spLocks/>
            </p:cNvSpPr>
            <p:nvPr/>
          </p:nvSpPr>
          <p:spPr bwMode="auto">
            <a:xfrm>
              <a:off x="2924"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8" name="Freeform 20990"/>
            <p:cNvSpPr>
              <a:spLocks/>
            </p:cNvSpPr>
            <p:nvPr/>
          </p:nvSpPr>
          <p:spPr bwMode="auto">
            <a:xfrm>
              <a:off x="3319"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49" name="Freeform 20991"/>
            <p:cNvSpPr>
              <a:spLocks/>
            </p:cNvSpPr>
            <p:nvPr/>
          </p:nvSpPr>
          <p:spPr bwMode="auto">
            <a:xfrm>
              <a:off x="3224"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0" name="Freeform 20992"/>
            <p:cNvSpPr>
              <a:spLocks/>
            </p:cNvSpPr>
            <p:nvPr/>
          </p:nvSpPr>
          <p:spPr bwMode="auto">
            <a:xfrm>
              <a:off x="295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1" name="Freeform 20993"/>
            <p:cNvSpPr>
              <a:spLocks/>
            </p:cNvSpPr>
            <p:nvPr/>
          </p:nvSpPr>
          <p:spPr bwMode="auto">
            <a:xfrm>
              <a:off x="3052"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2" name="Freeform 20994"/>
            <p:cNvSpPr>
              <a:spLocks/>
            </p:cNvSpPr>
            <p:nvPr/>
          </p:nvSpPr>
          <p:spPr bwMode="auto">
            <a:xfrm>
              <a:off x="3296"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3" name="Freeform 20995"/>
            <p:cNvSpPr>
              <a:spLocks/>
            </p:cNvSpPr>
            <p:nvPr/>
          </p:nvSpPr>
          <p:spPr bwMode="auto">
            <a:xfrm>
              <a:off x="3339"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4" name="Freeform 20996"/>
            <p:cNvSpPr>
              <a:spLocks/>
            </p:cNvSpPr>
            <p:nvPr/>
          </p:nvSpPr>
          <p:spPr bwMode="auto">
            <a:xfrm>
              <a:off x="3479"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5" name="Freeform 20997"/>
            <p:cNvSpPr>
              <a:spLocks/>
            </p:cNvSpPr>
            <p:nvPr/>
          </p:nvSpPr>
          <p:spPr bwMode="auto">
            <a:xfrm>
              <a:off x="3539"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6" name="Freeform 20998"/>
            <p:cNvSpPr>
              <a:spLocks/>
            </p:cNvSpPr>
            <p:nvPr/>
          </p:nvSpPr>
          <p:spPr bwMode="auto">
            <a:xfrm>
              <a:off x="351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7" name="Freeform 20999"/>
            <p:cNvSpPr>
              <a:spLocks/>
            </p:cNvSpPr>
            <p:nvPr/>
          </p:nvSpPr>
          <p:spPr bwMode="auto">
            <a:xfrm>
              <a:off x="3551"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8" name="Freeform 21000"/>
            <p:cNvSpPr>
              <a:spLocks/>
            </p:cNvSpPr>
            <p:nvPr/>
          </p:nvSpPr>
          <p:spPr bwMode="auto">
            <a:xfrm>
              <a:off x="3579"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59" name="Freeform 21001"/>
            <p:cNvSpPr>
              <a:spLocks/>
            </p:cNvSpPr>
            <p:nvPr/>
          </p:nvSpPr>
          <p:spPr bwMode="auto">
            <a:xfrm>
              <a:off x="3300" y="1519"/>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0" name="Freeform 21002"/>
            <p:cNvSpPr>
              <a:spLocks/>
            </p:cNvSpPr>
            <p:nvPr/>
          </p:nvSpPr>
          <p:spPr bwMode="auto">
            <a:xfrm>
              <a:off x="3148"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1" name="Freeform 21003"/>
            <p:cNvSpPr>
              <a:spLocks/>
            </p:cNvSpPr>
            <p:nvPr/>
          </p:nvSpPr>
          <p:spPr bwMode="auto">
            <a:xfrm>
              <a:off x="2685" y="1586"/>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862" name="Freeform 21004"/>
            <p:cNvSpPr>
              <a:spLocks/>
            </p:cNvSpPr>
            <p:nvPr/>
          </p:nvSpPr>
          <p:spPr bwMode="auto">
            <a:xfrm>
              <a:off x="2549"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3" name="Freeform 21005"/>
            <p:cNvSpPr>
              <a:spLocks/>
            </p:cNvSpPr>
            <p:nvPr/>
          </p:nvSpPr>
          <p:spPr bwMode="auto">
            <a:xfrm>
              <a:off x="2708"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4" name="Freeform 21006"/>
            <p:cNvSpPr>
              <a:spLocks/>
            </p:cNvSpPr>
            <p:nvPr/>
          </p:nvSpPr>
          <p:spPr bwMode="auto">
            <a:xfrm>
              <a:off x="3108"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5" name="Freeform 21007"/>
            <p:cNvSpPr>
              <a:spLocks/>
            </p:cNvSpPr>
            <p:nvPr/>
          </p:nvSpPr>
          <p:spPr bwMode="auto">
            <a:xfrm>
              <a:off x="2968"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6" name="Freeform 21008"/>
            <p:cNvSpPr>
              <a:spLocks/>
            </p:cNvSpPr>
            <p:nvPr/>
          </p:nvSpPr>
          <p:spPr bwMode="auto">
            <a:xfrm>
              <a:off x="3395"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7" name="Freeform 21009"/>
            <p:cNvSpPr>
              <a:spLocks/>
            </p:cNvSpPr>
            <p:nvPr/>
          </p:nvSpPr>
          <p:spPr bwMode="auto">
            <a:xfrm>
              <a:off x="353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8" name="Freeform 21010"/>
            <p:cNvSpPr>
              <a:spLocks/>
            </p:cNvSpPr>
            <p:nvPr/>
          </p:nvSpPr>
          <p:spPr bwMode="auto">
            <a:xfrm>
              <a:off x="3547"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69" name="Freeform 21011"/>
            <p:cNvSpPr>
              <a:spLocks/>
            </p:cNvSpPr>
            <p:nvPr/>
          </p:nvSpPr>
          <p:spPr bwMode="auto">
            <a:xfrm>
              <a:off x="3671"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0" name="Freeform 21012"/>
            <p:cNvSpPr>
              <a:spLocks/>
            </p:cNvSpPr>
            <p:nvPr/>
          </p:nvSpPr>
          <p:spPr bwMode="auto">
            <a:xfrm>
              <a:off x="3922"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1" name="Freeform 21013"/>
            <p:cNvSpPr>
              <a:spLocks/>
            </p:cNvSpPr>
            <p:nvPr/>
          </p:nvSpPr>
          <p:spPr bwMode="auto">
            <a:xfrm>
              <a:off x="3775"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2" name="Freeform 21014"/>
            <p:cNvSpPr>
              <a:spLocks/>
            </p:cNvSpPr>
            <p:nvPr/>
          </p:nvSpPr>
          <p:spPr bwMode="auto">
            <a:xfrm>
              <a:off x="3847"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3" name="Freeform 21015"/>
            <p:cNvSpPr>
              <a:spLocks/>
            </p:cNvSpPr>
            <p:nvPr/>
          </p:nvSpPr>
          <p:spPr bwMode="auto">
            <a:xfrm>
              <a:off x="3847"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4" name="Freeform 21016"/>
            <p:cNvSpPr>
              <a:spLocks/>
            </p:cNvSpPr>
            <p:nvPr/>
          </p:nvSpPr>
          <p:spPr bwMode="auto">
            <a:xfrm>
              <a:off x="3447"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5" name="Freeform 21017"/>
            <p:cNvSpPr>
              <a:spLocks/>
            </p:cNvSpPr>
            <p:nvPr/>
          </p:nvSpPr>
          <p:spPr bwMode="auto">
            <a:xfrm>
              <a:off x="3395"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6" name="Freeform 21018"/>
            <p:cNvSpPr>
              <a:spLocks/>
            </p:cNvSpPr>
            <p:nvPr/>
          </p:nvSpPr>
          <p:spPr bwMode="auto">
            <a:xfrm>
              <a:off x="2936"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7" name="Freeform 21019"/>
            <p:cNvSpPr>
              <a:spLocks/>
            </p:cNvSpPr>
            <p:nvPr/>
          </p:nvSpPr>
          <p:spPr bwMode="auto">
            <a:xfrm>
              <a:off x="2880"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8" name="Freeform 21020"/>
            <p:cNvSpPr>
              <a:spLocks/>
            </p:cNvSpPr>
            <p:nvPr/>
          </p:nvSpPr>
          <p:spPr bwMode="auto">
            <a:xfrm>
              <a:off x="3371"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79" name="Freeform 21021"/>
            <p:cNvSpPr>
              <a:spLocks/>
            </p:cNvSpPr>
            <p:nvPr/>
          </p:nvSpPr>
          <p:spPr bwMode="auto">
            <a:xfrm>
              <a:off x="3563"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0" name="Freeform 21022"/>
            <p:cNvSpPr>
              <a:spLocks/>
            </p:cNvSpPr>
            <p:nvPr/>
          </p:nvSpPr>
          <p:spPr bwMode="auto">
            <a:xfrm>
              <a:off x="3080"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1" name="Freeform 21023"/>
            <p:cNvSpPr>
              <a:spLocks/>
            </p:cNvSpPr>
            <p:nvPr/>
          </p:nvSpPr>
          <p:spPr bwMode="auto">
            <a:xfrm>
              <a:off x="3268"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2" name="Freeform 21024"/>
            <p:cNvSpPr>
              <a:spLocks/>
            </p:cNvSpPr>
            <p:nvPr/>
          </p:nvSpPr>
          <p:spPr bwMode="auto">
            <a:xfrm>
              <a:off x="3519"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3" name="Freeform 21025"/>
            <p:cNvSpPr>
              <a:spLocks/>
            </p:cNvSpPr>
            <p:nvPr/>
          </p:nvSpPr>
          <p:spPr bwMode="auto">
            <a:xfrm>
              <a:off x="3695"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4" name="Freeform 21026"/>
            <p:cNvSpPr>
              <a:spLocks/>
            </p:cNvSpPr>
            <p:nvPr/>
          </p:nvSpPr>
          <p:spPr bwMode="auto">
            <a:xfrm>
              <a:off x="3974"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5" name="Freeform 21027"/>
            <p:cNvSpPr>
              <a:spLocks/>
            </p:cNvSpPr>
            <p:nvPr/>
          </p:nvSpPr>
          <p:spPr bwMode="auto">
            <a:xfrm>
              <a:off x="3982"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6" name="Freeform 21028"/>
            <p:cNvSpPr>
              <a:spLocks/>
            </p:cNvSpPr>
            <p:nvPr/>
          </p:nvSpPr>
          <p:spPr bwMode="auto">
            <a:xfrm>
              <a:off x="4034"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7" name="Freeform 21029"/>
            <p:cNvSpPr>
              <a:spLocks/>
            </p:cNvSpPr>
            <p:nvPr/>
          </p:nvSpPr>
          <p:spPr bwMode="auto">
            <a:xfrm>
              <a:off x="4142"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8" name="Freeform 21030"/>
            <p:cNvSpPr>
              <a:spLocks/>
            </p:cNvSpPr>
            <p:nvPr/>
          </p:nvSpPr>
          <p:spPr bwMode="auto">
            <a:xfrm>
              <a:off x="4062"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89" name="Freeform 21031"/>
            <p:cNvSpPr>
              <a:spLocks/>
            </p:cNvSpPr>
            <p:nvPr/>
          </p:nvSpPr>
          <p:spPr bwMode="auto">
            <a:xfrm>
              <a:off x="3767"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0" name="Freeform 21032"/>
            <p:cNvSpPr>
              <a:spLocks/>
            </p:cNvSpPr>
            <p:nvPr/>
          </p:nvSpPr>
          <p:spPr bwMode="auto">
            <a:xfrm>
              <a:off x="3679"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1" name="Freeform 21033"/>
            <p:cNvSpPr>
              <a:spLocks/>
            </p:cNvSpPr>
            <p:nvPr/>
          </p:nvSpPr>
          <p:spPr bwMode="auto">
            <a:xfrm>
              <a:off x="3355"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2" name="Freeform 21034"/>
            <p:cNvSpPr>
              <a:spLocks/>
            </p:cNvSpPr>
            <p:nvPr/>
          </p:nvSpPr>
          <p:spPr bwMode="auto">
            <a:xfrm>
              <a:off x="3300" y="1662"/>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3" name="Freeform 21035"/>
            <p:cNvSpPr>
              <a:spLocks/>
            </p:cNvSpPr>
            <p:nvPr/>
          </p:nvSpPr>
          <p:spPr bwMode="auto">
            <a:xfrm>
              <a:off x="3132"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4" name="Freeform 21036"/>
            <p:cNvSpPr>
              <a:spLocks/>
            </p:cNvSpPr>
            <p:nvPr/>
          </p:nvSpPr>
          <p:spPr bwMode="auto">
            <a:xfrm>
              <a:off x="3851" y="7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5" name="Freeform 21037"/>
            <p:cNvSpPr>
              <a:spLocks/>
            </p:cNvSpPr>
            <p:nvPr/>
          </p:nvSpPr>
          <p:spPr bwMode="auto">
            <a:xfrm>
              <a:off x="3204"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6" name="Freeform 21038"/>
            <p:cNvSpPr>
              <a:spLocks/>
            </p:cNvSpPr>
            <p:nvPr/>
          </p:nvSpPr>
          <p:spPr bwMode="auto">
            <a:xfrm>
              <a:off x="3539"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7" name="Freeform 21039"/>
            <p:cNvSpPr>
              <a:spLocks/>
            </p:cNvSpPr>
            <p:nvPr/>
          </p:nvSpPr>
          <p:spPr bwMode="auto">
            <a:xfrm>
              <a:off x="355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8" name="Freeform 21040"/>
            <p:cNvSpPr>
              <a:spLocks/>
            </p:cNvSpPr>
            <p:nvPr/>
          </p:nvSpPr>
          <p:spPr bwMode="auto">
            <a:xfrm>
              <a:off x="4002"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899" name="Freeform 21041"/>
            <p:cNvSpPr>
              <a:spLocks/>
            </p:cNvSpPr>
            <p:nvPr/>
          </p:nvSpPr>
          <p:spPr bwMode="auto">
            <a:xfrm>
              <a:off x="3934"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0" name="Freeform 21042"/>
            <p:cNvSpPr>
              <a:spLocks/>
            </p:cNvSpPr>
            <p:nvPr/>
          </p:nvSpPr>
          <p:spPr bwMode="auto">
            <a:xfrm>
              <a:off x="4038"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1" name="Freeform 21043"/>
            <p:cNvSpPr>
              <a:spLocks/>
            </p:cNvSpPr>
            <p:nvPr/>
          </p:nvSpPr>
          <p:spPr bwMode="auto">
            <a:xfrm>
              <a:off x="3942"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2" name="Freeform 21044"/>
            <p:cNvSpPr>
              <a:spLocks/>
            </p:cNvSpPr>
            <p:nvPr/>
          </p:nvSpPr>
          <p:spPr bwMode="auto">
            <a:xfrm>
              <a:off x="3982"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3" name="Freeform 21045"/>
            <p:cNvSpPr>
              <a:spLocks/>
            </p:cNvSpPr>
            <p:nvPr/>
          </p:nvSpPr>
          <p:spPr bwMode="auto">
            <a:xfrm>
              <a:off x="3962"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4" name="Freeform 21046"/>
            <p:cNvSpPr>
              <a:spLocks/>
            </p:cNvSpPr>
            <p:nvPr/>
          </p:nvSpPr>
          <p:spPr bwMode="auto">
            <a:xfrm>
              <a:off x="373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5" name="Freeform 21047"/>
            <p:cNvSpPr>
              <a:spLocks/>
            </p:cNvSpPr>
            <p:nvPr/>
          </p:nvSpPr>
          <p:spPr bwMode="auto">
            <a:xfrm>
              <a:off x="3276"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6" name="Freeform 21048"/>
            <p:cNvSpPr>
              <a:spLocks/>
            </p:cNvSpPr>
            <p:nvPr/>
          </p:nvSpPr>
          <p:spPr bwMode="auto">
            <a:xfrm>
              <a:off x="3407"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7" name="Freeform 21049"/>
            <p:cNvSpPr>
              <a:spLocks/>
            </p:cNvSpPr>
            <p:nvPr/>
          </p:nvSpPr>
          <p:spPr bwMode="auto">
            <a:xfrm>
              <a:off x="3479"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8" name="Freeform 21050"/>
            <p:cNvSpPr>
              <a:spLocks/>
            </p:cNvSpPr>
            <p:nvPr/>
          </p:nvSpPr>
          <p:spPr bwMode="auto">
            <a:xfrm>
              <a:off x="3651"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09" name="Freeform 21051"/>
            <p:cNvSpPr>
              <a:spLocks/>
            </p:cNvSpPr>
            <p:nvPr/>
          </p:nvSpPr>
          <p:spPr bwMode="auto">
            <a:xfrm>
              <a:off x="3551"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0" name="Freeform 21052"/>
            <p:cNvSpPr>
              <a:spLocks/>
            </p:cNvSpPr>
            <p:nvPr/>
          </p:nvSpPr>
          <p:spPr bwMode="auto">
            <a:xfrm>
              <a:off x="3583"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1" name="Freeform 21053"/>
            <p:cNvSpPr>
              <a:spLocks/>
            </p:cNvSpPr>
            <p:nvPr/>
          </p:nvSpPr>
          <p:spPr bwMode="auto">
            <a:xfrm>
              <a:off x="235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2" name="Freeform 21054"/>
            <p:cNvSpPr>
              <a:spLocks/>
            </p:cNvSpPr>
            <p:nvPr/>
          </p:nvSpPr>
          <p:spPr bwMode="auto">
            <a:xfrm>
              <a:off x="236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3" name="Freeform 21055"/>
            <p:cNvSpPr>
              <a:spLocks/>
            </p:cNvSpPr>
            <p:nvPr/>
          </p:nvSpPr>
          <p:spPr bwMode="auto">
            <a:xfrm>
              <a:off x="237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4" name="Freeform 21056"/>
            <p:cNvSpPr>
              <a:spLocks/>
            </p:cNvSpPr>
            <p:nvPr/>
          </p:nvSpPr>
          <p:spPr bwMode="auto">
            <a:xfrm>
              <a:off x="228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5" name="Freeform 21057"/>
            <p:cNvSpPr>
              <a:spLocks/>
            </p:cNvSpPr>
            <p:nvPr/>
          </p:nvSpPr>
          <p:spPr bwMode="auto">
            <a:xfrm>
              <a:off x="210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6" name="Freeform 21058"/>
            <p:cNvSpPr>
              <a:spLocks/>
            </p:cNvSpPr>
            <p:nvPr/>
          </p:nvSpPr>
          <p:spPr bwMode="auto">
            <a:xfrm>
              <a:off x="18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7" name="Freeform 21059"/>
            <p:cNvSpPr>
              <a:spLocks/>
            </p:cNvSpPr>
            <p:nvPr/>
          </p:nvSpPr>
          <p:spPr bwMode="auto">
            <a:xfrm>
              <a:off x="2944"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8" name="Freeform 21060"/>
            <p:cNvSpPr>
              <a:spLocks/>
            </p:cNvSpPr>
            <p:nvPr/>
          </p:nvSpPr>
          <p:spPr bwMode="auto">
            <a:xfrm>
              <a:off x="3032"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19" name="Freeform 21061"/>
            <p:cNvSpPr>
              <a:spLocks/>
            </p:cNvSpPr>
            <p:nvPr/>
          </p:nvSpPr>
          <p:spPr bwMode="auto">
            <a:xfrm>
              <a:off x="3224"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0" name="Freeform 21062"/>
            <p:cNvSpPr>
              <a:spLocks/>
            </p:cNvSpPr>
            <p:nvPr/>
          </p:nvSpPr>
          <p:spPr bwMode="auto">
            <a:xfrm>
              <a:off x="225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1" name="Freeform 21063"/>
            <p:cNvSpPr>
              <a:spLocks/>
            </p:cNvSpPr>
            <p:nvPr/>
          </p:nvSpPr>
          <p:spPr bwMode="auto">
            <a:xfrm>
              <a:off x="20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2" name="Freeform 21064"/>
            <p:cNvSpPr>
              <a:spLocks/>
            </p:cNvSpPr>
            <p:nvPr/>
          </p:nvSpPr>
          <p:spPr bwMode="auto">
            <a:xfrm>
              <a:off x="3315"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3" name="Freeform 21065"/>
            <p:cNvSpPr>
              <a:spLocks/>
            </p:cNvSpPr>
            <p:nvPr/>
          </p:nvSpPr>
          <p:spPr bwMode="auto">
            <a:xfrm>
              <a:off x="3204"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4" name="Freeform 21066"/>
            <p:cNvSpPr>
              <a:spLocks/>
            </p:cNvSpPr>
            <p:nvPr/>
          </p:nvSpPr>
          <p:spPr bwMode="auto">
            <a:xfrm>
              <a:off x="3292"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5" name="Freeform 21067"/>
            <p:cNvSpPr>
              <a:spLocks/>
            </p:cNvSpPr>
            <p:nvPr/>
          </p:nvSpPr>
          <p:spPr bwMode="auto">
            <a:xfrm>
              <a:off x="216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6" name="Freeform 21068"/>
            <p:cNvSpPr>
              <a:spLocks/>
            </p:cNvSpPr>
            <p:nvPr/>
          </p:nvSpPr>
          <p:spPr bwMode="auto">
            <a:xfrm>
              <a:off x="2429" y="24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7" name="Freeform 21069"/>
            <p:cNvSpPr>
              <a:spLocks/>
            </p:cNvSpPr>
            <p:nvPr/>
          </p:nvSpPr>
          <p:spPr bwMode="auto">
            <a:xfrm>
              <a:off x="2409" y="23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8" name="Freeform 21070"/>
            <p:cNvSpPr>
              <a:spLocks/>
            </p:cNvSpPr>
            <p:nvPr/>
          </p:nvSpPr>
          <p:spPr bwMode="auto">
            <a:xfrm>
              <a:off x="2309" y="24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29" name="Freeform 21071"/>
            <p:cNvSpPr>
              <a:spLocks/>
            </p:cNvSpPr>
            <p:nvPr/>
          </p:nvSpPr>
          <p:spPr bwMode="auto">
            <a:xfrm>
              <a:off x="2006"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0" name="Freeform 21072"/>
            <p:cNvSpPr>
              <a:spLocks/>
            </p:cNvSpPr>
            <p:nvPr/>
          </p:nvSpPr>
          <p:spPr bwMode="auto">
            <a:xfrm>
              <a:off x="2101"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1" name="Freeform 21073"/>
            <p:cNvSpPr>
              <a:spLocks/>
            </p:cNvSpPr>
            <p:nvPr/>
          </p:nvSpPr>
          <p:spPr bwMode="auto">
            <a:xfrm>
              <a:off x="168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2" name="Freeform 21074"/>
            <p:cNvSpPr>
              <a:spLocks/>
            </p:cNvSpPr>
            <p:nvPr/>
          </p:nvSpPr>
          <p:spPr bwMode="auto">
            <a:xfrm>
              <a:off x="15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3" name="Freeform 21075"/>
            <p:cNvSpPr>
              <a:spLocks/>
            </p:cNvSpPr>
            <p:nvPr/>
          </p:nvSpPr>
          <p:spPr bwMode="auto">
            <a:xfrm>
              <a:off x="14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4" name="Freeform 21076"/>
            <p:cNvSpPr>
              <a:spLocks/>
            </p:cNvSpPr>
            <p:nvPr/>
          </p:nvSpPr>
          <p:spPr bwMode="auto">
            <a:xfrm>
              <a:off x="15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5" name="Freeform 21077"/>
            <p:cNvSpPr>
              <a:spLocks/>
            </p:cNvSpPr>
            <p:nvPr/>
          </p:nvSpPr>
          <p:spPr bwMode="auto">
            <a:xfrm>
              <a:off x="3012"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6" name="Freeform 21078"/>
            <p:cNvSpPr>
              <a:spLocks/>
            </p:cNvSpPr>
            <p:nvPr/>
          </p:nvSpPr>
          <p:spPr bwMode="auto">
            <a:xfrm>
              <a:off x="2836"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7" name="Freeform 21079"/>
            <p:cNvSpPr>
              <a:spLocks/>
            </p:cNvSpPr>
            <p:nvPr/>
          </p:nvSpPr>
          <p:spPr bwMode="auto">
            <a:xfrm>
              <a:off x="2669"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8" name="Freeform 21080"/>
            <p:cNvSpPr>
              <a:spLocks/>
            </p:cNvSpPr>
            <p:nvPr/>
          </p:nvSpPr>
          <p:spPr bwMode="auto">
            <a:xfrm>
              <a:off x="2836"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39" name="Freeform 21081"/>
            <p:cNvSpPr>
              <a:spLocks/>
            </p:cNvSpPr>
            <p:nvPr/>
          </p:nvSpPr>
          <p:spPr bwMode="auto">
            <a:xfrm>
              <a:off x="2904"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0" name="Freeform 21082"/>
            <p:cNvSpPr>
              <a:spLocks/>
            </p:cNvSpPr>
            <p:nvPr/>
          </p:nvSpPr>
          <p:spPr bwMode="auto">
            <a:xfrm>
              <a:off x="2968"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1" name="Freeform 21083"/>
            <p:cNvSpPr>
              <a:spLocks/>
            </p:cNvSpPr>
            <p:nvPr/>
          </p:nvSpPr>
          <p:spPr bwMode="auto">
            <a:xfrm>
              <a:off x="3311"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2" name="Freeform 21084"/>
            <p:cNvSpPr>
              <a:spLocks/>
            </p:cNvSpPr>
            <p:nvPr/>
          </p:nvSpPr>
          <p:spPr bwMode="auto">
            <a:xfrm>
              <a:off x="3559"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3" name="Freeform 21085"/>
            <p:cNvSpPr>
              <a:spLocks/>
            </p:cNvSpPr>
            <p:nvPr/>
          </p:nvSpPr>
          <p:spPr bwMode="auto">
            <a:xfrm>
              <a:off x="355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4" name="Freeform 21086"/>
            <p:cNvSpPr>
              <a:spLocks/>
            </p:cNvSpPr>
            <p:nvPr/>
          </p:nvSpPr>
          <p:spPr bwMode="auto">
            <a:xfrm>
              <a:off x="3551"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5" name="Freeform 21087"/>
            <p:cNvSpPr>
              <a:spLocks/>
            </p:cNvSpPr>
            <p:nvPr/>
          </p:nvSpPr>
          <p:spPr bwMode="auto">
            <a:xfrm>
              <a:off x="3707"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6" name="Freeform 21088"/>
            <p:cNvSpPr>
              <a:spLocks/>
            </p:cNvSpPr>
            <p:nvPr/>
          </p:nvSpPr>
          <p:spPr bwMode="auto">
            <a:xfrm>
              <a:off x="3791"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7" name="Freeform 21089"/>
            <p:cNvSpPr>
              <a:spLocks/>
            </p:cNvSpPr>
            <p:nvPr/>
          </p:nvSpPr>
          <p:spPr bwMode="auto">
            <a:xfrm>
              <a:off x="3791"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8" name="Freeform 21090"/>
            <p:cNvSpPr>
              <a:spLocks/>
            </p:cNvSpPr>
            <p:nvPr/>
          </p:nvSpPr>
          <p:spPr bwMode="auto">
            <a:xfrm>
              <a:off x="3607"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49" name="Freeform 21091"/>
            <p:cNvSpPr>
              <a:spLocks/>
            </p:cNvSpPr>
            <p:nvPr/>
          </p:nvSpPr>
          <p:spPr bwMode="auto">
            <a:xfrm>
              <a:off x="3351"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0" name="Freeform 21092"/>
            <p:cNvSpPr>
              <a:spLocks/>
            </p:cNvSpPr>
            <p:nvPr/>
          </p:nvSpPr>
          <p:spPr bwMode="auto">
            <a:xfrm>
              <a:off x="2728"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1" name="Freeform 21093"/>
            <p:cNvSpPr>
              <a:spLocks/>
            </p:cNvSpPr>
            <p:nvPr/>
          </p:nvSpPr>
          <p:spPr bwMode="auto">
            <a:xfrm>
              <a:off x="2309"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2" name="Freeform 21094"/>
            <p:cNvSpPr>
              <a:spLocks/>
            </p:cNvSpPr>
            <p:nvPr/>
          </p:nvSpPr>
          <p:spPr bwMode="auto">
            <a:xfrm>
              <a:off x="2896"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3" name="Freeform 21095"/>
            <p:cNvSpPr>
              <a:spLocks/>
            </p:cNvSpPr>
            <p:nvPr/>
          </p:nvSpPr>
          <p:spPr bwMode="auto">
            <a:xfrm>
              <a:off x="2445"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4" name="Freeform 21096"/>
            <p:cNvSpPr>
              <a:spLocks/>
            </p:cNvSpPr>
            <p:nvPr/>
          </p:nvSpPr>
          <p:spPr bwMode="auto">
            <a:xfrm>
              <a:off x="2685" y="1495"/>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3955" name="Freeform 21097"/>
            <p:cNvSpPr>
              <a:spLocks/>
            </p:cNvSpPr>
            <p:nvPr/>
          </p:nvSpPr>
          <p:spPr bwMode="auto">
            <a:xfrm>
              <a:off x="2696"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6" name="Freeform 21098"/>
            <p:cNvSpPr>
              <a:spLocks/>
            </p:cNvSpPr>
            <p:nvPr/>
          </p:nvSpPr>
          <p:spPr bwMode="auto">
            <a:xfrm>
              <a:off x="2976"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7" name="Freeform 21099"/>
            <p:cNvSpPr>
              <a:spLocks/>
            </p:cNvSpPr>
            <p:nvPr/>
          </p:nvSpPr>
          <p:spPr bwMode="auto">
            <a:xfrm>
              <a:off x="3228"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8" name="Freeform 21100"/>
            <p:cNvSpPr>
              <a:spLocks/>
            </p:cNvSpPr>
            <p:nvPr/>
          </p:nvSpPr>
          <p:spPr bwMode="auto">
            <a:xfrm>
              <a:off x="3347"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59" name="Freeform 21101"/>
            <p:cNvSpPr>
              <a:spLocks/>
            </p:cNvSpPr>
            <p:nvPr/>
          </p:nvSpPr>
          <p:spPr bwMode="auto">
            <a:xfrm>
              <a:off x="3220"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0" name="Freeform 21102"/>
            <p:cNvSpPr>
              <a:spLocks/>
            </p:cNvSpPr>
            <p:nvPr/>
          </p:nvSpPr>
          <p:spPr bwMode="auto">
            <a:xfrm>
              <a:off x="3383"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1" name="Freeform 21103"/>
            <p:cNvSpPr>
              <a:spLocks/>
            </p:cNvSpPr>
            <p:nvPr/>
          </p:nvSpPr>
          <p:spPr bwMode="auto">
            <a:xfrm>
              <a:off x="3547"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2" name="Freeform 21104"/>
            <p:cNvSpPr>
              <a:spLocks/>
            </p:cNvSpPr>
            <p:nvPr/>
          </p:nvSpPr>
          <p:spPr bwMode="auto">
            <a:xfrm>
              <a:off x="3583"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3" name="Freeform 21105"/>
            <p:cNvSpPr>
              <a:spLocks/>
            </p:cNvSpPr>
            <p:nvPr/>
          </p:nvSpPr>
          <p:spPr bwMode="auto">
            <a:xfrm>
              <a:off x="3403"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4" name="Freeform 21106"/>
            <p:cNvSpPr>
              <a:spLocks/>
            </p:cNvSpPr>
            <p:nvPr/>
          </p:nvSpPr>
          <p:spPr bwMode="auto">
            <a:xfrm>
              <a:off x="3056"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5" name="Freeform 21107"/>
            <p:cNvSpPr>
              <a:spLocks/>
            </p:cNvSpPr>
            <p:nvPr/>
          </p:nvSpPr>
          <p:spPr bwMode="auto">
            <a:xfrm>
              <a:off x="2696"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6" name="Freeform 21108"/>
            <p:cNvSpPr>
              <a:spLocks/>
            </p:cNvSpPr>
            <p:nvPr/>
          </p:nvSpPr>
          <p:spPr bwMode="auto">
            <a:xfrm>
              <a:off x="2397"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7" name="Freeform 21109"/>
            <p:cNvSpPr>
              <a:spLocks/>
            </p:cNvSpPr>
            <p:nvPr/>
          </p:nvSpPr>
          <p:spPr bwMode="auto">
            <a:xfrm>
              <a:off x="3220" y="79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8" name="Freeform 21110"/>
            <p:cNvSpPr>
              <a:spLocks/>
            </p:cNvSpPr>
            <p:nvPr/>
          </p:nvSpPr>
          <p:spPr bwMode="auto">
            <a:xfrm>
              <a:off x="2692"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69" name="Freeform 21111"/>
            <p:cNvSpPr>
              <a:spLocks/>
            </p:cNvSpPr>
            <p:nvPr/>
          </p:nvSpPr>
          <p:spPr bwMode="auto">
            <a:xfrm>
              <a:off x="3072"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0" name="Freeform 21112"/>
            <p:cNvSpPr>
              <a:spLocks/>
            </p:cNvSpPr>
            <p:nvPr/>
          </p:nvSpPr>
          <p:spPr bwMode="auto">
            <a:xfrm>
              <a:off x="3060"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1" name="Freeform 21113"/>
            <p:cNvSpPr>
              <a:spLocks/>
            </p:cNvSpPr>
            <p:nvPr/>
          </p:nvSpPr>
          <p:spPr bwMode="auto">
            <a:xfrm>
              <a:off x="3395"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2" name="Freeform 21114"/>
            <p:cNvSpPr>
              <a:spLocks/>
            </p:cNvSpPr>
            <p:nvPr/>
          </p:nvSpPr>
          <p:spPr bwMode="auto">
            <a:xfrm>
              <a:off x="3595"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3" name="Freeform 21115"/>
            <p:cNvSpPr>
              <a:spLocks/>
            </p:cNvSpPr>
            <p:nvPr/>
          </p:nvSpPr>
          <p:spPr bwMode="auto">
            <a:xfrm>
              <a:off x="3779"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4" name="Freeform 21116"/>
            <p:cNvSpPr>
              <a:spLocks/>
            </p:cNvSpPr>
            <p:nvPr/>
          </p:nvSpPr>
          <p:spPr bwMode="auto">
            <a:xfrm>
              <a:off x="3887"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5" name="Freeform 21117"/>
            <p:cNvSpPr>
              <a:spLocks/>
            </p:cNvSpPr>
            <p:nvPr/>
          </p:nvSpPr>
          <p:spPr bwMode="auto">
            <a:xfrm>
              <a:off x="4042"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6" name="Freeform 21118"/>
            <p:cNvSpPr>
              <a:spLocks/>
            </p:cNvSpPr>
            <p:nvPr/>
          </p:nvSpPr>
          <p:spPr bwMode="auto">
            <a:xfrm>
              <a:off x="4106"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7" name="Freeform 21119"/>
            <p:cNvSpPr>
              <a:spLocks/>
            </p:cNvSpPr>
            <p:nvPr/>
          </p:nvSpPr>
          <p:spPr bwMode="auto">
            <a:xfrm>
              <a:off x="4102"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8" name="Freeform 21120"/>
            <p:cNvSpPr>
              <a:spLocks/>
            </p:cNvSpPr>
            <p:nvPr/>
          </p:nvSpPr>
          <p:spPr bwMode="auto">
            <a:xfrm>
              <a:off x="4094"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79" name="Freeform 21121"/>
            <p:cNvSpPr>
              <a:spLocks/>
            </p:cNvSpPr>
            <p:nvPr/>
          </p:nvSpPr>
          <p:spPr bwMode="auto">
            <a:xfrm>
              <a:off x="4054"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0" name="Freeform 21122"/>
            <p:cNvSpPr>
              <a:spLocks/>
            </p:cNvSpPr>
            <p:nvPr/>
          </p:nvSpPr>
          <p:spPr bwMode="auto">
            <a:xfrm>
              <a:off x="468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1" name="Freeform 21123"/>
            <p:cNvSpPr>
              <a:spLocks/>
            </p:cNvSpPr>
            <p:nvPr/>
          </p:nvSpPr>
          <p:spPr bwMode="auto">
            <a:xfrm>
              <a:off x="4446"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2" name="Freeform 21124"/>
            <p:cNvSpPr>
              <a:spLocks/>
            </p:cNvSpPr>
            <p:nvPr/>
          </p:nvSpPr>
          <p:spPr bwMode="auto">
            <a:xfrm>
              <a:off x="4222"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3" name="Freeform 21125"/>
            <p:cNvSpPr>
              <a:spLocks/>
            </p:cNvSpPr>
            <p:nvPr/>
          </p:nvSpPr>
          <p:spPr bwMode="auto">
            <a:xfrm>
              <a:off x="4510"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4" name="Freeform 21126"/>
            <p:cNvSpPr>
              <a:spLocks/>
            </p:cNvSpPr>
            <p:nvPr/>
          </p:nvSpPr>
          <p:spPr bwMode="auto">
            <a:xfrm>
              <a:off x="4725"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5" name="Freeform 21127"/>
            <p:cNvSpPr>
              <a:spLocks/>
            </p:cNvSpPr>
            <p:nvPr/>
          </p:nvSpPr>
          <p:spPr bwMode="auto">
            <a:xfrm>
              <a:off x="4981"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6" name="Freeform 21128"/>
            <p:cNvSpPr>
              <a:spLocks/>
            </p:cNvSpPr>
            <p:nvPr/>
          </p:nvSpPr>
          <p:spPr bwMode="auto">
            <a:xfrm>
              <a:off x="517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7" name="Freeform 21129"/>
            <p:cNvSpPr>
              <a:spLocks/>
            </p:cNvSpPr>
            <p:nvPr/>
          </p:nvSpPr>
          <p:spPr bwMode="auto">
            <a:xfrm>
              <a:off x="5340"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8" name="Freeform 21130"/>
            <p:cNvSpPr>
              <a:spLocks/>
            </p:cNvSpPr>
            <p:nvPr/>
          </p:nvSpPr>
          <p:spPr bwMode="auto">
            <a:xfrm>
              <a:off x="5101"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89" name="Freeform 21131"/>
            <p:cNvSpPr>
              <a:spLocks/>
            </p:cNvSpPr>
            <p:nvPr/>
          </p:nvSpPr>
          <p:spPr bwMode="auto">
            <a:xfrm>
              <a:off x="5228" y="8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0" name="Freeform 21132"/>
            <p:cNvSpPr>
              <a:spLocks/>
            </p:cNvSpPr>
            <p:nvPr/>
          </p:nvSpPr>
          <p:spPr bwMode="auto">
            <a:xfrm>
              <a:off x="5304" y="7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1" name="Freeform 21133"/>
            <p:cNvSpPr>
              <a:spLocks/>
            </p:cNvSpPr>
            <p:nvPr/>
          </p:nvSpPr>
          <p:spPr bwMode="auto">
            <a:xfrm>
              <a:off x="4861" y="7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2" name="Freeform 21134"/>
            <p:cNvSpPr>
              <a:spLocks/>
            </p:cNvSpPr>
            <p:nvPr/>
          </p:nvSpPr>
          <p:spPr bwMode="auto">
            <a:xfrm>
              <a:off x="4969"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3" name="Freeform 21135"/>
            <p:cNvSpPr>
              <a:spLocks/>
            </p:cNvSpPr>
            <p:nvPr/>
          </p:nvSpPr>
          <p:spPr bwMode="auto">
            <a:xfrm>
              <a:off x="4941"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4" name="Freeform 21136"/>
            <p:cNvSpPr>
              <a:spLocks/>
            </p:cNvSpPr>
            <p:nvPr/>
          </p:nvSpPr>
          <p:spPr bwMode="auto">
            <a:xfrm>
              <a:off x="3926"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5" name="Freeform 21137"/>
            <p:cNvSpPr>
              <a:spLocks/>
            </p:cNvSpPr>
            <p:nvPr/>
          </p:nvSpPr>
          <p:spPr bwMode="auto">
            <a:xfrm>
              <a:off x="373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6" name="Freeform 21138"/>
            <p:cNvSpPr>
              <a:spLocks/>
            </p:cNvSpPr>
            <p:nvPr/>
          </p:nvSpPr>
          <p:spPr bwMode="auto">
            <a:xfrm>
              <a:off x="3387"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7" name="Freeform 21139"/>
            <p:cNvSpPr>
              <a:spLocks/>
            </p:cNvSpPr>
            <p:nvPr/>
          </p:nvSpPr>
          <p:spPr bwMode="auto">
            <a:xfrm>
              <a:off x="3136"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8" name="Freeform 21140"/>
            <p:cNvSpPr>
              <a:spLocks/>
            </p:cNvSpPr>
            <p:nvPr/>
          </p:nvSpPr>
          <p:spPr bwMode="auto">
            <a:xfrm>
              <a:off x="3627"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3999" name="Freeform 21141"/>
            <p:cNvSpPr>
              <a:spLocks/>
            </p:cNvSpPr>
            <p:nvPr/>
          </p:nvSpPr>
          <p:spPr bwMode="auto">
            <a:xfrm>
              <a:off x="3911"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0" name="Freeform 21142"/>
            <p:cNvSpPr>
              <a:spLocks/>
            </p:cNvSpPr>
            <p:nvPr/>
          </p:nvSpPr>
          <p:spPr bwMode="auto">
            <a:xfrm>
              <a:off x="3611"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1" name="Freeform 21143"/>
            <p:cNvSpPr>
              <a:spLocks/>
            </p:cNvSpPr>
            <p:nvPr/>
          </p:nvSpPr>
          <p:spPr bwMode="auto">
            <a:xfrm>
              <a:off x="3855"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2" name="Freeform 21144"/>
            <p:cNvSpPr>
              <a:spLocks/>
            </p:cNvSpPr>
            <p:nvPr/>
          </p:nvSpPr>
          <p:spPr bwMode="auto">
            <a:xfrm>
              <a:off x="3946"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3" name="Freeform 21145"/>
            <p:cNvSpPr>
              <a:spLocks/>
            </p:cNvSpPr>
            <p:nvPr/>
          </p:nvSpPr>
          <p:spPr bwMode="auto">
            <a:xfrm>
              <a:off x="3994"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4" name="Freeform 21146"/>
            <p:cNvSpPr>
              <a:spLocks/>
            </p:cNvSpPr>
            <p:nvPr/>
          </p:nvSpPr>
          <p:spPr bwMode="auto">
            <a:xfrm>
              <a:off x="364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5" name="Freeform 21147"/>
            <p:cNvSpPr>
              <a:spLocks/>
            </p:cNvSpPr>
            <p:nvPr/>
          </p:nvSpPr>
          <p:spPr bwMode="auto">
            <a:xfrm>
              <a:off x="4046"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6" name="Freeform 21148"/>
            <p:cNvSpPr>
              <a:spLocks/>
            </p:cNvSpPr>
            <p:nvPr/>
          </p:nvSpPr>
          <p:spPr bwMode="auto">
            <a:xfrm>
              <a:off x="4166"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7" name="Freeform 21149"/>
            <p:cNvSpPr>
              <a:spLocks/>
            </p:cNvSpPr>
            <p:nvPr/>
          </p:nvSpPr>
          <p:spPr bwMode="auto">
            <a:xfrm>
              <a:off x="4010"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8" name="Freeform 21150"/>
            <p:cNvSpPr>
              <a:spLocks/>
            </p:cNvSpPr>
            <p:nvPr/>
          </p:nvSpPr>
          <p:spPr bwMode="auto">
            <a:xfrm>
              <a:off x="4194"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09" name="Freeform 21151"/>
            <p:cNvSpPr>
              <a:spLocks/>
            </p:cNvSpPr>
            <p:nvPr/>
          </p:nvSpPr>
          <p:spPr bwMode="auto">
            <a:xfrm>
              <a:off x="3827"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0" name="Freeform 21152"/>
            <p:cNvSpPr>
              <a:spLocks/>
            </p:cNvSpPr>
            <p:nvPr/>
          </p:nvSpPr>
          <p:spPr bwMode="auto">
            <a:xfrm>
              <a:off x="3236"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1" name="Freeform 21153"/>
            <p:cNvSpPr>
              <a:spLocks/>
            </p:cNvSpPr>
            <p:nvPr/>
          </p:nvSpPr>
          <p:spPr bwMode="auto">
            <a:xfrm>
              <a:off x="3244"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2" name="Freeform 21154"/>
            <p:cNvSpPr>
              <a:spLocks/>
            </p:cNvSpPr>
            <p:nvPr/>
          </p:nvSpPr>
          <p:spPr bwMode="auto">
            <a:xfrm>
              <a:off x="3300" y="1694"/>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3" name="Freeform 21155"/>
            <p:cNvSpPr>
              <a:spLocks/>
            </p:cNvSpPr>
            <p:nvPr/>
          </p:nvSpPr>
          <p:spPr bwMode="auto">
            <a:xfrm>
              <a:off x="3471"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4" name="Freeform 21156"/>
            <p:cNvSpPr>
              <a:spLocks/>
            </p:cNvSpPr>
            <p:nvPr/>
          </p:nvSpPr>
          <p:spPr bwMode="auto">
            <a:xfrm>
              <a:off x="3359"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5" name="Freeform 21157"/>
            <p:cNvSpPr>
              <a:spLocks/>
            </p:cNvSpPr>
            <p:nvPr/>
          </p:nvSpPr>
          <p:spPr bwMode="auto">
            <a:xfrm>
              <a:off x="3371"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6" name="Freeform 21158"/>
            <p:cNvSpPr>
              <a:spLocks/>
            </p:cNvSpPr>
            <p:nvPr/>
          </p:nvSpPr>
          <p:spPr bwMode="auto">
            <a:xfrm>
              <a:off x="239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7" name="Freeform 21159"/>
            <p:cNvSpPr>
              <a:spLocks/>
            </p:cNvSpPr>
            <p:nvPr/>
          </p:nvSpPr>
          <p:spPr bwMode="auto">
            <a:xfrm>
              <a:off x="2461"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8" name="Freeform 21160"/>
            <p:cNvSpPr>
              <a:spLocks/>
            </p:cNvSpPr>
            <p:nvPr/>
          </p:nvSpPr>
          <p:spPr bwMode="auto">
            <a:xfrm>
              <a:off x="2449" y="25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19" name="Freeform 21161"/>
            <p:cNvSpPr>
              <a:spLocks/>
            </p:cNvSpPr>
            <p:nvPr/>
          </p:nvSpPr>
          <p:spPr bwMode="auto">
            <a:xfrm>
              <a:off x="2381"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0" name="Freeform 21162"/>
            <p:cNvSpPr>
              <a:spLocks/>
            </p:cNvSpPr>
            <p:nvPr/>
          </p:nvSpPr>
          <p:spPr bwMode="auto">
            <a:xfrm>
              <a:off x="2221"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1" name="Freeform 21163"/>
            <p:cNvSpPr>
              <a:spLocks/>
            </p:cNvSpPr>
            <p:nvPr/>
          </p:nvSpPr>
          <p:spPr bwMode="auto">
            <a:xfrm>
              <a:off x="2169"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2" name="Freeform 21164"/>
            <p:cNvSpPr>
              <a:spLocks/>
            </p:cNvSpPr>
            <p:nvPr/>
          </p:nvSpPr>
          <p:spPr bwMode="auto">
            <a:xfrm>
              <a:off x="20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3" name="Freeform 21165"/>
            <p:cNvSpPr>
              <a:spLocks/>
            </p:cNvSpPr>
            <p:nvPr/>
          </p:nvSpPr>
          <p:spPr bwMode="auto">
            <a:xfrm>
              <a:off x="16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4" name="Freeform 21166"/>
            <p:cNvSpPr>
              <a:spLocks/>
            </p:cNvSpPr>
            <p:nvPr/>
          </p:nvSpPr>
          <p:spPr bwMode="auto">
            <a:xfrm>
              <a:off x="15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5" name="Freeform 21167"/>
            <p:cNvSpPr>
              <a:spLocks/>
            </p:cNvSpPr>
            <p:nvPr/>
          </p:nvSpPr>
          <p:spPr bwMode="auto">
            <a:xfrm>
              <a:off x="17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6" name="Freeform 21168"/>
            <p:cNvSpPr>
              <a:spLocks/>
            </p:cNvSpPr>
            <p:nvPr/>
          </p:nvSpPr>
          <p:spPr bwMode="auto">
            <a:xfrm>
              <a:off x="207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7" name="Freeform 21169"/>
            <p:cNvSpPr>
              <a:spLocks/>
            </p:cNvSpPr>
            <p:nvPr/>
          </p:nvSpPr>
          <p:spPr bwMode="auto">
            <a:xfrm>
              <a:off x="3196"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28" name="Freeform 21170"/>
            <p:cNvSpPr>
              <a:spLocks/>
            </p:cNvSpPr>
            <p:nvPr/>
          </p:nvSpPr>
          <p:spPr bwMode="auto">
            <a:xfrm>
              <a:off x="3304" y="1547"/>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029" name="Freeform 21171"/>
            <p:cNvSpPr>
              <a:spLocks/>
            </p:cNvSpPr>
            <p:nvPr/>
          </p:nvSpPr>
          <p:spPr bwMode="auto">
            <a:xfrm>
              <a:off x="3527"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0" name="Freeform 21172"/>
            <p:cNvSpPr>
              <a:spLocks/>
            </p:cNvSpPr>
            <p:nvPr/>
          </p:nvSpPr>
          <p:spPr bwMode="auto">
            <a:xfrm>
              <a:off x="266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1" name="Freeform 21173"/>
            <p:cNvSpPr>
              <a:spLocks/>
            </p:cNvSpPr>
            <p:nvPr/>
          </p:nvSpPr>
          <p:spPr bwMode="auto">
            <a:xfrm>
              <a:off x="2796" y="25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2" name="Freeform 21174"/>
            <p:cNvSpPr>
              <a:spLocks/>
            </p:cNvSpPr>
            <p:nvPr/>
          </p:nvSpPr>
          <p:spPr bwMode="auto">
            <a:xfrm>
              <a:off x="3411"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3" name="Freeform 21175"/>
            <p:cNvSpPr>
              <a:spLocks/>
            </p:cNvSpPr>
            <p:nvPr/>
          </p:nvSpPr>
          <p:spPr bwMode="auto">
            <a:xfrm>
              <a:off x="3571"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4" name="Freeform 21176"/>
            <p:cNvSpPr>
              <a:spLocks/>
            </p:cNvSpPr>
            <p:nvPr/>
          </p:nvSpPr>
          <p:spPr bwMode="auto">
            <a:xfrm>
              <a:off x="3491"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5" name="Freeform 21177"/>
            <p:cNvSpPr>
              <a:spLocks/>
            </p:cNvSpPr>
            <p:nvPr/>
          </p:nvSpPr>
          <p:spPr bwMode="auto">
            <a:xfrm>
              <a:off x="2972" y="22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6" name="Freeform 21178"/>
            <p:cNvSpPr>
              <a:spLocks/>
            </p:cNvSpPr>
            <p:nvPr/>
          </p:nvSpPr>
          <p:spPr bwMode="auto">
            <a:xfrm>
              <a:off x="3212"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7" name="Freeform 21179"/>
            <p:cNvSpPr>
              <a:spLocks/>
            </p:cNvSpPr>
            <p:nvPr/>
          </p:nvSpPr>
          <p:spPr bwMode="auto">
            <a:xfrm>
              <a:off x="3032" y="20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8" name="Freeform 21180"/>
            <p:cNvSpPr>
              <a:spLocks/>
            </p:cNvSpPr>
            <p:nvPr/>
          </p:nvSpPr>
          <p:spPr bwMode="auto">
            <a:xfrm>
              <a:off x="2768"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39" name="Freeform 21181"/>
            <p:cNvSpPr>
              <a:spLocks/>
            </p:cNvSpPr>
            <p:nvPr/>
          </p:nvSpPr>
          <p:spPr bwMode="auto">
            <a:xfrm>
              <a:off x="2760" y="22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0" name="Freeform 21182"/>
            <p:cNvSpPr>
              <a:spLocks/>
            </p:cNvSpPr>
            <p:nvPr/>
          </p:nvSpPr>
          <p:spPr bwMode="auto">
            <a:xfrm>
              <a:off x="2645"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1" name="Freeform 21183"/>
            <p:cNvSpPr>
              <a:spLocks/>
            </p:cNvSpPr>
            <p:nvPr/>
          </p:nvSpPr>
          <p:spPr bwMode="auto">
            <a:xfrm>
              <a:off x="2429"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2" name="Freeform 21184"/>
            <p:cNvSpPr>
              <a:spLocks/>
            </p:cNvSpPr>
            <p:nvPr/>
          </p:nvSpPr>
          <p:spPr bwMode="auto">
            <a:xfrm>
              <a:off x="2189"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3" name="Freeform 21185"/>
            <p:cNvSpPr>
              <a:spLocks/>
            </p:cNvSpPr>
            <p:nvPr/>
          </p:nvSpPr>
          <p:spPr bwMode="auto">
            <a:xfrm>
              <a:off x="2313"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4" name="Freeform 21186"/>
            <p:cNvSpPr>
              <a:spLocks/>
            </p:cNvSpPr>
            <p:nvPr/>
          </p:nvSpPr>
          <p:spPr bwMode="auto">
            <a:xfrm>
              <a:off x="231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5" name="Freeform 21187"/>
            <p:cNvSpPr>
              <a:spLocks/>
            </p:cNvSpPr>
            <p:nvPr/>
          </p:nvSpPr>
          <p:spPr bwMode="auto">
            <a:xfrm>
              <a:off x="224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6" name="Freeform 21188"/>
            <p:cNvSpPr>
              <a:spLocks/>
            </p:cNvSpPr>
            <p:nvPr/>
          </p:nvSpPr>
          <p:spPr bwMode="auto">
            <a:xfrm>
              <a:off x="3311"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7" name="Freeform 21189"/>
            <p:cNvSpPr>
              <a:spLocks/>
            </p:cNvSpPr>
            <p:nvPr/>
          </p:nvSpPr>
          <p:spPr bwMode="auto">
            <a:xfrm>
              <a:off x="3064"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8" name="Freeform 21190"/>
            <p:cNvSpPr>
              <a:spLocks/>
            </p:cNvSpPr>
            <p:nvPr/>
          </p:nvSpPr>
          <p:spPr bwMode="auto">
            <a:xfrm>
              <a:off x="2932"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49" name="Freeform 21191"/>
            <p:cNvSpPr>
              <a:spLocks/>
            </p:cNvSpPr>
            <p:nvPr/>
          </p:nvSpPr>
          <p:spPr bwMode="auto">
            <a:xfrm>
              <a:off x="3124"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0" name="Freeform 21192"/>
            <p:cNvSpPr>
              <a:spLocks/>
            </p:cNvSpPr>
            <p:nvPr/>
          </p:nvSpPr>
          <p:spPr bwMode="auto">
            <a:xfrm>
              <a:off x="3411"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1" name="Freeform 21193"/>
            <p:cNvSpPr>
              <a:spLocks/>
            </p:cNvSpPr>
            <p:nvPr/>
          </p:nvSpPr>
          <p:spPr bwMode="auto">
            <a:xfrm>
              <a:off x="3236"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2" name="Freeform 21194"/>
            <p:cNvSpPr>
              <a:spLocks/>
            </p:cNvSpPr>
            <p:nvPr/>
          </p:nvSpPr>
          <p:spPr bwMode="auto">
            <a:xfrm>
              <a:off x="3543"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3" name="Freeform 21195"/>
            <p:cNvSpPr>
              <a:spLocks/>
            </p:cNvSpPr>
            <p:nvPr/>
          </p:nvSpPr>
          <p:spPr bwMode="auto">
            <a:xfrm>
              <a:off x="3463"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4" name="Freeform 21196"/>
            <p:cNvSpPr>
              <a:spLocks/>
            </p:cNvSpPr>
            <p:nvPr/>
          </p:nvSpPr>
          <p:spPr bwMode="auto">
            <a:xfrm>
              <a:off x="3623"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5" name="Freeform 21197"/>
            <p:cNvSpPr>
              <a:spLocks/>
            </p:cNvSpPr>
            <p:nvPr/>
          </p:nvSpPr>
          <p:spPr bwMode="auto">
            <a:xfrm>
              <a:off x="3719"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6" name="Freeform 21198"/>
            <p:cNvSpPr>
              <a:spLocks/>
            </p:cNvSpPr>
            <p:nvPr/>
          </p:nvSpPr>
          <p:spPr bwMode="auto">
            <a:xfrm>
              <a:off x="3827"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7" name="Freeform 21199"/>
            <p:cNvSpPr>
              <a:spLocks/>
            </p:cNvSpPr>
            <p:nvPr/>
          </p:nvSpPr>
          <p:spPr bwMode="auto">
            <a:xfrm>
              <a:off x="3815"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8" name="Freeform 21200"/>
            <p:cNvSpPr>
              <a:spLocks/>
            </p:cNvSpPr>
            <p:nvPr/>
          </p:nvSpPr>
          <p:spPr bwMode="auto">
            <a:xfrm>
              <a:off x="3803"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59" name="Freeform 21201"/>
            <p:cNvSpPr>
              <a:spLocks/>
            </p:cNvSpPr>
            <p:nvPr/>
          </p:nvSpPr>
          <p:spPr bwMode="auto">
            <a:xfrm>
              <a:off x="3907"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0" name="Freeform 21202"/>
            <p:cNvSpPr>
              <a:spLocks/>
            </p:cNvSpPr>
            <p:nvPr/>
          </p:nvSpPr>
          <p:spPr bwMode="auto">
            <a:xfrm>
              <a:off x="3587"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1" name="Freeform 21203"/>
            <p:cNvSpPr>
              <a:spLocks/>
            </p:cNvSpPr>
            <p:nvPr/>
          </p:nvSpPr>
          <p:spPr bwMode="auto">
            <a:xfrm>
              <a:off x="3144"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2" name="Freeform 21204"/>
            <p:cNvSpPr>
              <a:spLocks/>
            </p:cNvSpPr>
            <p:nvPr/>
          </p:nvSpPr>
          <p:spPr bwMode="auto">
            <a:xfrm>
              <a:off x="2712"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3" name="Freeform 21205"/>
            <p:cNvSpPr>
              <a:spLocks/>
            </p:cNvSpPr>
            <p:nvPr/>
          </p:nvSpPr>
          <p:spPr bwMode="auto">
            <a:xfrm>
              <a:off x="2537"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4" name="Freeform 21206"/>
            <p:cNvSpPr>
              <a:spLocks/>
            </p:cNvSpPr>
            <p:nvPr/>
          </p:nvSpPr>
          <p:spPr bwMode="auto">
            <a:xfrm>
              <a:off x="3276"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5" name="Freeform 21207"/>
            <p:cNvSpPr>
              <a:spLocks/>
            </p:cNvSpPr>
            <p:nvPr/>
          </p:nvSpPr>
          <p:spPr bwMode="auto">
            <a:xfrm>
              <a:off x="314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6" name="Freeform 21208"/>
            <p:cNvSpPr>
              <a:spLocks/>
            </p:cNvSpPr>
            <p:nvPr/>
          </p:nvSpPr>
          <p:spPr bwMode="auto">
            <a:xfrm>
              <a:off x="2968"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7" name="Freeform 21209"/>
            <p:cNvSpPr>
              <a:spLocks/>
            </p:cNvSpPr>
            <p:nvPr/>
          </p:nvSpPr>
          <p:spPr bwMode="auto">
            <a:xfrm>
              <a:off x="3292"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8" name="Freeform 21210"/>
            <p:cNvSpPr>
              <a:spLocks/>
            </p:cNvSpPr>
            <p:nvPr/>
          </p:nvSpPr>
          <p:spPr bwMode="auto">
            <a:xfrm>
              <a:off x="3411"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69" name="Freeform 21211"/>
            <p:cNvSpPr>
              <a:spLocks/>
            </p:cNvSpPr>
            <p:nvPr/>
          </p:nvSpPr>
          <p:spPr bwMode="auto">
            <a:xfrm>
              <a:off x="3040"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0" name="Freeform 21212"/>
            <p:cNvSpPr>
              <a:spLocks/>
            </p:cNvSpPr>
            <p:nvPr/>
          </p:nvSpPr>
          <p:spPr bwMode="auto">
            <a:xfrm>
              <a:off x="3335"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1" name="Freeform 21213"/>
            <p:cNvSpPr>
              <a:spLocks/>
            </p:cNvSpPr>
            <p:nvPr/>
          </p:nvSpPr>
          <p:spPr bwMode="auto">
            <a:xfrm>
              <a:off x="3699"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2" name="Freeform 21214"/>
            <p:cNvSpPr>
              <a:spLocks/>
            </p:cNvSpPr>
            <p:nvPr/>
          </p:nvSpPr>
          <p:spPr bwMode="auto">
            <a:xfrm>
              <a:off x="3831"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3" name="Freeform 21215"/>
            <p:cNvSpPr>
              <a:spLocks/>
            </p:cNvSpPr>
            <p:nvPr/>
          </p:nvSpPr>
          <p:spPr bwMode="auto">
            <a:xfrm>
              <a:off x="3815"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4" name="Freeform 21216"/>
            <p:cNvSpPr>
              <a:spLocks/>
            </p:cNvSpPr>
            <p:nvPr/>
          </p:nvSpPr>
          <p:spPr bwMode="auto">
            <a:xfrm>
              <a:off x="3911"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5" name="Freeform 21217"/>
            <p:cNvSpPr>
              <a:spLocks/>
            </p:cNvSpPr>
            <p:nvPr/>
          </p:nvSpPr>
          <p:spPr bwMode="auto">
            <a:xfrm>
              <a:off x="3487"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6" name="Freeform 21218"/>
            <p:cNvSpPr>
              <a:spLocks/>
            </p:cNvSpPr>
            <p:nvPr/>
          </p:nvSpPr>
          <p:spPr bwMode="auto">
            <a:xfrm>
              <a:off x="312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7" name="Freeform 21219"/>
            <p:cNvSpPr>
              <a:spLocks/>
            </p:cNvSpPr>
            <p:nvPr/>
          </p:nvSpPr>
          <p:spPr bwMode="auto">
            <a:xfrm>
              <a:off x="2712"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8" name="Freeform 21220"/>
            <p:cNvSpPr>
              <a:spLocks/>
            </p:cNvSpPr>
            <p:nvPr/>
          </p:nvSpPr>
          <p:spPr bwMode="auto">
            <a:xfrm>
              <a:off x="2537"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79" name="Freeform 21221"/>
            <p:cNvSpPr>
              <a:spLocks/>
            </p:cNvSpPr>
            <p:nvPr/>
          </p:nvSpPr>
          <p:spPr bwMode="auto">
            <a:xfrm>
              <a:off x="288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0" name="Freeform 21222"/>
            <p:cNvSpPr>
              <a:spLocks/>
            </p:cNvSpPr>
            <p:nvPr/>
          </p:nvSpPr>
          <p:spPr bwMode="auto">
            <a:xfrm>
              <a:off x="308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1" name="Freeform 21223"/>
            <p:cNvSpPr>
              <a:spLocks/>
            </p:cNvSpPr>
            <p:nvPr/>
          </p:nvSpPr>
          <p:spPr bwMode="auto">
            <a:xfrm>
              <a:off x="2992"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2" name="Freeform 21224"/>
            <p:cNvSpPr>
              <a:spLocks/>
            </p:cNvSpPr>
            <p:nvPr/>
          </p:nvSpPr>
          <p:spPr bwMode="auto">
            <a:xfrm>
              <a:off x="314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3" name="Freeform 21225"/>
            <p:cNvSpPr>
              <a:spLocks/>
            </p:cNvSpPr>
            <p:nvPr/>
          </p:nvSpPr>
          <p:spPr bwMode="auto">
            <a:xfrm>
              <a:off x="3391"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4" name="Freeform 21226"/>
            <p:cNvSpPr>
              <a:spLocks/>
            </p:cNvSpPr>
            <p:nvPr/>
          </p:nvSpPr>
          <p:spPr bwMode="auto">
            <a:xfrm>
              <a:off x="364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5" name="Freeform 21227"/>
            <p:cNvSpPr>
              <a:spLocks/>
            </p:cNvSpPr>
            <p:nvPr/>
          </p:nvSpPr>
          <p:spPr bwMode="auto">
            <a:xfrm>
              <a:off x="3727"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6" name="Freeform 21228"/>
            <p:cNvSpPr>
              <a:spLocks/>
            </p:cNvSpPr>
            <p:nvPr/>
          </p:nvSpPr>
          <p:spPr bwMode="auto">
            <a:xfrm>
              <a:off x="3883"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7" name="Freeform 21229"/>
            <p:cNvSpPr>
              <a:spLocks/>
            </p:cNvSpPr>
            <p:nvPr/>
          </p:nvSpPr>
          <p:spPr bwMode="auto">
            <a:xfrm>
              <a:off x="3723"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8" name="Freeform 21230"/>
            <p:cNvSpPr>
              <a:spLocks/>
            </p:cNvSpPr>
            <p:nvPr/>
          </p:nvSpPr>
          <p:spPr bwMode="auto">
            <a:xfrm>
              <a:off x="3851"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89" name="Freeform 21231"/>
            <p:cNvSpPr>
              <a:spLocks/>
            </p:cNvSpPr>
            <p:nvPr/>
          </p:nvSpPr>
          <p:spPr bwMode="auto">
            <a:xfrm>
              <a:off x="3775"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0" name="Freeform 21232"/>
            <p:cNvSpPr>
              <a:spLocks/>
            </p:cNvSpPr>
            <p:nvPr/>
          </p:nvSpPr>
          <p:spPr bwMode="auto">
            <a:xfrm>
              <a:off x="3296"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1" name="Freeform 21233"/>
            <p:cNvSpPr>
              <a:spLocks/>
            </p:cNvSpPr>
            <p:nvPr/>
          </p:nvSpPr>
          <p:spPr bwMode="auto">
            <a:xfrm>
              <a:off x="2968"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2" name="Freeform 21234"/>
            <p:cNvSpPr>
              <a:spLocks/>
            </p:cNvSpPr>
            <p:nvPr/>
          </p:nvSpPr>
          <p:spPr bwMode="auto">
            <a:xfrm>
              <a:off x="2589"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3" name="Freeform 21235"/>
            <p:cNvSpPr>
              <a:spLocks/>
            </p:cNvSpPr>
            <p:nvPr/>
          </p:nvSpPr>
          <p:spPr bwMode="auto">
            <a:xfrm>
              <a:off x="3351"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4" name="Freeform 21236"/>
            <p:cNvSpPr>
              <a:spLocks/>
            </p:cNvSpPr>
            <p:nvPr/>
          </p:nvSpPr>
          <p:spPr bwMode="auto">
            <a:xfrm>
              <a:off x="2653"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5" name="Freeform 21237"/>
            <p:cNvSpPr>
              <a:spLocks/>
            </p:cNvSpPr>
            <p:nvPr/>
          </p:nvSpPr>
          <p:spPr bwMode="auto">
            <a:xfrm>
              <a:off x="3152"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6" name="Freeform 21238"/>
            <p:cNvSpPr>
              <a:spLocks/>
            </p:cNvSpPr>
            <p:nvPr/>
          </p:nvSpPr>
          <p:spPr bwMode="auto">
            <a:xfrm>
              <a:off x="3100"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7" name="Freeform 21239"/>
            <p:cNvSpPr>
              <a:spLocks/>
            </p:cNvSpPr>
            <p:nvPr/>
          </p:nvSpPr>
          <p:spPr bwMode="auto">
            <a:xfrm>
              <a:off x="3240"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8" name="Freeform 21240"/>
            <p:cNvSpPr>
              <a:spLocks/>
            </p:cNvSpPr>
            <p:nvPr/>
          </p:nvSpPr>
          <p:spPr bwMode="auto">
            <a:xfrm>
              <a:off x="3411"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099" name="Freeform 21241"/>
            <p:cNvSpPr>
              <a:spLocks/>
            </p:cNvSpPr>
            <p:nvPr/>
          </p:nvSpPr>
          <p:spPr bwMode="auto">
            <a:xfrm>
              <a:off x="351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0" name="Freeform 21242"/>
            <p:cNvSpPr>
              <a:spLocks/>
            </p:cNvSpPr>
            <p:nvPr/>
          </p:nvSpPr>
          <p:spPr bwMode="auto">
            <a:xfrm>
              <a:off x="3679"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1" name="Freeform 21243"/>
            <p:cNvSpPr>
              <a:spLocks/>
            </p:cNvSpPr>
            <p:nvPr/>
          </p:nvSpPr>
          <p:spPr bwMode="auto">
            <a:xfrm>
              <a:off x="3954"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2" name="Freeform 21244"/>
            <p:cNvSpPr>
              <a:spLocks/>
            </p:cNvSpPr>
            <p:nvPr/>
          </p:nvSpPr>
          <p:spPr bwMode="auto">
            <a:xfrm>
              <a:off x="4030"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3" name="Freeform 21245"/>
            <p:cNvSpPr>
              <a:spLocks/>
            </p:cNvSpPr>
            <p:nvPr/>
          </p:nvSpPr>
          <p:spPr bwMode="auto">
            <a:xfrm>
              <a:off x="4114"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4" name="Freeform 21246"/>
            <p:cNvSpPr>
              <a:spLocks/>
            </p:cNvSpPr>
            <p:nvPr/>
          </p:nvSpPr>
          <p:spPr bwMode="auto">
            <a:xfrm>
              <a:off x="4150"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5" name="Freeform 21247"/>
            <p:cNvSpPr>
              <a:spLocks/>
            </p:cNvSpPr>
            <p:nvPr/>
          </p:nvSpPr>
          <p:spPr bwMode="auto">
            <a:xfrm>
              <a:off x="3499"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6" name="Freeform 21248"/>
            <p:cNvSpPr>
              <a:spLocks/>
            </p:cNvSpPr>
            <p:nvPr/>
          </p:nvSpPr>
          <p:spPr bwMode="auto">
            <a:xfrm>
              <a:off x="2645"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7" name="Freeform 21249"/>
            <p:cNvSpPr>
              <a:spLocks/>
            </p:cNvSpPr>
            <p:nvPr/>
          </p:nvSpPr>
          <p:spPr bwMode="auto">
            <a:xfrm>
              <a:off x="2529"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8" name="Freeform 21250"/>
            <p:cNvSpPr>
              <a:spLocks/>
            </p:cNvSpPr>
            <p:nvPr/>
          </p:nvSpPr>
          <p:spPr bwMode="auto">
            <a:xfrm>
              <a:off x="3355" y="7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09" name="Freeform 21251"/>
            <p:cNvSpPr>
              <a:spLocks/>
            </p:cNvSpPr>
            <p:nvPr/>
          </p:nvSpPr>
          <p:spPr bwMode="auto">
            <a:xfrm>
              <a:off x="2629"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0" name="Freeform 21252"/>
            <p:cNvSpPr>
              <a:spLocks/>
            </p:cNvSpPr>
            <p:nvPr/>
          </p:nvSpPr>
          <p:spPr bwMode="auto">
            <a:xfrm>
              <a:off x="2856"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1" name="Freeform 21253"/>
            <p:cNvSpPr>
              <a:spLocks/>
            </p:cNvSpPr>
            <p:nvPr/>
          </p:nvSpPr>
          <p:spPr bwMode="auto">
            <a:xfrm>
              <a:off x="2732"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2" name="Freeform 21254"/>
            <p:cNvSpPr>
              <a:spLocks/>
            </p:cNvSpPr>
            <p:nvPr/>
          </p:nvSpPr>
          <p:spPr bwMode="auto">
            <a:xfrm>
              <a:off x="3180"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3" name="Freeform 21255"/>
            <p:cNvSpPr>
              <a:spLocks/>
            </p:cNvSpPr>
            <p:nvPr/>
          </p:nvSpPr>
          <p:spPr bwMode="auto">
            <a:xfrm>
              <a:off x="3339"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4" name="Freeform 21256"/>
            <p:cNvSpPr>
              <a:spLocks/>
            </p:cNvSpPr>
            <p:nvPr/>
          </p:nvSpPr>
          <p:spPr bwMode="auto">
            <a:xfrm>
              <a:off x="3347"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5" name="Freeform 21257"/>
            <p:cNvSpPr>
              <a:spLocks/>
            </p:cNvSpPr>
            <p:nvPr/>
          </p:nvSpPr>
          <p:spPr bwMode="auto">
            <a:xfrm>
              <a:off x="3327"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6" name="Freeform 21258"/>
            <p:cNvSpPr>
              <a:spLocks/>
            </p:cNvSpPr>
            <p:nvPr/>
          </p:nvSpPr>
          <p:spPr bwMode="auto">
            <a:xfrm>
              <a:off x="3547"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7" name="Freeform 21259"/>
            <p:cNvSpPr>
              <a:spLocks/>
            </p:cNvSpPr>
            <p:nvPr/>
          </p:nvSpPr>
          <p:spPr bwMode="auto">
            <a:xfrm>
              <a:off x="3595"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8" name="Freeform 21260"/>
            <p:cNvSpPr>
              <a:spLocks/>
            </p:cNvSpPr>
            <p:nvPr/>
          </p:nvSpPr>
          <p:spPr bwMode="auto">
            <a:xfrm>
              <a:off x="3571"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19" name="Freeform 21261"/>
            <p:cNvSpPr>
              <a:spLocks/>
            </p:cNvSpPr>
            <p:nvPr/>
          </p:nvSpPr>
          <p:spPr bwMode="auto">
            <a:xfrm>
              <a:off x="360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0" name="Freeform 21262"/>
            <p:cNvSpPr>
              <a:spLocks/>
            </p:cNvSpPr>
            <p:nvPr/>
          </p:nvSpPr>
          <p:spPr bwMode="auto">
            <a:xfrm>
              <a:off x="3252"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1" name="Freeform 21263"/>
            <p:cNvSpPr>
              <a:spLocks/>
            </p:cNvSpPr>
            <p:nvPr/>
          </p:nvSpPr>
          <p:spPr bwMode="auto">
            <a:xfrm>
              <a:off x="2645"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2" name="Freeform 21264"/>
            <p:cNvSpPr>
              <a:spLocks/>
            </p:cNvSpPr>
            <p:nvPr/>
          </p:nvSpPr>
          <p:spPr bwMode="auto">
            <a:xfrm>
              <a:off x="2585"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3" name="Freeform 21265"/>
            <p:cNvSpPr>
              <a:spLocks/>
            </p:cNvSpPr>
            <p:nvPr/>
          </p:nvSpPr>
          <p:spPr bwMode="auto">
            <a:xfrm>
              <a:off x="2812"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4" name="Freeform 21266"/>
            <p:cNvSpPr>
              <a:spLocks/>
            </p:cNvSpPr>
            <p:nvPr/>
          </p:nvSpPr>
          <p:spPr bwMode="auto">
            <a:xfrm>
              <a:off x="3064"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5" name="Freeform 21267"/>
            <p:cNvSpPr>
              <a:spLocks/>
            </p:cNvSpPr>
            <p:nvPr/>
          </p:nvSpPr>
          <p:spPr bwMode="auto">
            <a:xfrm>
              <a:off x="3004"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6" name="Freeform 21268"/>
            <p:cNvSpPr>
              <a:spLocks/>
            </p:cNvSpPr>
            <p:nvPr/>
          </p:nvSpPr>
          <p:spPr bwMode="auto">
            <a:xfrm>
              <a:off x="3056"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7" name="Freeform 21269"/>
            <p:cNvSpPr>
              <a:spLocks/>
            </p:cNvSpPr>
            <p:nvPr/>
          </p:nvSpPr>
          <p:spPr bwMode="auto">
            <a:xfrm>
              <a:off x="2728"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8" name="Freeform 21270"/>
            <p:cNvSpPr>
              <a:spLocks/>
            </p:cNvSpPr>
            <p:nvPr/>
          </p:nvSpPr>
          <p:spPr bwMode="auto">
            <a:xfrm>
              <a:off x="2880"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29" name="Freeform 21271"/>
            <p:cNvSpPr>
              <a:spLocks/>
            </p:cNvSpPr>
            <p:nvPr/>
          </p:nvSpPr>
          <p:spPr bwMode="auto">
            <a:xfrm>
              <a:off x="2888"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0" name="Freeform 21272"/>
            <p:cNvSpPr>
              <a:spLocks/>
            </p:cNvSpPr>
            <p:nvPr/>
          </p:nvSpPr>
          <p:spPr bwMode="auto">
            <a:xfrm>
              <a:off x="23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1" name="Freeform 21273"/>
            <p:cNvSpPr>
              <a:spLocks/>
            </p:cNvSpPr>
            <p:nvPr/>
          </p:nvSpPr>
          <p:spPr bwMode="auto">
            <a:xfrm>
              <a:off x="3276"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2" name="Freeform 21274"/>
            <p:cNvSpPr>
              <a:spLocks/>
            </p:cNvSpPr>
            <p:nvPr/>
          </p:nvSpPr>
          <p:spPr bwMode="auto">
            <a:xfrm>
              <a:off x="3256"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3" name="Freeform 21275"/>
            <p:cNvSpPr>
              <a:spLocks/>
            </p:cNvSpPr>
            <p:nvPr/>
          </p:nvSpPr>
          <p:spPr bwMode="auto">
            <a:xfrm>
              <a:off x="3248"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4" name="Freeform 21276"/>
            <p:cNvSpPr>
              <a:spLocks/>
            </p:cNvSpPr>
            <p:nvPr/>
          </p:nvSpPr>
          <p:spPr bwMode="auto">
            <a:xfrm>
              <a:off x="229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5" name="Freeform 21277"/>
            <p:cNvSpPr>
              <a:spLocks/>
            </p:cNvSpPr>
            <p:nvPr/>
          </p:nvSpPr>
          <p:spPr bwMode="auto">
            <a:xfrm>
              <a:off x="23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6" name="Freeform 21278"/>
            <p:cNvSpPr>
              <a:spLocks/>
            </p:cNvSpPr>
            <p:nvPr/>
          </p:nvSpPr>
          <p:spPr bwMode="auto">
            <a:xfrm>
              <a:off x="2157"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7" name="Freeform 21279"/>
            <p:cNvSpPr>
              <a:spLocks/>
            </p:cNvSpPr>
            <p:nvPr/>
          </p:nvSpPr>
          <p:spPr bwMode="auto">
            <a:xfrm>
              <a:off x="2169"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8" name="Freeform 21280"/>
            <p:cNvSpPr>
              <a:spLocks/>
            </p:cNvSpPr>
            <p:nvPr/>
          </p:nvSpPr>
          <p:spPr bwMode="auto">
            <a:xfrm>
              <a:off x="1918"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39" name="Freeform 21281"/>
            <p:cNvSpPr>
              <a:spLocks/>
            </p:cNvSpPr>
            <p:nvPr/>
          </p:nvSpPr>
          <p:spPr bwMode="auto">
            <a:xfrm>
              <a:off x="18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0" name="Freeform 21282"/>
            <p:cNvSpPr>
              <a:spLocks/>
            </p:cNvSpPr>
            <p:nvPr/>
          </p:nvSpPr>
          <p:spPr bwMode="auto">
            <a:xfrm>
              <a:off x="174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1" name="Freeform 21283"/>
            <p:cNvSpPr>
              <a:spLocks/>
            </p:cNvSpPr>
            <p:nvPr/>
          </p:nvSpPr>
          <p:spPr bwMode="auto">
            <a:xfrm>
              <a:off x="14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2" name="Freeform 21284"/>
            <p:cNvSpPr>
              <a:spLocks/>
            </p:cNvSpPr>
            <p:nvPr/>
          </p:nvSpPr>
          <p:spPr bwMode="auto">
            <a:xfrm>
              <a:off x="14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3" name="Freeform 21285"/>
            <p:cNvSpPr>
              <a:spLocks/>
            </p:cNvSpPr>
            <p:nvPr/>
          </p:nvSpPr>
          <p:spPr bwMode="auto">
            <a:xfrm>
              <a:off x="15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4" name="Freeform 21286"/>
            <p:cNvSpPr>
              <a:spLocks/>
            </p:cNvSpPr>
            <p:nvPr/>
          </p:nvSpPr>
          <p:spPr bwMode="auto">
            <a:xfrm>
              <a:off x="2924"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5" name="Freeform 21287"/>
            <p:cNvSpPr>
              <a:spLocks/>
            </p:cNvSpPr>
            <p:nvPr/>
          </p:nvSpPr>
          <p:spPr bwMode="auto">
            <a:xfrm>
              <a:off x="2613"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6" name="Freeform 21288"/>
            <p:cNvSpPr>
              <a:spLocks/>
            </p:cNvSpPr>
            <p:nvPr/>
          </p:nvSpPr>
          <p:spPr bwMode="auto">
            <a:xfrm>
              <a:off x="2449"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7" name="Freeform 21289"/>
            <p:cNvSpPr>
              <a:spLocks/>
            </p:cNvSpPr>
            <p:nvPr/>
          </p:nvSpPr>
          <p:spPr bwMode="auto">
            <a:xfrm>
              <a:off x="2541"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8" name="Freeform 21290"/>
            <p:cNvSpPr>
              <a:spLocks/>
            </p:cNvSpPr>
            <p:nvPr/>
          </p:nvSpPr>
          <p:spPr bwMode="auto">
            <a:xfrm>
              <a:off x="2892"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49" name="Freeform 21291"/>
            <p:cNvSpPr>
              <a:spLocks/>
            </p:cNvSpPr>
            <p:nvPr/>
          </p:nvSpPr>
          <p:spPr bwMode="auto">
            <a:xfrm>
              <a:off x="2984"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0" name="Freeform 21292"/>
            <p:cNvSpPr>
              <a:spLocks/>
            </p:cNvSpPr>
            <p:nvPr/>
          </p:nvSpPr>
          <p:spPr bwMode="auto">
            <a:xfrm>
              <a:off x="3228"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1" name="Freeform 21293"/>
            <p:cNvSpPr>
              <a:spLocks/>
            </p:cNvSpPr>
            <p:nvPr/>
          </p:nvSpPr>
          <p:spPr bwMode="auto">
            <a:xfrm>
              <a:off x="3423"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2" name="Freeform 21294"/>
            <p:cNvSpPr>
              <a:spLocks/>
            </p:cNvSpPr>
            <p:nvPr/>
          </p:nvSpPr>
          <p:spPr bwMode="auto">
            <a:xfrm>
              <a:off x="3571"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3" name="Freeform 21295"/>
            <p:cNvSpPr>
              <a:spLocks/>
            </p:cNvSpPr>
            <p:nvPr/>
          </p:nvSpPr>
          <p:spPr bwMode="auto">
            <a:xfrm>
              <a:off x="3551"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4" name="Freeform 21296"/>
            <p:cNvSpPr>
              <a:spLocks/>
            </p:cNvSpPr>
            <p:nvPr/>
          </p:nvSpPr>
          <p:spPr bwMode="auto">
            <a:xfrm>
              <a:off x="3715"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5" name="Freeform 21297"/>
            <p:cNvSpPr>
              <a:spLocks/>
            </p:cNvSpPr>
            <p:nvPr/>
          </p:nvSpPr>
          <p:spPr bwMode="auto">
            <a:xfrm>
              <a:off x="3631"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6" name="Freeform 21298"/>
            <p:cNvSpPr>
              <a:spLocks/>
            </p:cNvSpPr>
            <p:nvPr/>
          </p:nvSpPr>
          <p:spPr bwMode="auto">
            <a:xfrm>
              <a:off x="3667"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7" name="Freeform 21299"/>
            <p:cNvSpPr>
              <a:spLocks/>
            </p:cNvSpPr>
            <p:nvPr/>
          </p:nvSpPr>
          <p:spPr bwMode="auto">
            <a:xfrm>
              <a:off x="3587"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8" name="Freeform 21300"/>
            <p:cNvSpPr>
              <a:spLocks/>
            </p:cNvSpPr>
            <p:nvPr/>
          </p:nvSpPr>
          <p:spPr bwMode="auto">
            <a:xfrm>
              <a:off x="3236"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59" name="Freeform 21301"/>
            <p:cNvSpPr>
              <a:spLocks/>
            </p:cNvSpPr>
            <p:nvPr/>
          </p:nvSpPr>
          <p:spPr bwMode="auto">
            <a:xfrm>
              <a:off x="2928"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0" name="Freeform 21302"/>
            <p:cNvSpPr>
              <a:spLocks/>
            </p:cNvSpPr>
            <p:nvPr/>
          </p:nvSpPr>
          <p:spPr bwMode="auto">
            <a:xfrm>
              <a:off x="2341"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1" name="Freeform 21303"/>
            <p:cNvSpPr>
              <a:spLocks/>
            </p:cNvSpPr>
            <p:nvPr/>
          </p:nvSpPr>
          <p:spPr bwMode="auto">
            <a:xfrm>
              <a:off x="2932"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2" name="Freeform 21304"/>
            <p:cNvSpPr>
              <a:spLocks/>
            </p:cNvSpPr>
            <p:nvPr/>
          </p:nvSpPr>
          <p:spPr bwMode="auto">
            <a:xfrm>
              <a:off x="2609"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3" name="Freeform 21305"/>
            <p:cNvSpPr>
              <a:spLocks/>
            </p:cNvSpPr>
            <p:nvPr/>
          </p:nvSpPr>
          <p:spPr bwMode="auto">
            <a:xfrm>
              <a:off x="3100"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4" name="Freeform 21306"/>
            <p:cNvSpPr>
              <a:spLocks/>
            </p:cNvSpPr>
            <p:nvPr/>
          </p:nvSpPr>
          <p:spPr bwMode="auto">
            <a:xfrm>
              <a:off x="2732"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5" name="Freeform 21307"/>
            <p:cNvSpPr>
              <a:spLocks/>
            </p:cNvSpPr>
            <p:nvPr/>
          </p:nvSpPr>
          <p:spPr bwMode="auto">
            <a:xfrm>
              <a:off x="3431"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6" name="Freeform 21308"/>
            <p:cNvSpPr>
              <a:spLocks/>
            </p:cNvSpPr>
            <p:nvPr/>
          </p:nvSpPr>
          <p:spPr bwMode="auto">
            <a:xfrm>
              <a:off x="3555"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7" name="Freeform 21309"/>
            <p:cNvSpPr>
              <a:spLocks/>
            </p:cNvSpPr>
            <p:nvPr/>
          </p:nvSpPr>
          <p:spPr bwMode="auto">
            <a:xfrm>
              <a:off x="3559"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8" name="Freeform 21310"/>
            <p:cNvSpPr>
              <a:spLocks/>
            </p:cNvSpPr>
            <p:nvPr/>
          </p:nvSpPr>
          <p:spPr bwMode="auto">
            <a:xfrm>
              <a:off x="3499"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69" name="Freeform 21311"/>
            <p:cNvSpPr>
              <a:spLocks/>
            </p:cNvSpPr>
            <p:nvPr/>
          </p:nvSpPr>
          <p:spPr bwMode="auto">
            <a:xfrm>
              <a:off x="3639"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0" name="Freeform 21312"/>
            <p:cNvSpPr>
              <a:spLocks/>
            </p:cNvSpPr>
            <p:nvPr/>
          </p:nvSpPr>
          <p:spPr bwMode="auto">
            <a:xfrm>
              <a:off x="3639"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1" name="Freeform 21313"/>
            <p:cNvSpPr>
              <a:spLocks/>
            </p:cNvSpPr>
            <p:nvPr/>
          </p:nvSpPr>
          <p:spPr bwMode="auto">
            <a:xfrm>
              <a:off x="3711"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2" name="Freeform 21314"/>
            <p:cNvSpPr>
              <a:spLocks/>
            </p:cNvSpPr>
            <p:nvPr/>
          </p:nvSpPr>
          <p:spPr bwMode="auto">
            <a:xfrm>
              <a:off x="3663"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3" name="Freeform 21315"/>
            <p:cNvSpPr>
              <a:spLocks/>
            </p:cNvSpPr>
            <p:nvPr/>
          </p:nvSpPr>
          <p:spPr bwMode="auto">
            <a:xfrm>
              <a:off x="3136"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4" name="Freeform 21316"/>
            <p:cNvSpPr>
              <a:spLocks/>
            </p:cNvSpPr>
            <p:nvPr/>
          </p:nvSpPr>
          <p:spPr bwMode="auto">
            <a:xfrm>
              <a:off x="2888"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5" name="Freeform 21317"/>
            <p:cNvSpPr>
              <a:spLocks/>
            </p:cNvSpPr>
            <p:nvPr/>
          </p:nvSpPr>
          <p:spPr bwMode="auto">
            <a:xfrm>
              <a:off x="2453"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6" name="Freeform 21318"/>
            <p:cNvSpPr>
              <a:spLocks/>
            </p:cNvSpPr>
            <p:nvPr/>
          </p:nvSpPr>
          <p:spPr bwMode="auto">
            <a:xfrm>
              <a:off x="3012"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7" name="Freeform 21319"/>
            <p:cNvSpPr>
              <a:spLocks/>
            </p:cNvSpPr>
            <p:nvPr/>
          </p:nvSpPr>
          <p:spPr bwMode="auto">
            <a:xfrm>
              <a:off x="2521"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8" name="Freeform 21320"/>
            <p:cNvSpPr>
              <a:spLocks/>
            </p:cNvSpPr>
            <p:nvPr/>
          </p:nvSpPr>
          <p:spPr bwMode="auto">
            <a:xfrm>
              <a:off x="3108"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79" name="Freeform 21321"/>
            <p:cNvSpPr>
              <a:spLocks/>
            </p:cNvSpPr>
            <p:nvPr/>
          </p:nvSpPr>
          <p:spPr bwMode="auto">
            <a:xfrm>
              <a:off x="3156"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0" name="Freeform 21322"/>
            <p:cNvSpPr>
              <a:spLocks/>
            </p:cNvSpPr>
            <p:nvPr/>
          </p:nvSpPr>
          <p:spPr bwMode="auto">
            <a:xfrm>
              <a:off x="3495"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1" name="Freeform 21323"/>
            <p:cNvSpPr>
              <a:spLocks/>
            </p:cNvSpPr>
            <p:nvPr/>
          </p:nvSpPr>
          <p:spPr bwMode="auto">
            <a:xfrm>
              <a:off x="3519"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2" name="Freeform 21324"/>
            <p:cNvSpPr>
              <a:spLocks/>
            </p:cNvSpPr>
            <p:nvPr/>
          </p:nvSpPr>
          <p:spPr bwMode="auto">
            <a:xfrm>
              <a:off x="3603"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3" name="Freeform 21325"/>
            <p:cNvSpPr>
              <a:spLocks/>
            </p:cNvSpPr>
            <p:nvPr/>
          </p:nvSpPr>
          <p:spPr bwMode="auto">
            <a:xfrm>
              <a:off x="3851"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4" name="Freeform 21326"/>
            <p:cNvSpPr>
              <a:spLocks/>
            </p:cNvSpPr>
            <p:nvPr/>
          </p:nvSpPr>
          <p:spPr bwMode="auto">
            <a:xfrm>
              <a:off x="3879"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5" name="Freeform 21327"/>
            <p:cNvSpPr>
              <a:spLocks/>
            </p:cNvSpPr>
            <p:nvPr/>
          </p:nvSpPr>
          <p:spPr bwMode="auto">
            <a:xfrm>
              <a:off x="3699"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6" name="Freeform 21328"/>
            <p:cNvSpPr>
              <a:spLocks/>
            </p:cNvSpPr>
            <p:nvPr/>
          </p:nvSpPr>
          <p:spPr bwMode="auto">
            <a:xfrm>
              <a:off x="3819"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7" name="Freeform 21329"/>
            <p:cNvSpPr>
              <a:spLocks/>
            </p:cNvSpPr>
            <p:nvPr/>
          </p:nvSpPr>
          <p:spPr bwMode="auto">
            <a:xfrm>
              <a:off x="3851"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8" name="Freeform 21330"/>
            <p:cNvSpPr>
              <a:spLocks/>
            </p:cNvSpPr>
            <p:nvPr/>
          </p:nvSpPr>
          <p:spPr bwMode="auto">
            <a:xfrm>
              <a:off x="3403"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89" name="Freeform 21331"/>
            <p:cNvSpPr>
              <a:spLocks/>
            </p:cNvSpPr>
            <p:nvPr/>
          </p:nvSpPr>
          <p:spPr bwMode="auto">
            <a:xfrm>
              <a:off x="3375"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0" name="Freeform 21332"/>
            <p:cNvSpPr>
              <a:spLocks/>
            </p:cNvSpPr>
            <p:nvPr/>
          </p:nvSpPr>
          <p:spPr bwMode="auto">
            <a:xfrm>
              <a:off x="2932"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1" name="Freeform 21333"/>
            <p:cNvSpPr>
              <a:spLocks/>
            </p:cNvSpPr>
            <p:nvPr/>
          </p:nvSpPr>
          <p:spPr bwMode="auto">
            <a:xfrm>
              <a:off x="2792"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2" name="Freeform 21334"/>
            <p:cNvSpPr>
              <a:spLocks/>
            </p:cNvSpPr>
            <p:nvPr/>
          </p:nvSpPr>
          <p:spPr bwMode="auto">
            <a:xfrm>
              <a:off x="3168"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3" name="Freeform 21335"/>
            <p:cNvSpPr>
              <a:spLocks/>
            </p:cNvSpPr>
            <p:nvPr/>
          </p:nvSpPr>
          <p:spPr bwMode="auto">
            <a:xfrm>
              <a:off x="3020"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4" name="Freeform 21336"/>
            <p:cNvSpPr>
              <a:spLocks/>
            </p:cNvSpPr>
            <p:nvPr/>
          </p:nvSpPr>
          <p:spPr bwMode="auto">
            <a:xfrm>
              <a:off x="3180"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5" name="Freeform 21337"/>
            <p:cNvSpPr>
              <a:spLocks/>
            </p:cNvSpPr>
            <p:nvPr/>
          </p:nvSpPr>
          <p:spPr bwMode="auto">
            <a:xfrm>
              <a:off x="3487"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6" name="Freeform 21338"/>
            <p:cNvSpPr>
              <a:spLocks/>
            </p:cNvSpPr>
            <p:nvPr/>
          </p:nvSpPr>
          <p:spPr bwMode="auto">
            <a:xfrm>
              <a:off x="3651"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7" name="Freeform 21339"/>
            <p:cNvSpPr>
              <a:spLocks/>
            </p:cNvSpPr>
            <p:nvPr/>
          </p:nvSpPr>
          <p:spPr bwMode="auto">
            <a:xfrm>
              <a:off x="3587"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8" name="Freeform 21340"/>
            <p:cNvSpPr>
              <a:spLocks/>
            </p:cNvSpPr>
            <p:nvPr/>
          </p:nvSpPr>
          <p:spPr bwMode="auto">
            <a:xfrm>
              <a:off x="3747"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199" name="Freeform 21341"/>
            <p:cNvSpPr>
              <a:spLocks/>
            </p:cNvSpPr>
            <p:nvPr/>
          </p:nvSpPr>
          <p:spPr bwMode="auto">
            <a:xfrm>
              <a:off x="3771"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0" name="Freeform 21342"/>
            <p:cNvSpPr>
              <a:spLocks/>
            </p:cNvSpPr>
            <p:nvPr/>
          </p:nvSpPr>
          <p:spPr bwMode="auto">
            <a:xfrm>
              <a:off x="3691"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1" name="Freeform 21343"/>
            <p:cNvSpPr>
              <a:spLocks/>
            </p:cNvSpPr>
            <p:nvPr/>
          </p:nvSpPr>
          <p:spPr bwMode="auto">
            <a:xfrm>
              <a:off x="3731"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2" name="Freeform 21344"/>
            <p:cNvSpPr>
              <a:spLocks/>
            </p:cNvSpPr>
            <p:nvPr/>
          </p:nvSpPr>
          <p:spPr bwMode="auto">
            <a:xfrm>
              <a:off x="3739"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3" name="Freeform 21345"/>
            <p:cNvSpPr>
              <a:spLocks/>
            </p:cNvSpPr>
            <p:nvPr/>
          </p:nvSpPr>
          <p:spPr bwMode="auto">
            <a:xfrm>
              <a:off x="3423"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4" name="Freeform 21346"/>
            <p:cNvSpPr>
              <a:spLocks/>
            </p:cNvSpPr>
            <p:nvPr/>
          </p:nvSpPr>
          <p:spPr bwMode="auto">
            <a:xfrm>
              <a:off x="3084"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5" name="Freeform 21347"/>
            <p:cNvSpPr>
              <a:spLocks/>
            </p:cNvSpPr>
            <p:nvPr/>
          </p:nvSpPr>
          <p:spPr bwMode="auto">
            <a:xfrm>
              <a:off x="2756"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6" name="Freeform 21348"/>
            <p:cNvSpPr>
              <a:spLocks/>
            </p:cNvSpPr>
            <p:nvPr/>
          </p:nvSpPr>
          <p:spPr bwMode="auto">
            <a:xfrm>
              <a:off x="2509"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7" name="Freeform 21349"/>
            <p:cNvSpPr>
              <a:spLocks/>
            </p:cNvSpPr>
            <p:nvPr/>
          </p:nvSpPr>
          <p:spPr bwMode="auto">
            <a:xfrm>
              <a:off x="3248"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8" name="Freeform 21350"/>
            <p:cNvSpPr>
              <a:spLocks/>
            </p:cNvSpPr>
            <p:nvPr/>
          </p:nvSpPr>
          <p:spPr bwMode="auto">
            <a:xfrm>
              <a:off x="3343"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09" name="Freeform 21351"/>
            <p:cNvSpPr>
              <a:spLocks/>
            </p:cNvSpPr>
            <p:nvPr/>
          </p:nvSpPr>
          <p:spPr bwMode="auto">
            <a:xfrm>
              <a:off x="3040"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0" name="Freeform 21352"/>
            <p:cNvSpPr>
              <a:spLocks/>
            </p:cNvSpPr>
            <p:nvPr/>
          </p:nvSpPr>
          <p:spPr bwMode="auto">
            <a:xfrm>
              <a:off x="3399"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1" name="Freeform 21353"/>
            <p:cNvSpPr>
              <a:spLocks/>
            </p:cNvSpPr>
            <p:nvPr/>
          </p:nvSpPr>
          <p:spPr bwMode="auto">
            <a:xfrm>
              <a:off x="351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2" name="Freeform 21354"/>
            <p:cNvSpPr>
              <a:spLocks/>
            </p:cNvSpPr>
            <p:nvPr/>
          </p:nvSpPr>
          <p:spPr bwMode="auto">
            <a:xfrm>
              <a:off x="356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3" name="Freeform 21355"/>
            <p:cNvSpPr>
              <a:spLocks/>
            </p:cNvSpPr>
            <p:nvPr/>
          </p:nvSpPr>
          <p:spPr bwMode="auto">
            <a:xfrm>
              <a:off x="3715"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4" name="Freeform 21356"/>
            <p:cNvSpPr>
              <a:spLocks/>
            </p:cNvSpPr>
            <p:nvPr/>
          </p:nvSpPr>
          <p:spPr bwMode="auto">
            <a:xfrm>
              <a:off x="3922"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5" name="Freeform 21357"/>
            <p:cNvSpPr>
              <a:spLocks/>
            </p:cNvSpPr>
            <p:nvPr/>
          </p:nvSpPr>
          <p:spPr bwMode="auto">
            <a:xfrm>
              <a:off x="4006"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6" name="Freeform 21358"/>
            <p:cNvSpPr>
              <a:spLocks/>
            </p:cNvSpPr>
            <p:nvPr/>
          </p:nvSpPr>
          <p:spPr bwMode="auto">
            <a:xfrm>
              <a:off x="3819"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7" name="Freeform 21359"/>
            <p:cNvSpPr>
              <a:spLocks/>
            </p:cNvSpPr>
            <p:nvPr/>
          </p:nvSpPr>
          <p:spPr bwMode="auto">
            <a:xfrm>
              <a:off x="3835"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4218" name="Freeform 21360"/>
            <p:cNvSpPr>
              <a:spLocks/>
            </p:cNvSpPr>
            <p:nvPr/>
          </p:nvSpPr>
          <p:spPr bwMode="auto">
            <a:xfrm>
              <a:off x="3435"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19" name="Freeform 21361"/>
            <p:cNvSpPr>
              <a:spLocks/>
            </p:cNvSpPr>
            <p:nvPr/>
          </p:nvSpPr>
          <p:spPr bwMode="auto">
            <a:xfrm>
              <a:off x="2876"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0" name="Freeform 21362"/>
            <p:cNvSpPr>
              <a:spLocks/>
            </p:cNvSpPr>
            <p:nvPr/>
          </p:nvSpPr>
          <p:spPr bwMode="auto">
            <a:xfrm>
              <a:off x="2425"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1" name="Freeform 21363"/>
            <p:cNvSpPr>
              <a:spLocks/>
            </p:cNvSpPr>
            <p:nvPr/>
          </p:nvSpPr>
          <p:spPr bwMode="auto">
            <a:xfrm>
              <a:off x="2345"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2" name="Freeform 21364"/>
            <p:cNvSpPr>
              <a:spLocks/>
            </p:cNvSpPr>
            <p:nvPr/>
          </p:nvSpPr>
          <p:spPr bwMode="auto">
            <a:xfrm>
              <a:off x="2716"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3" name="Freeform 21365"/>
            <p:cNvSpPr>
              <a:spLocks/>
            </p:cNvSpPr>
            <p:nvPr/>
          </p:nvSpPr>
          <p:spPr bwMode="auto">
            <a:xfrm>
              <a:off x="3132"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4" name="Freeform 21366"/>
            <p:cNvSpPr>
              <a:spLocks/>
            </p:cNvSpPr>
            <p:nvPr/>
          </p:nvSpPr>
          <p:spPr bwMode="auto">
            <a:xfrm>
              <a:off x="3391"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5" name="Freeform 21367"/>
            <p:cNvSpPr>
              <a:spLocks/>
            </p:cNvSpPr>
            <p:nvPr/>
          </p:nvSpPr>
          <p:spPr bwMode="auto">
            <a:xfrm>
              <a:off x="3651"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6" name="Freeform 21368"/>
            <p:cNvSpPr>
              <a:spLocks/>
            </p:cNvSpPr>
            <p:nvPr/>
          </p:nvSpPr>
          <p:spPr bwMode="auto">
            <a:xfrm>
              <a:off x="3132"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7" name="Freeform 21369"/>
            <p:cNvSpPr>
              <a:spLocks/>
            </p:cNvSpPr>
            <p:nvPr/>
          </p:nvSpPr>
          <p:spPr bwMode="auto">
            <a:xfrm>
              <a:off x="3160"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8" name="Freeform 21370"/>
            <p:cNvSpPr>
              <a:spLocks/>
            </p:cNvSpPr>
            <p:nvPr/>
          </p:nvSpPr>
          <p:spPr bwMode="auto">
            <a:xfrm>
              <a:off x="3292"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29" name="Freeform 21371"/>
            <p:cNvSpPr>
              <a:spLocks/>
            </p:cNvSpPr>
            <p:nvPr/>
          </p:nvSpPr>
          <p:spPr bwMode="auto">
            <a:xfrm>
              <a:off x="3439"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0" name="Freeform 21372"/>
            <p:cNvSpPr>
              <a:spLocks/>
            </p:cNvSpPr>
            <p:nvPr/>
          </p:nvSpPr>
          <p:spPr bwMode="auto">
            <a:xfrm>
              <a:off x="3371"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1" name="Freeform 21373"/>
            <p:cNvSpPr>
              <a:spLocks/>
            </p:cNvSpPr>
            <p:nvPr/>
          </p:nvSpPr>
          <p:spPr bwMode="auto">
            <a:xfrm>
              <a:off x="3335"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2" name="Freeform 21374"/>
            <p:cNvSpPr>
              <a:spLocks/>
            </p:cNvSpPr>
            <p:nvPr/>
          </p:nvSpPr>
          <p:spPr bwMode="auto">
            <a:xfrm>
              <a:off x="3331"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3" name="Freeform 21375"/>
            <p:cNvSpPr>
              <a:spLocks/>
            </p:cNvSpPr>
            <p:nvPr/>
          </p:nvSpPr>
          <p:spPr bwMode="auto">
            <a:xfrm>
              <a:off x="3831"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4" name="Freeform 21376"/>
            <p:cNvSpPr>
              <a:spLocks/>
            </p:cNvSpPr>
            <p:nvPr/>
          </p:nvSpPr>
          <p:spPr bwMode="auto">
            <a:xfrm>
              <a:off x="2537" y="17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5" name="Freeform 21377"/>
            <p:cNvSpPr>
              <a:spLocks/>
            </p:cNvSpPr>
            <p:nvPr/>
          </p:nvSpPr>
          <p:spPr bwMode="auto">
            <a:xfrm>
              <a:off x="2864"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6" name="Freeform 21378"/>
            <p:cNvSpPr>
              <a:spLocks/>
            </p:cNvSpPr>
            <p:nvPr/>
          </p:nvSpPr>
          <p:spPr bwMode="auto">
            <a:xfrm>
              <a:off x="2900"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7" name="Freeform 21379"/>
            <p:cNvSpPr>
              <a:spLocks/>
            </p:cNvSpPr>
            <p:nvPr/>
          </p:nvSpPr>
          <p:spPr bwMode="auto">
            <a:xfrm>
              <a:off x="3072"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8" name="Freeform 21380"/>
            <p:cNvSpPr>
              <a:spLocks/>
            </p:cNvSpPr>
            <p:nvPr/>
          </p:nvSpPr>
          <p:spPr bwMode="auto">
            <a:xfrm>
              <a:off x="3140"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39" name="Freeform 21381"/>
            <p:cNvSpPr>
              <a:spLocks/>
            </p:cNvSpPr>
            <p:nvPr/>
          </p:nvSpPr>
          <p:spPr bwMode="auto">
            <a:xfrm>
              <a:off x="3104"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0" name="Freeform 21382"/>
            <p:cNvSpPr>
              <a:spLocks/>
            </p:cNvSpPr>
            <p:nvPr/>
          </p:nvSpPr>
          <p:spPr bwMode="auto">
            <a:xfrm>
              <a:off x="19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1" name="Freeform 21383"/>
            <p:cNvSpPr>
              <a:spLocks/>
            </p:cNvSpPr>
            <p:nvPr/>
          </p:nvSpPr>
          <p:spPr bwMode="auto">
            <a:xfrm>
              <a:off x="2066" y="2625"/>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2" name="Freeform 21384"/>
            <p:cNvSpPr>
              <a:spLocks/>
            </p:cNvSpPr>
            <p:nvPr/>
          </p:nvSpPr>
          <p:spPr bwMode="auto">
            <a:xfrm>
              <a:off x="18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3" name="Freeform 21385"/>
            <p:cNvSpPr>
              <a:spLocks/>
            </p:cNvSpPr>
            <p:nvPr/>
          </p:nvSpPr>
          <p:spPr bwMode="auto">
            <a:xfrm>
              <a:off x="17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4" name="Freeform 21386"/>
            <p:cNvSpPr>
              <a:spLocks/>
            </p:cNvSpPr>
            <p:nvPr/>
          </p:nvSpPr>
          <p:spPr bwMode="auto">
            <a:xfrm>
              <a:off x="18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5" name="Freeform 21387"/>
            <p:cNvSpPr>
              <a:spLocks/>
            </p:cNvSpPr>
            <p:nvPr/>
          </p:nvSpPr>
          <p:spPr bwMode="auto">
            <a:xfrm>
              <a:off x="16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6" name="Freeform 21388"/>
            <p:cNvSpPr>
              <a:spLocks/>
            </p:cNvSpPr>
            <p:nvPr/>
          </p:nvSpPr>
          <p:spPr bwMode="auto">
            <a:xfrm>
              <a:off x="17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7" name="Freeform 21389"/>
            <p:cNvSpPr>
              <a:spLocks/>
            </p:cNvSpPr>
            <p:nvPr/>
          </p:nvSpPr>
          <p:spPr bwMode="auto">
            <a:xfrm>
              <a:off x="18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8" name="Freeform 21390"/>
            <p:cNvSpPr>
              <a:spLocks/>
            </p:cNvSpPr>
            <p:nvPr/>
          </p:nvSpPr>
          <p:spPr bwMode="auto">
            <a:xfrm>
              <a:off x="3088"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49" name="Freeform 21391"/>
            <p:cNvSpPr>
              <a:spLocks/>
            </p:cNvSpPr>
            <p:nvPr/>
          </p:nvSpPr>
          <p:spPr bwMode="auto">
            <a:xfrm>
              <a:off x="2784"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0" name="Freeform 21392"/>
            <p:cNvSpPr>
              <a:spLocks/>
            </p:cNvSpPr>
            <p:nvPr/>
          </p:nvSpPr>
          <p:spPr bwMode="auto">
            <a:xfrm>
              <a:off x="277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1" name="Freeform 21393"/>
            <p:cNvSpPr>
              <a:spLocks/>
            </p:cNvSpPr>
            <p:nvPr/>
          </p:nvSpPr>
          <p:spPr bwMode="auto">
            <a:xfrm>
              <a:off x="2756"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2" name="Freeform 21394"/>
            <p:cNvSpPr>
              <a:spLocks/>
            </p:cNvSpPr>
            <p:nvPr/>
          </p:nvSpPr>
          <p:spPr bwMode="auto">
            <a:xfrm>
              <a:off x="3032"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3" name="Freeform 21395"/>
            <p:cNvSpPr>
              <a:spLocks/>
            </p:cNvSpPr>
            <p:nvPr/>
          </p:nvSpPr>
          <p:spPr bwMode="auto">
            <a:xfrm>
              <a:off x="2992"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4" name="Freeform 21396"/>
            <p:cNvSpPr>
              <a:spLocks/>
            </p:cNvSpPr>
            <p:nvPr/>
          </p:nvSpPr>
          <p:spPr bwMode="auto">
            <a:xfrm>
              <a:off x="3020"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5" name="Freeform 21397"/>
            <p:cNvSpPr>
              <a:spLocks/>
            </p:cNvSpPr>
            <p:nvPr/>
          </p:nvSpPr>
          <p:spPr bwMode="auto">
            <a:xfrm>
              <a:off x="3276"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6" name="Freeform 21398"/>
            <p:cNvSpPr>
              <a:spLocks/>
            </p:cNvSpPr>
            <p:nvPr/>
          </p:nvSpPr>
          <p:spPr bwMode="auto">
            <a:xfrm>
              <a:off x="357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7" name="Freeform 21399"/>
            <p:cNvSpPr>
              <a:spLocks/>
            </p:cNvSpPr>
            <p:nvPr/>
          </p:nvSpPr>
          <p:spPr bwMode="auto">
            <a:xfrm>
              <a:off x="3611"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8" name="Freeform 21400"/>
            <p:cNvSpPr>
              <a:spLocks/>
            </p:cNvSpPr>
            <p:nvPr/>
          </p:nvSpPr>
          <p:spPr bwMode="auto">
            <a:xfrm>
              <a:off x="3599"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59" name="Freeform 21401"/>
            <p:cNvSpPr>
              <a:spLocks/>
            </p:cNvSpPr>
            <p:nvPr/>
          </p:nvSpPr>
          <p:spPr bwMode="auto">
            <a:xfrm>
              <a:off x="3747"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0" name="Freeform 21402"/>
            <p:cNvSpPr>
              <a:spLocks/>
            </p:cNvSpPr>
            <p:nvPr/>
          </p:nvSpPr>
          <p:spPr bwMode="auto">
            <a:xfrm>
              <a:off x="3719"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1" name="Freeform 21403"/>
            <p:cNvSpPr>
              <a:spLocks/>
            </p:cNvSpPr>
            <p:nvPr/>
          </p:nvSpPr>
          <p:spPr bwMode="auto">
            <a:xfrm>
              <a:off x="3763"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2" name="Freeform 21404"/>
            <p:cNvSpPr>
              <a:spLocks/>
            </p:cNvSpPr>
            <p:nvPr/>
          </p:nvSpPr>
          <p:spPr bwMode="auto">
            <a:xfrm>
              <a:off x="3363"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3" name="Freeform 21405"/>
            <p:cNvSpPr>
              <a:spLocks/>
            </p:cNvSpPr>
            <p:nvPr/>
          </p:nvSpPr>
          <p:spPr bwMode="auto">
            <a:xfrm>
              <a:off x="2704"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4" name="Freeform 21406"/>
            <p:cNvSpPr>
              <a:spLocks/>
            </p:cNvSpPr>
            <p:nvPr/>
          </p:nvSpPr>
          <p:spPr bwMode="auto">
            <a:xfrm>
              <a:off x="2940"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5" name="Freeform 21407"/>
            <p:cNvSpPr>
              <a:spLocks/>
            </p:cNvSpPr>
            <p:nvPr/>
          </p:nvSpPr>
          <p:spPr bwMode="auto">
            <a:xfrm>
              <a:off x="3168"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6" name="Freeform 21408"/>
            <p:cNvSpPr>
              <a:spLocks/>
            </p:cNvSpPr>
            <p:nvPr/>
          </p:nvSpPr>
          <p:spPr bwMode="auto">
            <a:xfrm>
              <a:off x="3228"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7" name="Freeform 21409"/>
            <p:cNvSpPr>
              <a:spLocks/>
            </p:cNvSpPr>
            <p:nvPr/>
          </p:nvSpPr>
          <p:spPr bwMode="auto">
            <a:xfrm>
              <a:off x="3128"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8" name="Freeform 21410"/>
            <p:cNvSpPr>
              <a:spLocks/>
            </p:cNvSpPr>
            <p:nvPr/>
          </p:nvSpPr>
          <p:spPr bwMode="auto">
            <a:xfrm>
              <a:off x="320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69" name="Freeform 21411"/>
            <p:cNvSpPr>
              <a:spLocks/>
            </p:cNvSpPr>
            <p:nvPr/>
          </p:nvSpPr>
          <p:spPr bwMode="auto">
            <a:xfrm>
              <a:off x="181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0" name="Freeform 21412"/>
            <p:cNvSpPr>
              <a:spLocks/>
            </p:cNvSpPr>
            <p:nvPr/>
          </p:nvSpPr>
          <p:spPr bwMode="auto">
            <a:xfrm>
              <a:off x="177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1" name="Freeform 21413"/>
            <p:cNvSpPr>
              <a:spLocks/>
            </p:cNvSpPr>
            <p:nvPr/>
          </p:nvSpPr>
          <p:spPr bwMode="auto">
            <a:xfrm>
              <a:off x="19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2" name="Freeform 21414"/>
            <p:cNvSpPr>
              <a:spLocks/>
            </p:cNvSpPr>
            <p:nvPr/>
          </p:nvSpPr>
          <p:spPr bwMode="auto">
            <a:xfrm>
              <a:off x="16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3" name="Freeform 21415"/>
            <p:cNvSpPr>
              <a:spLocks/>
            </p:cNvSpPr>
            <p:nvPr/>
          </p:nvSpPr>
          <p:spPr bwMode="auto">
            <a:xfrm>
              <a:off x="164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4" name="Freeform 21416"/>
            <p:cNvSpPr>
              <a:spLocks/>
            </p:cNvSpPr>
            <p:nvPr/>
          </p:nvSpPr>
          <p:spPr bwMode="auto">
            <a:xfrm>
              <a:off x="15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5" name="Freeform 21417"/>
            <p:cNvSpPr>
              <a:spLocks/>
            </p:cNvSpPr>
            <p:nvPr/>
          </p:nvSpPr>
          <p:spPr bwMode="auto">
            <a:xfrm>
              <a:off x="2956"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6" name="Freeform 21418"/>
            <p:cNvSpPr>
              <a:spLocks/>
            </p:cNvSpPr>
            <p:nvPr/>
          </p:nvSpPr>
          <p:spPr bwMode="auto">
            <a:xfrm>
              <a:off x="2776"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7" name="Freeform 21419"/>
            <p:cNvSpPr>
              <a:spLocks/>
            </p:cNvSpPr>
            <p:nvPr/>
          </p:nvSpPr>
          <p:spPr bwMode="auto">
            <a:xfrm>
              <a:off x="2685" y="150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278" name="Freeform 21420"/>
            <p:cNvSpPr>
              <a:spLocks/>
            </p:cNvSpPr>
            <p:nvPr/>
          </p:nvSpPr>
          <p:spPr bwMode="auto">
            <a:xfrm>
              <a:off x="2800"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79" name="Freeform 21421"/>
            <p:cNvSpPr>
              <a:spLocks/>
            </p:cNvSpPr>
            <p:nvPr/>
          </p:nvSpPr>
          <p:spPr bwMode="auto">
            <a:xfrm>
              <a:off x="2860"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0" name="Freeform 21422"/>
            <p:cNvSpPr>
              <a:spLocks/>
            </p:cNvSpPr>
            <p:nvPr/>
          </p:nvSpPr>
          <p:spPr bwMode="auto">
            <a:xfrm>
              <a:off x="2996"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1" name="Freeform 21423"/>
            <p:cNvSpPr>
              <a:spLocks/>
            </p:cNvSpPr>
            <p:nvPr/>
          </p:nvSpPr>
          <p:spPr bwMode="auto">
            <a:xfrm>
              <a:off x="343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2" name="Freeform 21424"/>
            <p:cNvSpPr>
              <a:spLocks/>
            </p:cNvSpPr>
            <p:nvPr/>
          </p:nvSpPr>
          <p:spPr bwMode="auto">
            <a:xfrm>
              <a:off x="3431"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3" name="Freeform 21425"/>
            <p:cNvSpPr>
              <a:spLocks/>
            </p:cNvSpPr>
            <p:nvPr/>
          </p:nvSpPr>
          <p:spPr bwMode="auto">
            <a:xfrm>
              <a:off x="3511"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4" name="Freeform 21426"/>
            <p:cNvSpPr>
              <a:spLocks/>
            </p:cNvSpPr>
            <p:nvPr/>
          </p:nvSpPr>
          <p:spPr bwMode="auto">
            <a:xfrm>
              <a:off x="3523"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5" name="Freeform 21427"/>
            <p:cNvSpPr>
              <a:spLocks/>
            </p:cNvSpPr>
            <p:nvPr/>
          </p:nvSpPr>
          <p:spPr bwMode="auto">
            <a:xfrm>
              <a:off x="3603"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6" name="Freeform 21428"/>
            <p:cNvSpPr>
              <a:spLocks/>
            </p:cNvSpPr>
            <p:nvPr/>
          </p:nvSpPr>
          <p:spPr bwMode="auto">
            <a:xfrm>
              <a:off x="3771"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7" name="Freeform 21429"/>
            <p:cNvSpPr>
              <a:spLocks/>
            </p:cNvSpPr>
            <p:nvPr/>
          </p:nvSpPr>
          <p:spPr bwMode="auto">
            <a:xfrm>
              <a:off x="3823"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8" name="Freeform 21430"/>
            <p:cNvSpPr>
              <a:spLocks/>
            </p:cNvSpPr>
            <p:nvPr/>
          </p:nvSpPr>
          <p:spPr bwMode="auto">
            <a:xfrm>
              <a:off x="3827"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89" name="Freeform 21431"/>
            <p:cNvSpPr>
              <a:spLocks/>
            </p:cNvSpPr>
            <p:nvPr/>
          </p:nvSpPr>
          <p:spPr bwMode="auto">
            <a:xfrm>
              <a:off x="3252"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0" name="Freeform 21432"/>
            <p:cNvSpPr>
              <a:spLocks/>
            </p:cNvSpPr>
            <p:nvPr/>
          </p:nvSpPr>
          <p:spPr bwMode="auto">
            <a:xfrm>
              <a:off x="2317"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1" name="Freeform 21433"/>
            <p:cNvSpPr>
              <a:spLocks/>
            </p:cNvSpPr>
            <p:nvPr/>
          </p:nvSpPr>
          <p:spPr bwMode="auto">
            <a:xfrm>
              <a:off x="1878"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2" name="Freeform 21434"/>
            <p:cNvSpPr>
              <a:spLocks/>
            </p:cNvSpPr>
            <p:nvPr/>
          </p:nvSpPr>
          <p:spPr bwMode="auto">
            <a:xfrm>
              <a:off x="2633"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3" name="Freeform 21435"/>
            <p:cNvSpPr>
              <a:spLocks/>
            </p:cNvSpPr>
            <p:nvPr/>
          </p:nvSpPr>
          <p:spPr bwMode="auto">
            <a:xfrm>
              <a:off x="2185"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4" name="Freeform 21436"/>
            <p:cNvSpPr>
              <a:spLocks/>
            </p:cNvSpPr>
            <p:nvPr/>
          </p:nvSpPr>
          <p:spPr bwMode="auto">
            <a:xfrm>
              <a:off x="2661"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5" name="Freeform 21437"/>
            <p:cNvSpPr>
              <a:spLocks/>
            </p:cNvSpPr>
            <p:nvPr/>
          </p:nvSpPr>
          <p:spPr bwMode="auto">
            <a:xfrm>
              <a:off x="2708"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6" name="Freeform 21438"/>
            <p:cNvSpPr>
              <a:spLocks/>
            </p:cNvSpPr>
            <p:nvPr/>
          </p:nvSpPr>
          <p:spPr bwMode="auto">
            <a:xfrm>
              <a:off x="2968"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7" name="Freeform 21439"/>
            <p:cNvSpPr>
              <a:spLocks/>
            </p:cNvSpPr>
            <p:nvPr/>
          </p:nvSpPr>
          <p:spPr bwMode="auto">
            <a:xfrm>
              <a:off x="341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8" name="Freeform 21440"/>
            <p:cNvSpPr>
              <a:spLocks/>
            </p:cNvSpPr>
            <p:nvPr/>
          </p:nvSpPr>
          <p:spPr bwMode="auto">
            <a:xfrm>
              <a:off x="3387"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299" name="Freeform 21441"/>
            <p:cNvSpPr>
              <a:spLocks/>
            </p:cNvSpPr>
            <p:nvPr/>
          </p:nvSpPr>
          <p:spPr bwMode="auto">
            <a:xfrm>
              <a:off x="3463"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0" name="Freeform 21442"/>
            <p:cNvSpPr>
              <a:spLocks/>
            </p:cNvSpPr>
            <p:nvPr/>
          </p:nvSpPr>
          <p:spPr bwMode="auto">
            <a:xfrm>
              <a:off x="3579"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1" name="Freeform 21443"/>
            <p:cNvSpPr>
              <a:spLocks/>
            </p:cNvSpPr>
            <p:nvPr/>
          </p:nvSpPr>
          <p:spPr bwMode="auto">
            <a:xfrm>
              <a:off x="3835"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2" name="Freeform 21444"/>
            <p:cNvSpPr>
              <a:spLocks/>
            </p:cNvSpPr>
            <p:nvPr/>
          </p:nvSpPr>
          <p:spPr bwMode="auto">
            <a:xfrm>
              <a:off x="3771"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3" name="Freeform 21445"/>
            <p:cNvSpPr>
              <a:spLocks/>
            </p:cNvSpPr>
            <p:nvPr/>
          </p:nvSpPr>
          <p:spPr bwMode="auto">
            <a:xfrm>
              <a:off x="3719"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4" name="Freeform 21446"/>
            <p:cNvSpPr>
              <a:spLocks/>
            </p:cNvSpPr>
            <p:nvPr/>
          </p:nvSpPr>
          <p:spPr bwMode="auto">
            <a:xfrm>
              <a:off x="3192"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5" name="Freeform 21447"/>
            <p:cNvSpPr>
              <a:spLocks/>
            </p:cNvSpPr>
            <p:nvPr/>
          </p:nvSpPr>
          <p:spPr bwMode="auto">
            <a:xfrm>
              <a:off x="2832"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6" name="Freeform 21448"/>
            <p:cNvSpPr>
              <a:spLocks/>
            </p:cNvSpPr>
            <p:nvPr/>
          </p:nvSpPr>
          <p:spPr bwMode="auto">
            <a:xfrm>
              <a:off x="2249"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7" name="Freeform 21449"/>
            <p:cNvSpPr>
              <a:spLocks/>
            </p:cNvSpPr>
            <p:nvPr/>
          </p:nvSpPr>
          <p:spPr bwMode="auto">
            <a:xfrm>
              <a:off x="2824"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8" name="Freeform 21450"/>
            <p:cNvSpPr>
              <a:spLocks/>
            </p:cNvSpPr>
            <p:nvPr/>
          </p:nvSpPr>
          <p:spPr bwMode="auto">
            <a:xfrm>
              <a:off x="2293"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09" name="Freeform 21451"/>
            <p:cNvSpPr>
              <a:spLocks/>
            </p:cNvSpPr>
            <p:nvPr/>
          </p:nvSpPr>
          <p:spPr bwMode="auto">
            <a:xfrm>
              <a:off x="262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0" name="Freeform 21452"/>
            <p:cNvSpPr>
              <a:spLocks/>
            </p:cNvSpPr>
            <p:nvPr/>
          </p:nvSpPr>
          <p:spPr bwMode="auto">
            <a:xfrm>
              <a:off x="2365"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1" name="Freeform 21453"/>
            <p:cNvSpPr>
              <a:spLocks/>
            </p:cNvSpPr>
            <p:nvPr/>
          </p:nvSpPr>
          <p:spPr bwMode="auto">
            <a:xfrm>
              <a:off x="3120"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2" name="Freeform 21454"/>
            <p:cNvSpPr>
              <a:spLocks/>
            </p:cNvSpPr>
            <p:nvPr/>
          </p:nvSpPr>
          <p:spPr bwMode="auto">
            <a:xfrm>
              <a:off x="3383"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3" name="Freeform 21455"/>
            <p:cNvSpPr>
              <a:spLocks/>
            </p:cNvSpPr>
            <p:nvPr/>
          </p:nvSpPr>
          <p:spPr bwMode="auto">
            <a:xfrm>
              <a:off x="347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4" name="Freeform 21456"/>
            <p:cNvSpPr>
              <a:spLocks/>
            </p:cNvSpPr>
            <p:nvPr/>
          </p:nvSpPr>
          <p:spPr bwMode="auto">
            <a:xfrm>
              <a:off x="3547"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5" name="Freeform 21457"/>
            <p:cNvSpPr>
              <a:spLocks/>
            </p:cNvSpPr>
            <p:nvPr/>
          </p:nvSpPr>
          <p:spPr bwMode="auto">
            <a:xfrm>
              <a:off x="3595"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6" name="Freeform 21458"/>
            <p:cNvSpPr>
              <a:spLocks/>
            </p:cNvSpPr>
            <p:nvPr/>
          </p:nvSpPr>
          <p:spPr bwMode="auto">
            <a:xfrm>
              <a:off x="3771"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7" name="Freeform 21459"/>
            <p:cNvSpPr>
              <a:spLocks/>
            </p:cNvSpPr>
            <p:nvPr/>
          </p:nvSpPr>
          <p:spPr bwMode="auto">
            <a:xfrm>
              <a:off x="3863"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8" name="Freeform 21460"/>
            <p:cNvSpPr>
              <a:spLocks/>
            </p:cNvSpPr>
            <p:nvPr/>
          </p:nvSpPr>
          <p:spPr bwMode="auto">
            <a:xfrm>
              <a:off x="3811"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19" name="Freeform 21461"/>
            <p:cNvSpPr>
              <a:spLocks/>
            </p:cNvSpPr>
            <p:nvPr/>
          </p:nvSpPr>
          <p:spPr bwMode="auto">
            <a:xfrm>
              <a:off x="3427"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0" name="Freeform 21462"/>
            <p:cNvSpPr>
              <a:spLocks/>
            </p:cNvSpPr>
            <p:nvPr/>
          </p:nvSpPr>
          <p:spPr bwMode="auto">
            <a:xfrm>
              <a:off x="2892"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1" name="Freeform 21463"/>
            <p:cNvSpPr>
              <a:spLocks/>
            </p:cNvSpPr>
            <p:nvPr/>
          </p:nvSpPr>
          <p:spPr bwMode="auto">
            <a:xfrm>
              <a:off x="3176"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2" name="Freeform 21464"/>
            <p:cNvSpPr>
              <a:spLocks/>
            </p:cNvSpPr>
            <p:nvPr/>
          </p:nvSpPr>
          <p:spPr bwMode="auto">
            <a:xfrm>
              <a:off x="3188"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3" name="Freeform 21465"/>
            <p:cNvSpPr>
              <a:spLocks/>
            </p:cNvSpPr>
            <p:nvPr/>
          </p:nvSpPr>
          <p:spPr bwMode="auto">
            <a:xfrm>
              <a:off x="3339"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4" name="Freeform 21466"/>
            <p:cNvSpPr>
              <a:spLocks/>
            </p:cNvSpPr>
            <p:nvPr/>
          </p:nvSpPr>
          <p:spPr bwMode="auto">
            <a:xfrm>
              <a:off x="3232"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5" name="Freeform 21467"/>
            <p:cNvSpPr>
              <a:spLocks/>
            </p:cNvSpPr>
            <p:nvPr/>
          </p:nvSpPr>
          <p:spPr bwMode="auto">
            <a:xfrm>
              <a:off x="3455"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6" name="Freeform 21468"/>
            <p:cNvSpPr>
              <a:spLocks/>
            </p:cNvSpPr>
            <p:nvPr/>
          </p:nvSpPr>
          <p:spPr bwMode="auto">
            <a:xfrm>
              <a:off x="240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7" name="Freeform 21469"/>
            <p:cNvSpPr>
              <a:spLocks/>
            </p:cNvSpPr>
            <p:nvPr/>
          </p:nvSpPr>
          <p:spPr bwMode="auto">
            <a:xfrm>
              <a:off x="245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8" name="Freeform 21470"/>
            <p:cNvSpPr>
              <a:spLocks/>
            </p:cNvSpPr>
            <p:nvPr/>
          </p:nvSpPr>
          <p:spPr bwMode="auto">
            <a:xfrm>
              <a:off x="2273" y="25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29" name="Freeform 21471"/>
            <p:cNvSpPr>
              <a:spLocks/>
            </p:cNvSpPr>
            <p:nvPr/>
          </p:nvSpPr>
          <p:spPr bwMode="auto">
            <a:xfrm>
              <a:off x="2113"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0" name="Freeform 21472"/>
            <p:cNvSpPr>
              <a:spLocks/>
            </p:cNvSpPr>
            <p:nvPr/>
          </p:nvSpPr>
          <p:spPr bwMode="auto">
            <a:xfrm>
              <a:off x="1834"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1" name="Freeform 21473"/>
            <p:cNvSpPr>
              <a:spLocks/>
            </p:cNvSpPr>
            <p:nvPr/>
          </p:nvSpPr>
          <p:spPr bwMode="auto">
            <a:xfrm>
              <a:off x="1930"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2" name="Freeform 21474"/>
            <p:cNvSpPr>
              <a:spLocks/>
            </p:cNvSpPr>
            <p:nvPr/>
          </p:nvSpPr>
          <p:spPr bwMode="auto">
            <a:xfrm>
              <a:off x="164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3" name="Freeform 21475"/>
            <p:cNvSpPr>
              <a:spLocks/>
            </p:cNvSpPr>
            <p:nvPr/>
          </p:nvSpPr>
          <p:spPr bwMode="auto">
            <a:xfrm>
              <a:off x="176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4" name="Freeform 21476"/>
            <p:cNvSpPr>
              <a:spLocks/>
            </p:cNvSpPr>
            <p:nvPr/>
          </p:nvSpPr>
          <p:spPr bwMode="auto">
            <a:xfrm>
              <a:off x="16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5" name="Freeform 21477"/>
            <p:cNvSpPr>
              <a:spLocks/>
            </p:cNvSpPr>
            <p:nvPr/>
          </p:nvSpPr>
          <p:spPr bwMode="auto">
            <a:xfrm>
              <a:off x="16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6" name="Freeform 21478"/>
            <p:cNvSpPr>
              <a:spLocks/>
            </p:cNvSpPr>
            <p:nvPr/>
          </p:nvSpPr>
          <p:spPr bwMode="auto">
            <a:xfrm>
              <a:off x="173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7" name="Freeform 21479"/>
            <p:cNvSpPr>
              <a:spLocks/>
            </p:cNvSpPr>
            <p:nvPr/>
          </p:nvSpPr>
          <p:spPr bwMode="auto">
            <a:xfrm>
              <a:off x="14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8" name="Freeform 21480"/>
            <p:cNvSpPr>
              <a:spLocks/>
            </p:cNvSpPr>
            <p:nvPr/>
          </p:nvSpPr>
          <p:spPr bwMode="auto">
            <a:xfrm>
              <a:off x="15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39" name="Freeform 21481"/>
            <p:cNvSpPr>
              <a:spLocks/>
            </p:cNvSpPr>
            <p:nvPr/>
          </p:nvSpPr>
          <p:spPr bwMode="auto">
            <a:xfrm>
              <a:off x="161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0" name="Freeform 21482"/>
            <p:cNvSpPr>
              <a:spLocks/>
            </p:cNvSpPr>
            <p:nvPr/>
          </p:nvSpPr>
          <p:spPr bwMode="auto">
            <a:xfrm>
              <a:off x="193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1" name="Freeform 21483"/>
            <p:cNvSpPr>
              <a:spLocks/>
            </p:cNvSpPr>
            <p:nvPr/>
          </p:nvSpPr>
          <p:spPr bwMode="auto">
            <a:xfrm>
              <a:off x="3048"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2" name="Freeform 21484"/>
            <p:cNvSpPr>
              <a:spLocks/>
            </p:cNvSpPr>
            <p:nvPr/>
          </p:nvSpPr>
          <p:spPr bwMode="auto">
            <a:xfrm>
              <a:off x="3180"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3" name="Freeform 21485"/>
            <p:cNvSpPr>
              <a:spLocks/>
            </p:cNvSpPr>
            <p:nvPr/>
          </p:nvSpPr>
          <p:spPr bwMode="auto">
            <a:xfrm>
              <a:off x="3184"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4" name="Freeform 21486"/>
            <p:cNvSpPr>
              <a:spLocks/>
            </p:cNvSpPr>
            <p:nvPr/>
          </p:nvSpPr>
          <p:spPr bwMode="auto">
            <a:xfrm>
              <a:off x="230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5" name="Freeform 21487"/>
            <p:cNvSpPr>
              <a:spLocks/>
            </p:cNvSpPr>
            <p:nvPr/>
          </p:nvSpPr>
          <p:spPr bwMode="auto">
            <a:xfrm>
              <a:off x="2485" y="25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6" name="Freeform 21488"/>
            <p:cNvSpPr>
              <a:spLocks/>
            </p:cNvSpPr>
            <p:nvPr/>
          </p:nvSpPr>
          <p:spPr bwMode="auto">
            <a:xfrm>
              <a:off x="327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7" name="Freeform 21489"/>
            <p:cNvSpPr>
              <a:spLocks/>
            </p:cNvSpPr>
            <p:nvPr/>
          </p:nvSpPr>
          <p:spPr bwMode="auto">
            <a:xfrm>
              <a:off x="3240"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8" name="Freeform 21490"/>
            <p:cNvSpPr>
              <a:spLocks/>
            </p:cNvSpPr>
            <p:nvPr/>
          </p:nvSpPr>
          <p:spPr bwMode="auto">
            <a:xfrm>
              <a:off x="3296"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49" name="Freeform 21491"/>
            <p:cNvSpPr>
              <a:spLocks/>
            </p:cNvSpPr>
            <p:nvPr/>
          </p:nvSpPr>
          <p:spPr bwMode="auto">
            <a:xfrm>
              <a:off x="2617"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0" name="Freeform 21492"/>
            <p:cNvSpPr>
              <a:spLocks/>
            </p:cNvSpPr>
            <p:nvPr/>
          </p:nvSpPr>
          <p:spPr bwMode="auto">
            <a:xfrm>
              <a:off x="2573" y="20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1" name="Freeform 21493"/>
            <p:cNvSpPr>
              <a:spLocks/>
            </p:cNvSpPr>
            <p:nvPr/>
          </p:nvSpPr>
          <p:spPr bwMode="auto">
            <a:xfrm>
              <a:off x="2301"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2" name="Freeform 21494"/>
            <p:cNvSpPr>
              <a:spLocks/>
            </p:cNvSpPr>
            <p:nvPr/>
          </p:nvSpPr>
          <p:spPr bwMode="auto">
            <a:xfrm>
              <a:off x="2177" y="23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3" name="Freeform 21495"/>
            <p:cNvSpPr>
              <a:spLocks/>
            </p:cNvSpPr>
            <p:nvPr/>
          </p:nvSpPr>
          <p:spPr bwMode="auto">
            <a:xfrm>
              <a:off x="2205"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4" name="Freeform 21496"/>
            <p:cNvSpPr>
              <a:spLocks/>
            </p:cNvSpPr>
            <p:nvPr/>
          </p:nvSpPr>
          <p:spPr bwMode="auto">
            <a:xfrm>
              <a:off x="2018" y="25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5" name="Freeform 21497"/>
            <p:cNvSpPr>
              <a:spLocks/>
            </p:cNvSpPr>
            <p:nvPr/>
          </p:nvSpPr>
          <p:spPr bwMode="auto">
            <a:xfrm>
              <a:off x="1762"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6" name="Freeform 21498"/>
            <p:cNvSpPr>
              <a:spLocks/>
            </p:cNvSpPr>
            <p:nvPr/>
          </p:nvSpPr>
          <p:spPr bwMode="auto">
            <a:xfrm>
              <a:off x="15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7" name="Freeform 21499"/>
            <p:cNvSpPr>
              <a:spLocks/>
            </p:cNvSpPr>
            <p:nvPr/>
          </p:nvSpPr>
          <p:spPr bwMode="auto">
            <a:xfrm>
              <a:off x="171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8" name="Freeform 21500"/>
            <p:cNvSpPr>
              <a:spLocks/>
            </p:cNvSpPr>
            <p:nvPr/>
          </p:nvSpPr>
          <p:spPr bwMode="auto">
            <a:xfrm>
              <a:off x="15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59" name="Freeform 21501"/>
            <p:cNvSpPr>
              <a:spLocks/>
            </p:cNvSpPr>
            <p:nvPr/>
          </p:nvSpPr>
          <p:spPr bwMode="auto">
            <a:xfrm>
              <a:off x="15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0" name="Freeform 21502"/>
            <p:cNvSpPr>
              <a:spLocks/>
            </p:cNvSpPr>
            <p:nvPr/>
          </p:nvSpPr>
          <p:spPr bwMode="auto">
            <a:xfrm>
              <a:off x="2848"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1" name="Freeform 21503"/>
            <p:cNvSpPr>
              <a:spLocks/>
            </p:cNvSpPr>
            <p:nvPr/>
          </p:nvSpPr>
          <p:spPr bwMode="auto">
            <a:xfrm>
              <a:off x="2728"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2" name="Freeform 21504"/>
            <p:cNvSpPr>
              <a:spLocks/>
            </p:cNvSpPr>
            <p:nvPr/>
          </p:nvSpPr>
          <p:spPr bwMode="auto">
            <a:xfrm>
              <a:off x="2573"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3" name="Freeform 21505"/>
            <p:cNvSpPr>
              <a:spLocks/>
            </p:cNvSpPr>
            <p:nvPr/>
          </p:nvSpPr>
          <p:spPr bwMode="auto">
            <a:xfrm>
              <a:off x="2836"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4" name="Freeform 21506"/>
            <p:cNvSpPr>
              <a:spLocks/>
            </p:cNvSpPr>
            <p:nvPr/>
          </p:nvSpPr>
          <p:spPr bwMode="auto">
            <a:xfrm>
              <a:off x="2673"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5" name="Freeform 21507"/>
            <p:cNvSpPr>
              <a:spLocks/>
            </p:cNvSpPr>
            <p:nvPr/>
          </p:nvSpPr>
          <p:spPr bwMode="auto">
            <a:xfrm>
              <a:off x="3028"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6" name="Freeform 21508"/>
            <p:cNvSpPr>
              <a:spLocks/>
            </p:cNvSpPr>
            <p:nvPr/>
          </p:nvSpPr>
          <p:spPr bwMode="auto">
            <a:xfrm>
              <a:off x="338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7" name="Freeform 21509"/>
            <p:cNvSpPr>
              <a:spLocks/>
            </p:cNvSpPr>
            <p:nvPr/>
          </p:nvSpPr>
          <p:spPr bwMode="auto">
            <a:xfrm>
              <a:off x="3419"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8" name="Freeform 21510"/>
            <p:cNvSpPr>
              <a:spLocks/>
            </p:cNvSpPr>
            <p:nvPr/>
          </p:nvSpPr>
          <p:spPr bwMode="auto">
            <a:xfrm>
              <a:off x="3651"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69" name="Freeform 21511"/>
            <p:cNvSpPr>
              <a:spLocks/>
            </p:cNvSpPr>
            <p:nvPr/>
          </p:nvSpPr>
          <p:spPr bwMode="auto">
            <a:xfrm>
              <a:off x="3503"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0" name="Freeform 21512"/>
            <p:cNvSpPr>
              <a:spLocks/>
            </p:cNvSpPr>
            <p:nvPr/>
          </p:nvSpPr>
          <p:spPr bwMode="auto">
            <a:xfrm>
              <a:off x="3735"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1" name="Freeform 21513"/>
            <p:cNvSpPr>
              <a:spLocks/>
            </p:cNvSpPr>
            <p:nvPr/>
          </p:nvSpPr>
          <p:spPr bwMode="auto">
            <a:xfrm>
              <a:off x="3771"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2" name="Freeform 21514"/>
            <p:cNvSpPr>
              <a:spLocks/>
            </p:cNvSpPr>
            <p:nvPr/>
          </p:nvSpPr>
          <p:spPr bwMode="auto">
            <a:xfrm>
              <a:off x="3751"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3" name="Freeform 21515"/>
            <p:cNvSpPr>
              <a:spLocks/>
            </p:cNvSpPr>
            <p:nvPr/>
          </p:nvSpPr>
          <p:spPr bwMode="auto">
            <a:xfrm>
              <a:off x="3671"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4" name="Freeform 21516"/>
            <p:cNvSpPr>
              <a:spLocks/>
            </p:cNvSpPr>
            <p:nvPr/>
          </p:nvSpPr>
          <p:spPr bwMode="auto">
            <a:xfrm>
              <a:off x="3236"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5" name="Freeform 21517"/>
            <p:cNvSpPr>
              <a:spLocks/>
            </p:cNvSpPr>
            <p:nvPr/>
          </p:nvSpPr>
          <p:spPr bwMode="auto">
            <a:xfrm>
              <a:off x="2768"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6" name="Freeform 21518"/>
            <p:cNvSpPr>
              <a:spLocks/>
            </p:cNvSpPr>
            <p:nvPr/>
          </p:nvSpPr>
          <p:spPr bwMode="auto">
            <a:xfrm>
              <a:off x="2209"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7" name="Freeform 21519"/>
            <p:cNvSpPr>
              <a:spLocks/>
            </p:cNvSpPr>
            <p:nvPr/>
          </p:nvSpPr>
          <p:spPr bwMode="auto">
            <a:xfrm>
              <a:off x="2217"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8" name="Freeform 21520"/>
            <p:cNvSpPr>
              <a:spLocks/>
            </p:cNvSpPr>
            <p:nvPr/>
          </p:nvSpPr>
          <p:spPr bwMode="auto">
            <a:xfrm>
              <a:off x="2804"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79" name="Freeform 21521"/>
            <p:cNvSpPr>
              <a:spLocks/>
            </p:cNvSpPr>
            <p:nvPr/>
          </p:nvSpPr>
          <p:spPr bwMode="auto">
            <a:xfrm>
              <a:off x="2860"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0" name="Freeform 21522"/>
            <p:cNvSpPr>
              <a:spLocks/>
            </p:cNvSpPr>
            <p:nvPr/>
          </p:nvSpPr>
          <p:spPr bwMode="auto">
            <a:xfrm>
              <a:off x="2696"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1" name="Freeform 21523"/>
            <p:cNvSpPr>
              <a:spLocks/>
            </p:cNvSpPr>
            <p:nvPr/>
          </p:nvSpPr>
          <p:spPr bwMode="auto">
            <a:xfrm>
              <a:off x="3116"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2" name="Freeform 21524"/>
            <p:cNvSpPr>
              <a:spLocks/>
            </p:cNvSpPr>
            <p:nvPr/>
          </p:nvSpPr>
          <p:spPr bwMode="auto">
            <a:xfrm>
              <a:off x="340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3" name="Freeform 21525"/>
            <p:cNvSpPr>
              <a:spLocks/>
            </p:cNvSpPr>
            <p:nvPr/>
          </p:nvSpPr>
          <p:spPr bwMode="auto">
            <a:xfrm>
              <a:off x="3567"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4" name="Freeform 21526"/>
            <p:cNvSpPr>
              <a:spLocks/>
            </p:cNvSpPr>
            <p:nvPr/>
          </p:nvSpPr>
          <p:spPr bwMode="auto">
            <a:xfrm>
              <a:off x="3599"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5" name="Freeform 21527"/>
            <p:cNvSpPr>
              <a:spLocks/>
            </p:cNvSpPr>
            <p:nvPr/>
          </p:nvSpPr>
          <p:spPr bwMode="auto">
            <a:xfrm>
              <a:off x="3631"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6" name="Freeform 21528"/>
            <p:cNvSpPr>
              <a:spLocks/>
            </p:cNvSpPr>
            <p:nvPr/>
          </p:nvSpPr>
          <p:spPr bwMode="auto">
            <a:xfrm>
              <a:off x="3875"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7" name="Freeform 21529"/>
            <p:cNvSpPr>
              <a:spLocks/>
            </p:cNvSpPr>
            <p:nvPr/>
          </p:nvSpPr>
          <p:spPr bwMode="auto">
            <a:xfrm>
              <a:off x="3934"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8" name="Freeform 21530"/>
            <p:cNvSpPr>
              <a:spLocks/>
            </p:cNvSpPr>
            <p:nvPr/>
          </p:nvSpPr>
          <p:spPr bwMode="auto">
            <a:xfrm>
              <a:off x="3831"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89" name="Freeform 21531"/>
            <p:cNvSpPr>
              <a:spLocks/>
            </p:cNvSpPr>
            <p:nvPr/>
          </p:nvSpPr>
          <p:spPr bwMode="auto">
            <a:xfrm>
              <a:off x="3463"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0" name="Freeform 21532"/>
            <p:cNvSpPr>
              <a:spLocks/>
            </p:cNvSpPr>
            <p:nvPr/>
          </p:nvSpPr>
          <p:spPr bwMode="auto">
            <a:xfrm>
              <a:off x="2980"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1" name="Freeform 21533"/>
            <p:cNvSpPr>
              <a:spLocks/>
            </p:cNvSpPr>
            <p:nvPr/>
          </p:nvSpPr>
          <p:spPr bwMode="auto">
            <a:xfrm>
              <a:off x="2585"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2" name="Freeform 21534"/>
            <p:cNvSpPr>
              <a:spLocks/>
            </p:cNvSpPr>
            <p:nvPr/>
          </p:nvSpPr>
          <p:spPr bwMode="auto">
            <a:xfrm>
              <a:off x="2409"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3" name="Freeform 21535"/>
            <p:cNvSpPr>
              <a:spLocks/>
            </p:cNvSpPr>
            <p:nvPr/>
          </p:nvSpPr>
          <p:spPr bwMode="auto">
            <a:xfrm>
              <a:off x="2720"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4" name="Freeform 21536"/>
            <p:cNvSpPr>
              <a:spLocks/>
            </p:cNvSpPr>
            <p:nvPr/>
          </p:nvSpPr>
          <p:spPr bwMode="auto">
            <a:xfrm>
              <a:off x="3100"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5" name="Freeform 21537"/>
            <p:cNvSpPr>
              <a:spLocks/>
            </p:cNvSpPr>
            <p:nvPr/>
          </p:nvSpPr>
          <p:spPr bwMode="auto">
            <a:xfrm>
              <a:off x="2896"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6" name="Freeform 21538"/>
            <p:cNvSpPr>
              <a:spLocks/>
            </p:cNvSpPr>
            <p:nvPr/>
          </p:nvSpPr>
          <p:spPr bwMode="auto">
            <a:xfrm>
              <a:off x="3347"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7" name="Freeform 21539"/>
            <p:cNvSpPr>
              <a:spLocks/>
            </p:cNvSpPr>
            <p:nvPr/>
          </p:nvSpPr>
          <p:spPr bwMode="auto">
            <a:xfrm>
              <a:off x="3443"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8" name="Freeform 21540"/>
            <p:cNvSpPr>
              <a:spLocks/>
            </p:cNvSpPr>
            <p:nvPr/>
          </p:nvSpPr>
          <p:spPr bwMode="auto">
            <a:xfrm>
              <a:off x="3667"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399" name="Freeform 21541"/>
            <p:cNvSpPr>
              <a:spLocks/>
            </p:cNvSpPr>
            <p:nvPr/>
          </p:nvSpPr>
          <p:spPr bwMode="auto">
            <a:xfrm>
              <a:off x="3743"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0" name="Freeform 21542"/>
            <p:cNvSpPr>
              <a:spLocks/>
            </p:cNvSpPr>
            <p:nvPr/>
          </p:nvSpPr>
          <p:spPr bwMode="auto">
            <a:xfrm>
              <a:off x="3867"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1" name="Freeform 21543"/>
            <p:cNvSpPr>
              <a:spLocks/>
            </p:cNvSpPr>
            <p:nvPr/>
          </p:nvSpPr>
          <p:spPr bwMode="auto">
            <a:xfrm>
              <a:off x="3819"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2" name="Freeform 21544"/>
            <p:cNvSpPr>
              <a:spLocks/>
            </p:cNvSpPr>
            <p:nvPr/>
          </p:nvSpPr>
          <p:spPr bwMode="auto">
            <a:xfrm>
              <a:off x="3958"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3" name="Freeform 21545"/>
            <p:cNvSpPr>
              <a:spLocks/>
            </p:cNvSpPr>
            <p:nvPr/>
          </p:nvSpPr>
          <p:spPr bwMode="auto">
            <a:xfrm>
              <a:off x="3875"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4" name="Freeform 21546"/>
            <p:cNvSpPr>
              <a:spLocks/>
            </p:cNvSpPr>
            <p:nvPr/>
          </p:nvSpPr>
          <p:spPr bwMode="auto">
            <a:xfrm>
              <a:off x="3467"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5" name="Freeform 21547"/>
            <p:cNvSpPr>
              <a:spLocks/>
            </p:cNvSpPr>
            <p:nvPr/>
          </p:nvSpPr>
          <p:spPr bwMode="auto">
            <a:xfrm>
              <a:off x="3068"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6" name="Freeform 21548"/>
            <p:cNvSpPr>
              <a:spLocks/>
            </p:cNvSpPr>
            <p:nvPr/>
          </p:nvSpPr>
          <p:spPr bwMode="auto">
            <a:xfrm>
              <a:off x="2820"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7" name="Freeform 21549"/>
            <p:cNvSpPr>
              <a:spLocks/>
            </p:cNvSpPr>
            <p:nvPr/>
          </p:nvSpPr>
          <p:spPr bwMode="auto">
            <a:xfrm>
              <a:off x="2625"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8" name="Freeform 21550"/>
            <p:cNvSpPr>
              <a:spLocks/>
            </p:cNvSpPr>
            <p:nvPr/>
          </p:nvSpPr>
          <p:spPr bwMode="auto">
            <a:xfrm>
              <a:off x="3240"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09" name="Freeform 21551"/>
            <p:cNvSpPr>
              <a:spLocks/>
            </p:cNvSpPr>
            <p:nvPr/>
          </p:nvSpPr>
          <p:spPr bwMode="auto">
            <a:xfrm>
              <a:off x="3276"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0" name="Freeform 21552"/>
            <p:cNvSpPr>
              <a:spLocks/>
            </p:cNvSpPr>
            <p:nvPr/>
          </p:nvSpPr>
          <p:spPr bwMode="auto">
            <a:xfrm>
              <a:off x="2892"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1" name="Freeform 21553"/>
            <p:cNvSpPr>
              <a:spLocks/>
            </p:cNvSpPr>
            <p:nvPr/>
          </p:nvSpPr>
          <p:spPr bwMode="auto">
            <a:xfrm>
              <a:off x="3331"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2" name="Freeform 21554"/>
            <p:cNvSpPr>
              <a:spLocks/>
            </p:cNvSpPr>
            <p:nvPr/>
          </p:nvSpPr>
          <p:spPr bwMode="auto">
            <a:xfrm>
              <a:off x="3459"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3" name="Freeform 21555"/>
            <p:cNvSpPr>
              <a:spLocks/>
            </p:cNvSpPr>
            <p:nvPr/>
          </p:nvSpPr>
          <p:spPr bwMode="auto">
            <a:xfrm>
              <a:off x="337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4" name="Freeform 21556"/>
            <p:cNvSpPr>
              <a:spLocks/>
            </p:cNvSpPr>
            <p:nvPr/>
          </p:nvSpPr>
          <p:spPr bwMode="auto">
            <a:xfrm>
              <a:off x="359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5" name="Freeform 21557"/>
            <p:cNvSpPr>
              <a:spLocks/>
            </p:cNvSpPr>
            <p:nvPr/>
          </p:nvSpPr>
          <p:spPr bwMode="auto">
            <a:xfrm>
              <a:off x="3719"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6" name="Freeform 21558"/>
            <p:cNvSpPr>
              <a:spLocks/>
            </p:cNvSpPr>
            <p:nvPr/>
          </p:nvSpPr>
          <p:spPr bwMode="auto">
            <a:xfrm>
              <a:off x="3835"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7" name="Freeform 21559"/>
            <p:cNvSpPr>
              <a:spLocks/>
            </p:cNvSpPr>
            <p:nvPr/>
          </p:nvSpPr>
          <p:spPr bwMode="auto">
            <a:xfrm>
              <a:off x="3911"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8" name="Freeform 21560"/>
            <p:cNvSpPr>
              <a:spLocks/>
            </p:cNvSpPr>
            <p:nvPr/>
          </p:nvSpPr>
          <p:spPr bwMode="auto">
            <a:xfrm>
              <a:off x="3711"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19" name="Freeform 21561"/>
            <p:cNvSpPr>
              <a:spLocks/>
            </p:cNvSpPr>
            <p:nvPr/>
          </p:nvSpPr>
          <p:spPr bwMode="auto">
            <a:xfrm>
              <a:off x="3431"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0" name="Freeform 21562"/>
            <p:cNvSpPr>
              <a:spLocks/>
            </p:cNvSpPr>
            <p:nvPr/>
          </p:nvSpPr>
          <p:spPr bwMode="auto">
            <a:xfrm>
              <a:off x="2964"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1" name="Freeform 21563"/>
            <p:cNvSpPr>
              <a:spLocks/>
            </p:cNvSpPr>
            <p:nvPr/>
          </p:nvSpPr>
          <p:spPr bwMode="auto">
            <a:xfrm>
              <a:off x="2489"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2" name="Freeform 21564"/>
            <p:cNvSpPr>
              <a:spLocks/>
            </p:cNvSpPr>
            <p:nvPr/>
          </p:nvSpPr>
          <p:spPr bwMode="auto">
            <a:xfrm>
              <a:off x="2373"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3" name="Freeform 21565"/>
            <p:cNvSpPr>
              <a:spLocks/>
            </p:cNvSpPr>
            <p:nvPr/>
          </p:nvSpPr>
          <p:spPr bwMode="auto">
            <a:xfrm>
              <a:off x="2924"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4" name="Freeform 21566"/>
            <p:cNvSpPr>
              <a:spLocks/>
            </p:cNvSpPr>
            <p:nvPr/>
          </p:nvSpPr>
          <p:spPr bwMode="auto">
            <a:xfrm>
              <a:off x="3212"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5" name="Freeform 21567"/>
            <p:cNvSpPr>
              <a:spLocks/>
            </p:cNvSpPr>
            <p:nvPr/>
          </p:nvSpPr>
          <p:spPr bwMode="auto">
            <a:xfrm>
              <a:off x="2816"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6" name="Freeform 21568"/>
            <p:cNvSpPr>
              <a:spLocks/>
            </p:cNvSpPr>
            <p:nvPr/>
          </p:nvSpPr>
          <p:spPr bwMode="auto">
            <a:xfrm>
              <a:off x="3236"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7" name="Freeform 21569"/>
            <p:cNvSpPr>
              <a:spLocks/>
            </p:cNvSpPr>
            <p:nvPr/>
          </p:nvSpPr>
          <p:spPr bwMode="auto">
            <a:xfrm>
              <a:off x="334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8" name="Freeform 21570"/>
            <p:cNvSpPr>
              <a:spLocks/>
            </p:cNvSpPr>
            <p:nvPr/>
          </p:nvSpPr>
          <p:spPr bwMode="auto">
            <a:xfrm>
              <a:off x="3431"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29" name="Freeform 21571"/>
            <p:cNvSpPr>
              <a:spLocks/>
            </p:cNvSpPr>
            <p:nvPr/>
          </p:nvSpPr>
          <p:spPr bwMode="auto">
            <a:xfrm>
              <a:off x="2932"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0" name="Freeform 21572"/>
            <p:cNvSpPr>
              <a:spLocks/>
            </p:cNvSpPr>
            <p:nvPr/>
          </p:nvSpPr>
          <p:spPr bwMode="auto">
            <a:xfrm>
              <a:off x="3787"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1" name="Freeform 21573"/>
            <p:cNvSpPr>
              <a:spLocks/>
            </p:cNvSpPr>
            <p:nvPr/>
          </p:nvSpPr>
          <p:spPr bwMode="auto">
            <a:xfrm>
              <a:off x="3727"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2" name="Freeform 21574"/>
            <p:cNvSpPr>
              <a:spLocks/>
            </p:cNvSpPr>
            <p:nvPr/>
          </p:nvSpPr>
          <p:spPr bwMode="auto">
            <a:xfrm>
              <a:off x="3659"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3" name="Freeform 21575"/>
            <p:cNvSpPr>
              <a:spLocks/>
            </p:cNvSpPr>
            <p:nvPr/>
          </p:nvSpPr>
          <p:spPr bwMode="auto">
            <a:xfrm>
              <a:off x="3703"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4" name="Freeform 21576"/>
            <p:cNvSpPr>
              <a:spLocks/>
            </p:cNvSpPr>
            <p:nvPr/>
          </p:nvSpPr>
          <p:spPr bwMode="auto">
            <a:xfrm>
              <a:off x="3080"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5" name="Freeform 21577"/>
            <p:cNvSpPr>
              <a:spLocks/>
            </p:cNvSpPr>
            <p:nvPr/>
          </p:nvSpPr>
          <p:spPr bwMode="auto">
            <a:xfrm>
              <a:off x="2728"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6" name="Freeform 21578"/>
            <p:cNvSpPr>
              <a:spLocks/>
            </p:cNvSpPr>
            <p:nvPr/>
          </p:nvSpPr>
          <p:spPr bwMode="auto">
            <a:xfrm>
              <a:off x="2820"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7" name="Freeform 21579"/>
            <p:cNvSpPr>
              <a:spLocks/>
            </p:cNvSpPr>
            <p:nvPr/>
          </p:nvSpPr>
          <p:spPr bwMode="auto">
            <a:xfrm>
              <a:off x="3132"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8" name="Freeform 21580"/>
            <p:cNvSpPr>
              <a:spLocks/>
            </p:cNvSpPr>
            <p:nvPr/>
          </p:nvSpPr>
          <p:spPr bwMode="auto">
            <a:xfrm>
              <a:off x="3080"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39" name="Freeform 21581"/>
            <p:cNvSpPr>
              <a:spLocks/>
            </p:cNvSpPr>
            <p:nvPr/>
          </p:nvSpPr>
          <p:spPr bwMode="auto">
            <a:xfrm>
              <a:off x="3192"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0" name="Freeform 21582"/>
            <p:cNvSpPr>
              <a:spLocks/>
            </p:cNvSpPr>
            <p:nvPr/>
          </p:nvSpPr>
          <p:spPr bwMode="auto">
            <a:xfrm>
              <a:off x="3212"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1" name="Freeform 21583"/>
            <p:cNvSpPr>
              <a:spLocks/>
            </p:cNvSpPr>
            <p:nvPr/>
          </p:nvSpPr>
          <p:spPr bwMode="auto">
            <a:xfrm>
              <a:off x="17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2" name="Freeform 21584"/>
            <p:cNvSpPr>
              <a:spLocks/>
            </p:cNvSpPr>
            <p:nvPr/>
          </p:nvSpPr>
          <p:spPr bwMode="auto">
            <a:xfrm>
              <a:off x="16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3" name="Freeform 21585"/>
            <p:cNvSpPr>
              <a:spLocks/>
            </p:cNvSpPr>
            <p:nvPr/>
          </p:nvSpPr>
          <p:spPr bwMode="auto">
            <a:xfrm>
              <a:off x="17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4" name="Freeform 21586"/>
            <p:cNvSpPr>
              <a:spLocks/>
            </p:cNvSpPr>
            <p:nvPr/>
          </p:nvSpPr>
          <p:spPr bwMode="auto">
            <a:xfrm>
              <a:off x="172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5" name="Freeform 21587"/>
            <p:cNvSpPr>
              <a:spLocks/>
            </p:cNvSpPr>
            <p:nvPr/>
          </p:nvSpPr>
          <p:spPr bwMode="auto">
            <a:xfrm>
              <a:off x="16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6" name="Freeform 21588"/>
            <p:cNvSpPr>
              <a:spLocks/>
            </p:cNvSpPr>
            <p:nvPr/>
          </p:nvSpPr>
          <p:spPr bwMode="auto">
            <a:xfrm>
              <a:off x="14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7" name="Freeform 21589"/>
            <p:cNvSpPr>
              <a:spLocks/>
            </p:cNvSpPr>
            <p:nvPr/>
          </p:nvSpPr>
          <p:spPr bwMode="auto">
            <a:xfrm>
              <a:off x="14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8" name="Freeform 21590"/>
            <p:cNvSpPr>
              <a:spLocks/>
            </p:cNvSpPr>
            <p:nvPr/>
          </p:nvSpPr>
          <p:spPr bwMode="auto">
            <a:xfrm>
              <a:off x="15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49" name="Freeform 21591"/>
            <p:cNvSpPr>
              <a:spLocks/>
            </p:cNvSpPr>
            <p:nvPr/>
          </p:nvSpPr>
          <p:spPr bwMode="auto">
            <a:xfrm>
              <a:off x="2792"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0" name="Freeform 21592"/>
            <p:cNvSpPr>
              <a:spLocks/>
            </p:cNvSpPr>
            <p:nvPr/>
          </p:nvSpPr>
          <p:spPr bwMode="auto">
            <a:xfrm>
              <a:off x="3012"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1" name="Freeform 21593"/>
            <p:cNvSpPr>
              <a:spLocks/>
            </p:cNvSpPr>
            <p:nvPr/>
          </p:nvSpPr>
          <p:spPr bwMode="auto">
            <a:xfrm>
              <a:off x="3172"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2" name="Freeform 21594"/>
            <p:cNvSpPr>
              <a:spLocks/>
            </p:cNvSpPr>
            <p:nvPr/>
          </p:nvSpPr>
          <p:spPr bwMode="auto">
            <a:xfrm>
              <a:off x="238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3" name="Freeform 21595"/>
            <p:cNvSpPr>
              <a:spLocks/>
            </p:cNvSpPr>
            <p:nvPr/>
          </p:nvSpPr>
          <p:spPr bwMode="auto">
            <a:xfrm>
              <a:off x="241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4" name="Freeform 21596"/>
            <p:cNvSpPr>
              <a:spLocks/>
            </p:cNvSpPr>
            <p:nvPr/>
          </p:nvSpPr>
          <p:spPr bwMode="auto">
            <a:xfrm>
              <a:off x="3451"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5" name="Freeform 21597"/>
            <p:cNvSpPr>
              <a:spLocks/>
            </p:cNvSpPr>
            <p:nvPr/>
          </p:nvSpPr>
          <p:spPr bwMode="auto">
            <a:xfrm>
              <a:off x="3451"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6" name="Freeform 21598"/>
            <p:cNvSpPr>
              <a:spLocks/>
            </p:cNvSpPr>
            <p:nvPr/>
          </p:nvSpPr>
          <p:spPr bwMode="auto">
            <a:xfrm>
              <a:off x="3272"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7" name="Freeform 21599"/>
            <p:cNvSpPr>
              <a:spLocks/>
            </p:cNvSpPr>
            <p:nvPr/>
          </p:nvSpPr>
          <p:spPr bwMode="auto">
            <a:xfrm>
              <a:off x="2509"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8" name="Freeform 21600"/>
            <p:cNvSpPr>
              <a:spLocks/>
            </p:cNvSpPr>
            <p:nvPr/>
          </p:nvSpPr>
          <p:spPr bwMode="auto">
            <a:xfrm>
              <a:off x="2740"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59" name="Freeform 21601"/>
            <p:cNvSpPr>
              <a:spLocks/>
            </p:cNvSpPr>
            <p:nvPr/>
          </p:nvSpPr>
          <p:spPr bwMode="auto">
            <a:xfrm>
              <a:off x="2517" y="22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0" name="Freeform 21602"/>
            <p:cNvSpPr>
              <a:spLocks/>
            </p:cNvSpPr>
            <p:nvPr/>
          </p:nvSpPr>
          <p:spPr bwMode="auto">
            <a:xfrm>
              <a:off x="2385"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1" name="Freeform 21603"/>
            <p:cNvSpPr>
              <a:spLocks/>
            </p:cNvSpPr>
            <p:nvPr/>
          </p:nvSpPr>
          <p:spPr bwMode="auto">
            <a:xfrm>
              <a:off x="2317" y="23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2" name="Freeform 21604"/>
            <p:cNvSpPr>
              <a:spLocks/>
            </p:cNvSpPr>
            <p:nvPr/>
          </p:nvSpPr>
          <p:spPr bwMode="auto">
            <a:xfrm>
              <a:off x="2401"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3" name="Freeform 21605"/>
            <p:cNvSpPr>
              <a:spLocks/>
            </p:cNvSpPr>
            <p:nvPr/>
          </p:nvSpPr>
          <p:spPr bwMode="auto">
            <a:xfrm>
              <a:off x="2313" y="25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4" name="Freeform 21606"/>
            <p:cNvSpPr>
              <a:spLocks/>
            </p:cNvSpPr>
            <p:nvPr/>
          </p:nvSpPr>
          <p:spPr bwMode="auto">
            <a:xfrm>
              <a:off x="2213"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5" name="Freeform 21607"/>
            <p:cNvSpPr>
              <a:spLocks/>
            </p:cNvSpPr>
            <p:nvPr/>
          </p:nvSpPr>
          <p:spPr bwMode="auto">
            <a:xfrm>
              <a:off x="2177"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6" name="Freeform 21608"/>
            <p:cNvSpPr>
              <a:spLocks/>
            </p:cNvSpPr>
            <p:nvPr/>
          </p:nvSpPr>
          <p:spPr bwMode="auto">
            <a:xfrm>
              <a:off x="216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7" name="Freeform 21609"/>
            <p:cNvSpPr>
              <a:spLocks/>
            </p:cNvSpPr>
            <p:nvPr/>
          </p:nvSpPr>
          <p:spPr bwMode="auto">
            <a:xfrm>
              <a:off x="203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8" name="Freeform 21610"/>
            <p:cNvSpPr>
              <a:spLocks/>
            </p:cNvSpPr>
            <p:nvPr/>
          </p:nvSpPr>
          <p:spPr bwMode="auto">
            <a:xfrm>
              <a:off x="3228"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69" name="Freeform 21611"/>
            <p:cNvSpPr>
              <a:spLocks/>
            </p:cNvSpPr>
            <p:nvPr/>
          </p:nvSpPr>
          <p:spPr bwMode="auto">
            <a:xfrm>
              <a:off x="2964"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0" name="Freeform 21612"/>
            <p:cNvSpPr>
              <a:spLocks/>
            </p:cNvSpPr>
            <p:nvPr/>
          </p:nvSpPr>
          <p:spPr bwMode="auto">
            <a:xfrm>
              <a:off x="2912"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1" name="Freeform 21613"/>
            <p:cNvSpPr>
              <a:spLocks/>
            </p:cNvSpPr>
            <p:nvPr/>
          </p:nvSpPr>
          <p:spPr bwMode="auto">
            <a:xfrm>
              <a:off x="2872"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2" name="Freeform 21614"/>
            <p:cNvSpPr>
              <a:spLocks/>
            </p:cNvSpPr>
            <p:nvPr/>
          </p:nvSpPr>
          <p:spPr bwMode="auto">
            <a:xfrm>
              <a:off x="3024"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3" name="Freeform 21615"/>
            <p:cNvSpPr>
              <a:spLocks/>
            </p:cNvSpPr>
            <p:nvPr/>
          </p:nvSpPr>
          <p:spPr bwMode="auto">
            <a:xfrm>
              <a:off x="282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4" name="Freeform 21616"/>
            <p:cNvSpPr>
              <a:spLocks/>
            </p:cNvSpPr>
            <p:nvPr/>
          </p:nvSpPr>
          <p:spPr bwMode="auto">
            <a:xfrm>
              <a:off x="3224"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5" name="Freeform 21617"/>
            <p:cNvSpPr>
              <a:spLocks/>
            </p:cNvSpPr>
            <p:nvPr/>
          </p:nvSpPr>
          <p:spPr bwMode="auto">
            <a:xfrm>
              <a:off x="341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6" name="Freeform 21618"/>
            <p:cNvSpPr>
              <a:spLocks/>
            </p:cNvSpPr>
            <p:nvPr/>
          </p:nvSpPr>
          <p:spPr bwMode="auto">
            <a:xfrm>
              <a:off x="3559"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7" name="Freeform 21619"/>
            <p:cNvSpPr>
              <a:spLocks/>
            </p:cNvSpPr>
            <p:nvPr/>
          </p:nvSpPr>
          <p:spPr bwMode="auto">
            <a:xfrm>
              <a:off x="3707"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8" name="Freeform 21620"/>
            <p:cNvSpPr>
              <a:spLocks/>
            </p:cNvSpPr>
            <p:nvPr/>
          </p:nvSpPr>
          <p:spPr bwMode="auto">
            <a:xfrm>
              <a:off x="3847"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79" name="Freeform 21621"/>
            <p:cNvSpPr>
              <a:spLocks/>
            </p:cNvSpPr>
            <p:nvPr/>
          </p:nvSpPr>
          <p:spPr bwMode="auto">
            <a:xfrm>
              <a:off x="3930"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0" name="Freeform 21622"/>
            <p:cNvSpPr>
              <a:spLocks/>
            </p:cNvSpPr>
            <p:nvPr/>
          </p:nvSpPr>
          <p:spPr bwMode="auto">
            <a:xfrm>
              <a:off x="3930"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1" name="Freeform 21623"/>
            <p:cNvSpPr>
              <a:spLocks/>
            </p:cNvSpPr>
            <p:nvPr/>
          </p:nvSpPr>
          <p:spPr bwMode="auto">
            <a:xfrm>
              <a:off x="3911"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2" name="Freeform 21624"/>
            <p:cNvSpPr>
              <a:spLocks/>
            </p:cNvSpPr>
            <p:nvPr/>
          </p:nvSpPr>
          <p:spPr bwMode="auto">
            <a:xfrm>
              <a:off x="3443"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3" name="Freeform 21625"/>
            <p:cNvSpPr>
              <a:spLocks/>
            </p:cNvSpPr>
            <p:nvPr/>
          </p:nvSpPr>
          <p:spPr bwMode="auto">
            <a:xfrm>
              <a:off x="2976"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4" name="Freeform 21626"/>
            <p:cNvSpPr>
              <a:spLocks/>
            </p:cNvSpPr>
            <p:nvPr/>
          </p:nvSpPr>
          <p:spPr bwMode="auto">
            <a:xfrm>
              <a:off x="2445"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5" name="Freeform 21627"/>
            <p:cNvSpPr>
              <a:spLocks/>
            </p:cNvSpPr>
            <p:nvPr/>
          </p:nvSpPr>
          <p:spPr bwMode="auto">
            <a:xfrm>
              <a:off x="2305"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6" name="Freeform 21628"/>
            <p:cNvSpPr>
              <a:spLocks/>
            </p:cNvSpPr>
            <p:nvPr/>
          </p:nvSpPr>
          <p:spPr bwMode="auto">
            <a:xfrm>
              <a:off x="3156"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7" name="Freeform 21629"/>
            <p:cNvSpPr>
              <a:spLocks/>
            </p:cNvSpPr>
            <p:nvPr/>
          </p:nvSpPr>
          <p:spPr bwMode="auto">
            <a:xfrm>
              <a:off x="3084"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8" name="Freeform 21630"/>
            <p:cNvSpPr>
              <a:spLocks/>
            </p:cNvSpPr>
            <p:nvPr/>
          </p:nvSpPr>
          <p:spPr bwMode="auto">
            <a:xfrm>
              <a:off x="286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89" name="Freeform 21631"/>
            <p:cNvSpPr>
              <a:spLocks/>
            </p:cNvSpPr>
            <p:nvPr/>
          </p:nvSpPr>
          <p:spPr bwMode="auto">
            <a:xfrm>
              <a:off x="323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0" name="Freeform 21632"/>
            <p:cNvSpPr>
              <a:spLocks/>
            </p:cNvSpPr>
            <p:nvPr/>
          </p:nvSpPr>
          <p:spPr bwMode="auto">
            <a:xfrm>
              <a:off x="3615"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1" name="Freeform 21633"/>
            <p:cNvSpPr>
              <a:spLocks/>
            </p:cNvSpPr>
            <p:nvPr/>
          </p:nvSpPr>
          <p:spPr bwMode="auto">
            <a:xfrm>
              <a:off x="3611"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2" name="Freeform 21634"/>
            <p:cNvSpPr>
              <a:spLocks/>
            </p:cNvSpPr>
            <p:nvPr/>
          </p:nvSpPr>
          <p:spPr bwMode="auto">
            <a:xfrm>
              <a:off x="3663"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3" name="Freeform 21635"/>
            <p:cNvSpPr>
              <a:spLocks/>
            </p:cNvSpPr>
            <p:nvPr/>
          </p:nvSpPr>
          <p:spPr bwMode="auto">
            <a:xfrm>
              <a:off x="3855"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4" name="Freeform 21636"/>
            <p:cNvSpPr>
              <a:spLocks/>
            </p:cNvSpPr>
            <p:nvPr/>
          </p:nvSpPr>
          <p:spPr bwMode="auto">
            <a:xfrm>
              <a:off x="3875"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5" name="Freeform 21637"/>
            <p:cNvSpPr>
              <a:spLocks/>
            </p:cNvSpPr>
            <p:nvPr/>
          </p:nvSpPr>
          <p:spPr bwMode="auto">
            <a:xfrm>
              <a:off x="3942"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6" name="Freeform 21638"/>
            <p:cNvSpPr>
              <a:spLocks/>
            </p:cNvSpPr>
            <p:nvPr/>
          </p:nvSpPr>
          <p:spPr bwMode="auto">
            <a:xfrm>
              <a:off x="3911"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7" name="Freeform 21639"/>
            <p:cNvSpPr>
              <a:spLocks/>
            </p:cNvSpPr>
            <p:nvPr/>
          </p:nvSpPr>
          <p:spPr bwMode="auto">
            <a:xfrm>
              <a:off x="3591"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8" name="Freeform 21640"/>
            <p:cNvSpPr>
              <a:spLocks/>
            </p:cNvSpPr>
            <p:nvPr/>
          </p:nvSpPr>
          <p:spPr bwMode="auto">
            <a:xfrm>
              <a:off x="2988"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499" name="Freeform 21641"/>
            <p:cNvSpPr>
              <a:spLocks/>
            </p:cNvSpPr>
            <p:nvPr/>
          </p:nvSpPr>
          <p:spPr bwMode="auto">
            <a:xfrm>
              <a:off x="2481"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0" name="Freeform 21642"/>
            <p:cNvSpPr>
              <a:spLocks/>
            </p:cNvSpPr>
            <p:nvPr/>
          </p:nvSpPr>
          <p:spPr bwMode="auto">
            <a:xfrm>
              <a:off x="2465"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1" name="Freeform 21643"/>
            <p:cNvSpPr>
              <a:spLocks/>
            </p:cNvSpPr>
            <p:nvPr/>
          </p:nvSpPr>
          <p:spPr bwMode="auto">
            <a:xfrm>
              <a:off x="3192"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2" name="Freeform 21644"/>
            <p:cNvSpPr>
              <a:spLocks/>
            </p:cNvSpPr>
            <p:nvPr/>
          </p:nvSpPr>
          <p:spPr bwMode="auto">
            <a:xfrm>
              <a:off x="3347"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3" name="Freeform 21645"/>
            <p:cNvSpPr>
              <a:spLocks/>
            </p:cNvSpPr>
            <p:nvPr/>
          </p:nvSpPr>
          <p:spPr bwMode="auto">
            <a:xfrm>
              <a:off x="2800"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4" name="Freeform 21646"/>
            <p:cNvSpPr>
              <a:spLocks/>
            </p:cNvSpPr>
            <p:nvPr/>
          </p:nvSpPr>
          <p:spPr bwMode="auto">
            <a:xfrm>
              <a:off x="3184"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5" name="Freeform 21647"/>
            <p:cNvSpPr>
              <a:spLocks/>
            </p:cNvSpPr>
            <p:nvPr/>
          </p:nvSpPr>
          <p:spPr bwMode="auto">
            <a:xfrm>
              <a:off x="3475"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6" name="Freeform 21648"/>
            <p:cNvSpPr>
              <a:spLocks/>
            </p:cNvSpPr>
            <p:nvPr/>
          </p:nvSpPr>
          <p:spPr bwMode="auto">
            <a:xfrm>
              <a:off x="3415"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7" name="Freeform 21649"/>
            <p:cNvSpPr>
              <a:spLocks/>
            </p:cNvSpPr>
            <p:nvPr/>
          </p:nvSpPr>
          <p:spPr bwMode="auto">
            <a:xfrm>
              <a:off x="3519"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8" name="Freeform 21650"/>
            <p:cNvSpPr>
              <a:spLocks/>
            </p:cNvSpPr>
            <p:nvPr/>
          </p:nvSpPr>
          <p:spPr bwMode="auto">
            <a:xfrm>
              <a:off x="3735"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09" name="Freeform 21651"/>
            <p:cNvSpPr>
              <a:spLocks/>
            </p:cNvSpPr>
            <p:nvPr/>
          </p:nvSpPr>
          <p:spPr bwMode="auto">
            <a:xfrm>
              <a:off x="3707"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0" name="Freeform 21652"/>
            <p:cNvSpPr>
              <a:spLocks/>
            </p:cNvSpPr>
            <p:nvPr/>
          </p:nvSpPr>
          <p:spPr bwMode="auto">
            <a:xfrm>
              <a:off x="3775"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1" name="Freeform 21653"/>
            <p:cNvSpPr>
              <a:spLocks/>
            </p:cNvSpPr>
            <p:nvPr/>
          </p:nvSpPr>
          <p:spPr bwMode="auto">
            <a:xfrm>
              <a:off x="3667"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2" name="Freeform 21654"/>
            <p:cNvSpPr>
              <a:spLocks/>
            </p:cNvSpPr>
            <p:nvPr/>
          </p:nvSpPr>
          <p:spPr bwMode="auto">
            <a:xfrm>
              <a:off x="3415"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3" name="Freeform 21655"/>
            <p:cNvSpPr>
              <a:spLocks/>
            </p:cNvSpPr>
            <p:nvPr/>
          </p:nvSpPr>
          <p:spPr bwMode="auto">
            <a:xfrm>
              <a:off x="2936"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4" name="Freeform 21656"/>
            <p:cNvSpPr>
              <a:spLocks/>
            </p:cNvSpPr>
            <p:nvPr/>
          </p:nvSpPr>
          <p:spPr bwMode="auto">
            <a:xfrm>
              <a:off x="2589"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5" name="Freeform 21657"/>
            <p:cNvSpPr>
              <a:spLocks/>
            </p:cNvSpPr>
            <p:nvPr/>
          </p:nvSpPr>
          <p:spPr bwMode="auto">
            <a:xfrm>
              <a:off x="2417"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6" name="Freeform 21658"/>
            <p:cNvSpPr>
              <a:spLocks/>
            </p:cNvSpPr>
            <p:nvPr/>
          </p:nvSpPr>
          <p:spPr bwMode="auto">
            <a:xfrm>
              <a:off x="2844"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7" name="Freeform 21659"/>
            <p:cNvSpPr>
              <a:spLocks/>
            </p:cNvSpPr>
            <p:nvPr/>
          </p:nvSpPr>
          <p:spPr bwMode="auto">
            <a:xfrm>
              <a:off x="3140"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8" name="Freeform 21660"/>
            <p:cNvSpPr>
              <a:spLocks/>
            </p:cNvSpPr>
            <p:nvPr/>
          </p:nvSpPr>
          <p:spPr bwMode="auto">
            <a:xfrm>
              <a:off x="2936"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19" name="Freeform 21661"/>
            <p:cNvSpPr>
              <a:spLocks/>
            </p:cNvSpPr>
            <p:nvPr/>
          </p:nvSpPr>
          <p:spPr bwMode="auto">
            <a:xfrm>
              <a:off x="3224"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0" name="Freeform 21662"/>
            <p:cNvSpPr>
              <a:spLocks/>
            </p:cNvSpPr>
            <p:nvPr/>
          </p:nvSpPr>
          <p:spPr bwMode="auto">
            <a:xfrm>
              <a:off x="351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1" name="Freeform 21663"/>
            <p:cNvSpPr>
              <a:spLocks/>
            </p:cNvSpPr>
            <p:nvPr/>
          </p:nvSpPr>
          <p:spPr bwMode="auto">
            <a:xfrm>
              <a:off x="3679"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2" name="Freeform 21664"/>
            <p:cNvSpPr>
              <a:spLocks/>
            </p:cNvSpPr>
            <p:nvPr/>
          </p:nvSpPr>
          <p:spPr bwMode="auto">
            <a:xfrm>
              <a:off x="3779"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3" name="Freeform 21665"/>
            <p:cNvSpPr>
              <a:spLocks/>
            </p:cNvSpPr>
            <p:nvPr/>
          </p:nvSpPr>
          <p:spPr bwMode="auto">
            <a:xfrm>
              <a:off x="3871"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4" name="Freeform 21666"/>
            <p:cNvSpPr>
              <a:spLocks/>
            </p:cNvSpPr>
            <p:nvPr/>
          </p:nvSpPr>
          <p:spPr bwMode="auto">
            <a:xfrm>
              <a:off x="3911"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5" name="Freeform 21667"/>
            <p:cNvSpPr>
              <a:spLocks/>
            </p:cNvSpPr>
            <p:nvPr/>
          </p:nvSpPr>
          <p:spPr bwMode="auto">
            <a:xfrm>
              <a:off x="3767"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6" name="Freeform 21668"/>
            <p:cNvSpPr>
              <a:spLocks/>
            </p:cNvSpPr>
            <p:nvPr/>
          </p:nvSpPr>
          <p:spPr bwMode="auto">
            <a:xfrm>
              <a:off x="3799"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7" name="Freeform 21669"/>
            <p:cNvSpPr>
              <a:spLocks/>
            </p:cNvSpPr>
            <p:nvPr/>
          </p:nvSpPr>
          <p:spPr bwMode="auto">
            <a:xfrm>
              <a:off x="3327"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8" name="Freeform 21670"/>
            <p:cNvSpPr>
              <a:spLocks/>
            </p:cNvSpPr>
            <p:nvPr/>
          </p:nvSpPr>
          <p:spPr bwMode="auto">
            <a:xfrm>
              <a:off x="2952"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29" name="Freeform 21671"/>
            <p:cNvSpPr>
              <a:spLocks/>
            </p:cNvSpPr>
            <p:nvPr/>
          </p:nvSpPr>
          <p:spPr bwMode="auto">
            <a:xfrm>
              <a:off x="2477"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0" name="Freeform 21672"/>
            <p:cNvSpPr>
              <a:spLocks/>
            </p:cNvSpPr>
            <p:nvPr/>
          </p:nvSpPr>
          <p:spPr bwMode="auto">
            <a:xfrm>
              <a:off x="2401"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1" name="Freeform 21673"/>
            <p:cNvSpPr>
              <a:spLocks/>
            </p:cNvSpPr>
            <p:nvPr/>
          </p:nvSpPr>
          <p:spPr bwMode="auto">
            <a:xfrm>
              <a:off x="3272"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2" name="Freeform 21674"/>
            <p:cNvSpPr>
              <a:spLocks/>
            </p:cNvSpPr>
            <p:nvPr/>
          </p:nvSpPr>
          <p:spPr bwMode="auto">
            <a:xfrm>
              <a:off x="3188"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3" name="Freeform 21675"/>
            <p:cNvSpPr>
              <a:spLocks/>
            </p:cNvSpPr>
            <p:nvPr/>
          </p:nvSpPr>
          <p:spPr bwMode="auto">
            <a:xfrm>
              <a:off x="3407"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4" name="Freeform 21676"/>
            <p:cNvSpPr>
              <a:spLocks/>
            </p:cNvSpPr>
            <p:nvPr/>
          </p:nvSpPr>
          <p:spPr bwMode="auto">
            <a:xfrm>
              <a:off x="3623"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5" name="Freeform 21677"/>
            <p:cNvSpPr>
              <a:spLocks/>
            </p:cNvSpPr>
            <p:nvPr/>
          </p:nvSpPr>
          <p:spPr bwMode="auto">
            <a:xfrm>
              <a:off x="3759"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6" name="Freeform 21678"/>
            <p:cNvSpPr>
              <a:spLocks/>
            </p:cNvSpPr>
            <p:nvPr/>
          </p:nvSpPr>
          <p:spPr bwMode="auto">
            <a:xfrm>
              <a:off x="4022"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7" name="Freeform 21679"/>
            <p:cNvSpPr>
              <a:spLocks/>
            </p:cNvSpPr>
            <p:nvPr/>
          </p:nvSpPr>
          <p:spPr bwMode="auto">
            <a:xfrm>
              <a:off x="4002"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8" name="Freeform 21680"/>
            <p:cNvSpPr>
              <a:spLocks/>
            </p:cNvSpPr>
            <p:nvPr/>
          </p:nvSpPr>
          <p:spPr bwMode="auto">
            <a:xfrm>
              <a:off x="4094"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39" name="Freeform 21681"/>
            <p:cNvSpPr>
              <a:spLocks/>
            </p:cNvSpPr>
            <p:nvPr/>
          </p:nvSpPr>
          <p:spPr bwMode="auto">
            <a:xfrm>
              <a:off x="3907"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0" name="Freeform 21682"/>
            <p:cNvSpPr>
              <a:spLocks/>
            </p:cNvSpPr>
            <p:nvPr/>
          </p:nvSpPr>
          <p:spPr bwMode="auto">
            <a:xfrm>
              <a:off x="3970"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1" name="Freeform 21683"/>
            <p:cNvSpPr>
              <a:spLocks/>
            </p:cNvSpPr>
            <p:nvPr/>
          </p:nvSpPr>
          <p:spPr bwMode="auto">
            <a:xfrm>
              <a:off x="3934"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2" name="Freeform 21684"/>
            <p:cNvSpPr>
              <a:spLocks/>
            </p:cNvSpPr>
            <p:nvPr/>
          </p:nvSpPr>
          <p:spPr bwMode="auto">
            <a:xfrm>
              <a:off x="3539"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3" name="Freeform 21685"/>
            <p:cNvSpPr>
              <a:spLocks/>
            </p:cNvSpPr>
            <p:nvPr/>
          </p:nvSpPr>
          <p:spPr bwMode="auto">
            <a:xfrm>
              <a:off x="2976"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4" name="Freeform 21686"/>
            <p:cNvSpPr>
              <a:spLocks/>
            </p:cNvSpPr>
            <p:nvPr/>
          </p:nvSpPr>
          <p:spPr bwMode="auto">
            <a:xfrm>
              <a:off x="3152"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5" name="Freeform 21687"/>
            <p:cNvSpPr>
              <a:spLocks/>
            </p:cNvSpPr>
            <p:nvPr/>
          </p:nvSpPr>
          <p:spPr bwMode="auto">
            <a:xfrm>
              <a:off x="3192"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6" name="Freeform 21688"/>
            <p:cNvSpPr>
              <a:spLocks/>
            </p:cNvSpPr>
            <p:nvPr/>
          </p:nvSpPr>
          <p:spPr bwMode="auto">
            <a:xfrm>
              <a:off x="3423"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7" name="Freeform 21689"/>
            <p:cNvSpPr>
              <a:spLocks/>
            </p:cNvSpPr>
            <p:nvPr/>
          </p:nvSpPr>
          <p:spPr bwMode="auto">
            <a:xfrm>
              <a:off x="3359"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8" name="Freeform 21690"/>
            <p:cNvSpPr>
              <a:spLocks/>
            </p:cNvSpPr>
            <p:nvPr/>
          </p:nvSpPr>
          <p:spPr bwMode="auto">
            <a:xfrm>
              <a:off x="3315"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49" name="Freeform 21691"/>
            <p:cNvSpPr>
              <a:spLocks/>
            </p:cNvSpPr>
            <p:nvPr/>
          </p:nvSpPr>
          <p:spPr bwMode="auto">
            <a:xfrm>
              <a:off x="251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0" name="Freeform 21692"/>
            <p:cNvSpPr>
              <a:spLocks/>
            </p:cNvSpPr>
            <p:nvPr/>
          </p:nvSpPr>
          <p:spPr bwMode="auto">
            <a:xfrm>
              <a:off x="2696" y="25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1" name="Freeform 21693"/>
            <p:cNvSpPr>
              <a:spLocks/>
            </p:cNvSpPr>
            <p:nvPr/>
          </p:nvSpPr>
          <p:spPr bwMode="auto">
            <a:xfrm>
              <a:off x="2788"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2" name="Freeform 21694"/>
            <p:cNvSpPr>
              <a:spLocks/>
            </p:cNvSpPr>
            <p:nvPr/>
          </p:nvSpPr>
          <p:spPr bwMode="auto">
            <a:xfrm>
              <a:off x="2808" y="23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3" name="Freeform 21695"/>
            <p:cNvSpPr>
              <a:spLocks/>
            </p:cNvSpPr>
            <p:nvPr/>
          </p:nvSpPr>
          <p:spPr bwMode="auto">
            <a:xfrm>
              <a:off x="2445"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4" name="Freeform 21696"/>
            <p:cNvSpPr>
              <a:spLocks/>
            </p:cNvSpPr>
            <p:nvPr/>
          </p:nvSpPr>
          <p:spPr bwMode="auto">
            <a:xfrm>
              <a:off x="2213"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5" name="Freeform 21697"/>
            <p:cNvSpPr>
              <a:spLocks/>
            </p:cNvSpPr>
            <p:nvPr/>
          </p:nvSpPr>
          <p:spPr bwMode="auto">
            <a:xfrm>
              <a:off x="1978"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6" name="Freeform 21698"/>
            <p:cNvSpPr>
              <a:spLocks/>
            </p:cNvSpPr>
            <p:nvPr/>
          </p:nvSpPr>
          <p:spPr bwMode="auto">
            <a:xfrm>
              <a:off x="1966" y="25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7" name="Freeform 21699"/>
            <p:cNvSpPr>
              <a:spLocks/>
            </p:cNvSpPr>
            <p:nvPr/>
          </p:nvSpPr>
          <p:spPr bwMode="auto">
            <a:xfrm>
              <a:off x="1926"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8" name="Freeform 21700"/>
            <p:cNvSpPr>
              <a:spLocks/>
            </p:cNvSpPr>
            <p:nvPr/>
          </p:nvSpPr>
          <p:spPr bwMode="auto">
            <a:xfrm>
              <a:off x="18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59" name="Freeform 21701"/>
            <p:cNvSpPr>
              <a:spLocks/>
            </p:cNvSpPr>
            <p:nvPr/>
          </p:nvSpPr>
          <p:spPr bwMode="auto">
            <a:xfrm>
              <a:off x="167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0" name="Freeform 21702"/>
            <p:cNvSpPr>
              <a:spLocks/>
            </p:cNvSpPr>
            <p:nvPr/>
          </p:nvSpPr>
          <p:spPr bwMode="auto">
            <a:xfrm>
              <a:off x="16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1" name="Freeform 21703"/>
            <p:cNvSpPr>
              <a:spLocks/>
            </p:cNvSpPr>
            <p:nvPr/>
          </p:nvSpPr>
          <p:spPr bwMode="auto">
            <a:xfrm>
              <a:off x="16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2" name="Freeform 21704"/>
            <p:cNvSpPr>
              <a:spLocks/>
            </p:cNvSpPr>
            <p:nvPr/>
          </p:nvSpPr>
          <p:spPr bwMode="auto">
            <a:xfrm>
              <a:off x="147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3" name="Freeform 21705"/>
            <p:cNvSpPr>
              <a:spLocks/>
            </p:cNvSpPr>
            <p:nvPr/>
          </p:nvSpPr>
          <p:spPr bwMode="auto">
            <a:xfrm>
              <a:off x="187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4" name="Freeform 21706"/>
            <p:cNvSpPr>
              <a:spLocks/>
            </p:cNvSpPr>
            <p:nvPr/>
          </p:nvSpPr>
          <p:spPr bwMode="auto">
            <a:xfrm>
              <a:off x="2157"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5" name="Freeform 21707"/>
            <p:cNvSpPr>
              <a:spLocks/>
            </p:cNvSpPr>
            <p:nvPr/>
          </p:nvSpPr>
          <p:spPr bwMode="auto">
            <a:xfrm>
              <a:off x="305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6" name="Freeform 21708"/>
            <p:cNvSpPr>
              <a:spLocks/>
            </p:cNvSpPr>
            <p:nvPr/>
          </p:nvSpPr>
          <p:spPr bwMode="auto">
            <a:xfrm>
              <a:off x="3120"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7" name="Freeform 21709"/>
            <p:cNvSpPr>
              <a:spLocks/>
            </p:cNvSpPr>
            <p:nvPr/>
          </p:nvSpPr>
          <p:spPr bwMode="auto">
            <a:xfrm>
              <a:off x="3419"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8" name="Freeform 21710"/>
            <p:cNvSpPr>
              <a:spLocks/>
            </p:cNvSpPr>
            <p:nvPr/>
          </p:nvSpPr>
          <p:spPr bwMode="auto">
            <a:xfrm>
              <a:off x="251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69" name="Freeform 21711"/>
            <p:cNvSpPr>
              <a:spLocks/>
            </p:cNvSpPr>
            <p:nvPr/>
          </p:nvSpPr>
          <p:spPr bwMode="auto">
            <a:xfrm>
              <a:off x="2852" y="23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0" name="Freeform 21712"/>
            <p:cNvSpPr>
              <a:spLocks/>
            </p:cNvSpPr>
            <p:nvPr/>
          </p:nvSpPr>
          <p:spPr bwMode="auto">
            <a:xfrm>
              <a:off x="3439"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1" name="Freeform 21713"/>
            <p:cNvSpPr>
              <a:spLocks/>
            </p:cNvSpPr>
            <p:nvPr/>
          </p:nvSpPr>
          <p:spPr bwMode="auto">
            <a:xfrm>
              <a:off x="3515"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2" name="Freeform 21714"/>
            <p:cNvSpPr>
              <a:spLocks/>
            </p:cNvSpPr>
            <p:nvPr/>
          </p:nvSpPr>
          <p:spPr bwMode="auto">
            <a:xfrm>
              <a:off x="3579"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3" name="Freeform 21715"/>
            <p:cNvSpPr>
              <a:spLocks/>
            </p:cNvSpPr>
            <p:nvPr/>
          </p:nvSpPr>
          <p:spPr bwMode="auto">
            <a:xfrm>
              <a:off x="3116" y="20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4" name="Freeform 21716"/>
            <p:cNvSpPr>
              <a:spLocks/>
            </p:cNvSpPr>
            <p:nvPr/>
          </p:nvSpPr>
          <p:spPr bwMode="auto">
            <a:xfrm>
              <a:off x="3020" y="19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5" name="Freeform 21717"/>
            <p:cNvSpPr>
              <a:spLocks/>
            </p:cNvSpPr>
            <p:nvPr/>
          </p:nvSpPr>
          <p:spPr bwMode="auto">
            <a:xfrm>
              <a:off x="2808"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6" name="Freeform 21718"/>
            <p:cNvSpPr>
              <a:spLocks/>
            </p:cNvSpPr>
            <p:nvPr/>
          </p:nvSpPr>
          <p:spPr bwMode="auto">
            <a:xfrm>
              <a:off x="2808" y="21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7" name="Freeform 21719"/>
            <p:cNvSpPr>
              <a:spLocks/>
            </p:cNvSpPr>
            <p:nvPr/>
          </p:nvSpPr>
          <p:spPr bwMode="auto">
            <a:xfrm>
              <a:off x="2569"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8" name="Freeform 21720"/>
            <p:cNvSpPr>
              <a:spLocks/>
            </p:cNvSpPr>
            <p:nvPr/>
          </p:nvSpPr>
          <p:spPr bwMode="auto">
            <a:xfrm>
              <a:off x="2525"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79" name="Freeform 21721"/>
            <p:cNvSpPr>
              <a:spLocks/>
            </p:cNvSpPr>
            <p:nvPr/>
          </p:nvSpPr>
          <p:spPr bwMode="auto">
            <a:xfrm>
              <a:off x="2317"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0" name="Freeform 21722"/>
            <p:cNvSpPr>
              <a:spLocks/>
            </p:cNvSpPr>
            <p:nvPr/>
          </p:nvSpPr>
          <p:spPr bwMode="auto">
            <a:xfrm>
              <a:off x="2493" y="24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1" name="Freeform 21723"/>
            <p:cNvSpPr>
              <a:spLocks/>
            </p:cNvSpPr>
            <p:nvPr/>
          </p:nvSpPr>
          <p:spPr bwMode="auto">
            <a:xfrm>
              <a:off x="2285"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2" name="Freeform 21724"/>
            <p:cNvSpPr>
              <a:spLocks/>
            </p:cNvSpPr>
            <p:nvPr/>
          </p:nvSpPr>
          <p:spPr bwMode="auto">
            <a:xfrm>
              <a:off x="2309" y="25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3" name="Freeform 21725"/>
            <p:cNvSpPr>
              <a:spLocks/>
            </p:cNvSpPr>
            <p:nvPr/>
          </p:nvSpPr>
          <p:spPr bwMode="auto">
            <a:xfrm>
              <a:off x="2261" y="25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4" name="Freeform 21726"/>
            <p:cNvSpPr>
              <a:spLocks/>
            </p:cNvSpPr>
            <p:nvPr/>
          </p:nvSpPr>
          <p:spPr bwMode="auto">
            <a:xfrm>
              <a:off x="3383"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5" name="Freeform 21727"/>
            <p:cNvSpPr>
              <a:spLocks/>
            </p:cNvSpPr>
            <p:nvPr/>
          </p:nvSpPr>
          <p:spPr bwMode="auto">
            <a:xfrm>
              <a:off x="3288"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6" name="Freeform 21728"/>
            <p:cNvSpPr>
              <a:spLocks/>
            </p:cNvSpPr>
            <p:nvPr/>
          </p:nvSpPr>
          <p:spPr bwMode="auto">
            <a:xfrm>
              <a:off x="3080"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7" name="Freeform 21729"/>
            <p:cNvSpPr>
              <a:spLocks/>
            </p:cNvSpPr>
            <p:nvPr/>
          </p:nvSpPr>
          <p:spPr bwMode="auto">
            <a:xfrm>
              <a:off x="3248"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8" name="Freeform 21730"/>
            <p:cNvSpPr>
              <a:spLocks/>
            </p:cNvSpPr>
            <p:nvPr/>
          </p:nvSpPr>
          <p:spPr bwMode="auto">
            <a:xfrm>
              <a:off x="3347"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89" name="Freeform 21731"/>
            <p:cNvSpPr>
              <a:spLocks/>
            </p:cNvSpPr>
            <p:nvPr/>
          </p:nvSpPr>
          <p:spPr bwMode="auto">
            <a:xfrm>
              <a:off x="3292"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0" name="Freeform 21732"/>
            <p:cNvSpPr>
              <a:spLocks/>
            </p:cNvSpPr>
            <p:nvPr/>
          </p:nvSpPr>
          <p:spPr bwMode="auto">
            <a:xfrm>
              <a:off x="3555"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1" name="Freeform 21733"/>
            <p:cNvSpPr>
              <a:spLocks/>
            </p:cNvSpPr>
            <p:nvPr/>
          </p:nvSpPr>
          <p:spPr bwMode="auto">
            <a:xfrm>
              <a:off x="3851"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2" name="Freeform 21734"/>
            <p:cNvSpPr>
              <a:spLocks/>
            </p:cNvSpPr>
            <p:nvPr/>
          </p:nvSpPr>
          <p:spPr bwMode="auto">
            <a:xfrm>
              <a:off x="3867"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3" name="Freeform 21735"/>
            <p:cNvSpPr>
              <a:spLocks/>
            </p:cNvSpPr>
            <p:nvPr/>
          </p:nvSpPr>
          <p:spPr bwMode="auto">
            <a:xfrm>
              <a:off x="3958"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4" name="Freeform 21736"/>
            <p:cNvSpPr>
              <a:spLocks/>
            </p:cNvSpPr>
            <p:nvPr/>
          </p:nvSpPr>
          <p:spPr bwMode="auto">
            <a:xfrm>
              <a:off x="4018"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5" name="Freeform 21737"/>
            <p:cNvSpPr>
              <a:spLocks/>
            </p:cNvSpPr>
            <p:nvPr/>
          </p:nvSpPr>
          <p:spPr bwMode="auto">
            <a:xfrm>
              <a:off x="4070"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6" name="Freeform 21738"/>
            <p:cNvSpPr>
              <a:spLocks/>
            </p:cNvSpPr>
            <p:nvPr/>
          </p:nvSpPr>
          <p:spPr bwMode="auto">
            <a:xfrm>
              <a:off x="4138"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7" name="Freeform 21739"/>
            <p:cNvSpPr>
              <a:spLocks/>
            </p:cNvSpPr>
            <p:nvPr/>
          </p:nvSpPr>
          <p:spPr bwMode="auto">
            <a:xfrm>
              <a:off x="4194"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8" name="Freeform 21740"/>
            <p:cNvSpPr>
              <a:spLocks/>
            </p:cNvSpPr>
            <p:nvPr/>
          </p:nvSpPr>
          <p:spPr bwMode="auto">
            <a:xfrm>
              <a:off x="3851"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599" name="Freeform 21741"/>
            <p:cNvSpPr>
              <a:spLocks/>
            </p:cNvSpPr>
            <p:nvPr/>
          </p:nvSpPr>
          <p:spPr bwMode="auto">
            <a:xfrm>
              <a:off x="3783"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0" name="Freeform 21742"/>
            <p:cNvSpPr>
              <a:spLocks/>
            </p:cNvSpPr>
            <p:nvPr/>
          </p:nvSpPr>
          <p:spPr bwMode="auto">
            <a:xfrm>
              <a:off x="344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1" name="Freeform 21743"/>
            <p:cNvSpPr>
              <a:spLocks/>
            </p:cNvSpPr>
            <p:nvPr/>
          </p:nvSpPr>
          <p:spPr bwMode="auto">
            <a:xfrm>
              <a:off x="3152"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2" name="Freeform 21744"/>
            <p:cNvSpPr>
              <a:spLocks/>
            </p:cNvSpPr>
            <p:nvPr/>
          </p:nvSpPr>
          <p:spPr bwMode="auto">
            <a:xfrm>
              <a:off x="3264"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3" name="Freeform 21745"/>
            <p:cNvSpPr>
              <a:spLocks/>
            </p:cNvSpPr>
            <p:nvPr/>
          </p:nvSpPr>
          <p:spPr bwMode="auto">
            <a:xfrm>
              <a:off x="3304" y="1766"/>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604" name="Freeform 21746"/>
            <p:cNvSpPr>
              <a:spLocks/>
            </p:cNvSpPr>
            <p:nvPr/>
          </p:nvSpPr>
          <p:spPr bwMode="auto">
            <a:xfrm>
              <a:off x="3651"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5" name="Freeform 21747"/>
            <p:cNvSpPr>
              <a:spLocks/>
            </p:cNvSpPr>
            <p:nvPr/>
          </p:nvSpPr>
          <p:spPr bwMode="auto">
            <a:xfrm>
              <a:off x="4106"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6" name="Freeform 21748"/>
            <p:cNvSpPr>
              <a:spLocks/>
            </p:cNvSpPr>
            <p:nvPr/>
          </p:nvSpPr>
          <p:spPr bwMode="auto">
            <a:xfrm>
              <a:off x="4222"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7" name="Freeform 21749"/>
            <p:cNvSpPr>
              <a:spLocks/>
            </p:cNvSpPr>
            <p:nvPr/>
          </p:nvSpPr>
          <p:spPr bwMode="auto">
            <a:xfrm>
              <a:off x="4306"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8" name="Freeform 21750"/>
            <p:cNvSpPr>
              <a:spLocks/>
            </p:cNvSpPr>
            <p:nvPr/>
          </p:nvSpPr>
          <p:spPr bwMode="auto">
            <a:xfrm>
              <a:off x="4382"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09" name="Freeform 21751"/>
            <p:cNvSpPr>
              <a:spLocks/>
            </p:cNvSpPr>
            <p:nvPr/>
          </p:nvSpPr>
          <p:spPr bwMode="auto">
            <a:xfrm>
              <a:off x="434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0" name="Freeform 21752"/>
            <p:cNvSpPr>
              <a:spLocks/>
            </p:cNvSpPr>
            <p:nvPr/>
          </p:nvSpPr>
          <p:spPr bwMode="auto">
            <a:xfrm>
              <a:off x="4158" y="7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1" name="Freeform 21753"/>
            <p:cNvSpPr>
              <a:spLocks/>
            </p:cNvSpPr>
            <p:nvPr/>
          </p:nvSpPr>
          <p:spPr bwMode="auto">
            <a:xfrm>
              <a:off x="4030"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2" name="Freeform 21754"/>
            <p:cNvSpPr>
              <a:spLocks/>
            </p:cNvSpPr>
            <p:nvPr/>
          </p:nvSpPr>
          <p:spPr bwMode="auto">
            <a:xfrm>
              <a:off x="4062" y="7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3" name="Freeform 21755"/>
            <p:cNvSpPr>
              <a:spLocks/>
            </p:cNvSpPr>
            <p:nvPr/>
          </p:nvSpPr>
          <p:spPr bwMode="auto">
            <a:xfrm>
              <a:off x="3895"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4" name="Freeform 21756"/>
            <p:cNvSpPr>
              <a:spLocks/>
            </p:cNvSpPr>
            <p:nvPr/>
          </p:nvSpPr>
          <p:spPr bwMode="auto">
            <a:xfrm>
              <a:off x="3907"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5" name="Freeform 21757"/>
            <p:cNvSpPr>
              <a:spLocks/>
            </p:cNvSpPr>
            <p:nvPr/>
          </p:nvSpPr>
          <p:spPr bwMode="auto">
            <a:xfrm>
              <a:off x="3635"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6" name="Freeform 21758"/>
            <p:cNvSpPr>
              <a:spLocks/>
            </p:cNvSpPr>
            <p:nvPr/>
          </p:nvSpPr>
          <p:spPr bwMode="auto">
            <a:xfrm>
              <a:off x="3459"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7" name="Freeform 21759"/>
            <p:cNvSpPr>
              <a:spLocks/>
            </p:cNvSpPr>
            <p:nvPr/>
          </p:nvSpPr>
          <p:spPr bwMode="auto">
            <a:xfrm>
              <a:off x="3467"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8" name="Freeform 21760"/>
            <p:cNvSpPr>
              <a:spLocks/>
            </p:cNvSpPr>
            <p:nvPr/>
          </p:nvSpPr>
          <p:spPr bwMode="auto">
            <a:xfrm>
              <a:off x="3300" y="1738"/>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19" name="Freeform 21761"/>
            <p:cNvSpPr>
              <a:spLocks/>
            </p:cNvSpPr>
            <p:nvPr/>
          </p:nvSpPr>
          <p:spPr bwMode="auto">
            <a:xfrm>
              <a:off x="3743"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0" name="Freeform 21762"/>
            <p:cNvSpPr>
              <a:spLocks/>
            </p:cNvSpPr>
            <p:nvPr/>
          </p:nvSpPr>
          <p:spPr bwMode="auto">
            <a:xfrm>
              <a:off x="377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1" name="Freeform 21763"/>
            <p:cNvSpPr>
              <a:spLocks/>
            </p:cNvSpPr>
            <p:nvPr/>
          </p:nvSpPr>
          <p:spPr bwMode="auto">
            <a:xfrm>
              <a:off x="4302"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2" name="Freeform 21764"/>
            <p:cNvSpPr>
              <a:spLocks/>
            </p:cNvSpPr>
            <p:nvPr/>
          </p:nvSpPr>
          <p:spPr bwMode="auto">
            <a:xfrm>
              <a:off x="4334"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3" name="Freeform 21765"/>
            <p:cNvSpPr>
              <a:spLocks/>
            </p:cNvSpPr>
            <p:nvPr/>
          </p:nvSpPr>
          <p:spPr bwMode="auto">
            <a:xfrm>
              <a:off x="4769"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4" name="Freeform 21766"/>
            <p:cNvSpPr>
              <a:spLocks/>
            </p:cNvSpPr>
            <p:nvPr/>
          </p:nvSpPr>
          <p:spPr bwMode="auto">
            <a:xfrm>
              <a:off x="4789" y="7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5" name="Freeform 21767"/>
            <p:cNvSpPr>
              <a:spLocks/>
            </p:cNvSpPr>
            <p:nvPr/>
          </p:nvSpPr>
          <p:spPr bwMode="auto">
            <a:xfrm>
              <a:off x="4426"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6" name="Freeform 21768"/>
            <p:cNvSpPr>
              <a:spLocks/>
            </p:cNvSpPr>
            <p:nvPr/>
          </p:nvSpPr>
          <p:spPr bwMode="auto">
            <a:xfrm>
              <a:off x="4354"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7" name="Freeform 21769"/>
            <p:cNvSpPr>
              <a:spLocks/>
            </p:cNvSpPr>
            <p:nvPr/>
          </p:nvSpPr>
          <p:spPr bwMode="auto">
            <a:xfrm>
              <a:off x="4290"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8" name="Freeform 21770"/>
            <p:cNvSpPr>
              <a:spLocks/>
            </p:cNvSpPr>
            <p:nvPr/>
          </p:nvSpPr>
          <p:spPr bwMode="auto">
            <a:xfrm>
              <a:off x="3899"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29" name="Freeform 21771"/>
            <p:cNvSpPr>
              <a:spLocks/>
            </p:cNvSpPr>
            <p:nvPr/>
          </p:nvSpPr>
          <p:spPr bwMode="auto">
            <a:xfrm>
              <a:off x="410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0" name="Freeform 21772"/>
            <p:cNvSpPr>
              <a:spLocks/>
            </p:cNvSpPr>
            <p:nvPr/>
          </p:nvSpPr>
          <p:spPr bwMode="auto">
            <a:xfrm>
              <a:off x="3823"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1" name="Freeform 21773"/>
            <p:cNvSpPr>
              <a:spLocks/>
            </p:cNvSpPr>
            <p:nvPr/>
          </p:nvSpPr>
          <p:spPr bwMode="auto">
            <a:xfrm>
              <a:off x="3563"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2" name="Freeform 21774"/>
            <p:cNvSpPr>
              <a:spLocks/>
            </p:cNvSpPr>
            <p:nvPr/>
          </p:nvSpPr>
          <p:spPr bwMode="auto">
            <a:xfrm>
              <a:off x="4118"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3" name="Freeform 21775"/>
            <p:cNvSpPr>
              <a:spLocks/>
            </p:cNvSpPr>
            <p:nvPr/>
          </p:nvSpPr>
          <p:spPr bwMode="auto">
            <a:xfrm>
              <a:off x="3851"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4" name="Freeform 21776"/>
            <p:cNvSpPr>
              <a:spLocks/>
            </p:cNvSpPr>
            <p:nvPr/>
          </p:nvSpPr>
          <p:spPr bwMode="auto">
            <a:xfrm>
              <a:off x="3831"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5" name="Freeform 21777"/>
            <p:cNvSpPr>
              <a:spLocks/>
            </p:cNvSpPr>
            <p:nvPr/>
          </p:nvSpPr>
          <p:spPr bwMode="auto">
            <a:xfrm>
              <a:off x="4110"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6" name="Freeform 21778"/>
            <p:cNvSpPr>
              <a:spLocks/>
            </p:cNvSpPr>
            <p:nvPr/>
          </p:nvSpPr>
          <p:spPr bwMode="auto">
            <a:xfrm>
              <a:off x="4098"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7" name="Freeform 21779"/>
            <p:cNvSpPr>
              <a:spLocks/>
            </p:cNvSpPr>
            <p:nvPr/>
          </p:nvSpPr>
          <p:spPr bwMode="auto">
            <a:xfrm>
              <a:off x="4438"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8" name="Freeform 21780"/>
            <p:cNvSpPr>
              <a:spLocks/>
            </p:cNvSpPr>
            <p:nvPr/>
          </p:nvSpPr>
          <p:spPr bwMode="auto">
            <a:xfrm>
              <a:off x="4502"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39" name="Freeform 21781"/>
            <p:cNvSpPr>
              <a:spLocks/>
            </p:cNvSpPr>
            <p:nvPr/>
          </p:nvSpPr>
          <p:spPr bwMode="auto">
            <a:xfrm>
              <a:off x="4577"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0" name="Freeform 21782"/>
            <p:cNvSpPr>
              <a:spLocks/>
            </p:cNvSpPr>
            <p:nvPr/>
          </p:nvSpPr>
          <p:spPr bwMode="auto">
            <a:xfrm>
              <a:off x="4613" y="7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1" name="Freeform 21783"/>
            <p:cNvSpPr>
              <a:spLocks/>
            </p:cNvSpPr>
            <p:nvPr/>
          </p:nvSpPr>
          <p:spPr bwMode="auto">
            <a:xfrm>
              <a:off x="4454"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2" name="Freeform 21784"/>
            <p:cNvSpPr>
              <a:spLocks/>
            </p:cNvSpPr>
            <p:nvPr/>
          </p:nvSpPr>
          <p:spPr bwMode="auto">
            <a:xfrm>
              <a:off x="4466"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3" name="Freeform 21785"/>
            <p:cNvSpPr>
              <a:spLocks/>
            </p:cNvSpPr>
            <p:nvPr/>
          </p:nvSpPr>
          <p:spPr bwMode="auto">
            <a:xfrm>
              <a:off x="4014"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4" name="Freeform 21786"/>
            <p:cNvSpPr>
              <a:spLocks/>
            </p:cNvSpPr>
            <p:nvPr/>
          </p:nvSpPr>
          <p:spPr bwMode="auto">
            <a:xfrm>
              <a:off x="3683"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5" name="Freeform 21787"/>
            <p:cNvSpPr>
              <a:spLocks/>
            </p:cNvSpPr>
            <p:nvPr/>
          </p:nvSpPr>
          <p:spPr bwMode="auto">
            <a:xfrm>
              <a:off x="3335"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6" name="Freeform 21788"/>
            <p:cNvSpPr>
              <a:spLocks/>
            </p:cNvSpPr>
            <p:nvPr/>
          </p:nvSpPr>
          <p:spPr bwMode="auto">
            <a:xfrm>
              <a:off x="3327"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7" name="Freeform 21789"/>
            <p:cNvSpPr>
              <a:spLocks/>
            </p:cNvSpPr>
            <p:nvPr/>
          </p:nvSpPr>
          <p:spPr bwMode="auto">
            <a:xfrm>
              <a:off x="3216"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8" name="Freeform 21790"/>
            <p:cNvSpPr>
              <a:spLocks/>
            </p:cNvSpPr>
            <p:nvPr/>
          </p:nvSpPr>
          <p:spPr bwMode="auto">
            <a:xfrm>
              <a:off x="4034"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49" name="Freeform 21791"/>
            <p:cNvSpPr>
              <a:spLocks/>
            </p:cNvSpPr>
            <p:nvPr/>
          </p:nvSpPr>
          <p:spPr bwMode="auto">
            <a:xfrm>
              <a:off x="365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0" name="Freeform 21792"/>
            <p:cNvSpPr>
              <a:spLocks/>
            </p:cNvSpPr>
            <p:nvPr/>
          </p:nvSpPr>
          <p:spPr bwMode="auto">
            <a:xfrm>
              <a:off x="4006"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1" name="Freeform 21793"/>
            <p:cNvSpPr>
              <a:spLocks/>
            </p:cNvSpPr>
            <p:nvPr/>
          </p:nvSpPr>
          <p:spPr bwMode="auto">
            <a:xfrm>
              <a:off x="4090"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2" name="Freeform 21794"/>
            <p:cNvSpPr>
              <a:spLocks/>
            </p:cNvSpPr>
            <p:nvPr/>
          </p:nvSpPr>
          <p:spPr bwMode="auto">
            <a:xfrm>
              <a:off x="4166"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3" name="Freeform 21795"/>
            <p:cNvSpPr>
              <a:spLocks/>
            </p:cNvSpPr>
            <p:nvPr/>
          </p:nvSpPr>
          <p:spPr bwMode="auto">
            <a:xfrm>
              <a:off x="4306"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4" name="Freeform 21796"/>
            <p:cNvSpPr>
              <a:spLocks/>
            </p:cNvSpPr>
            <p:nvPr/>
          </p:nvSpPr>
          <p:spPr bwMode="auto">
            <a:xfrm>
              <a:off x="4162"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5" name="Freeform 21797"/>
            <p:cNvSpPr>
              <a:spLocks/>
            </p:cNvSpPr>
            <p:nvPr/>
          </p:nvSpPr>
          <p:spPr bwMode="auto">
            <a:xfrm>
              <a:off x="4178" y="7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6" name="Freeform 21798"/>
            <p:cNvSpPr>
              <a:spLocks/>
            </p:cNvSpPr>
            <p:nvPr/>
          </p:nvSpPr>
          <p:spPr bwMode="auto">
            <a:xfrm>
              <a:off x="4338"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7" name="Freeform 21799"/>
            <p:cNvSpPr>
              <a:spLocks/>
            </p:cNvSpPr>
            <p:nvPr/>
          </p:nvSpPr>
          <p:spPr bwMode="auto">
            <a:xfrm>
              <a:off x="4178" y="7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8" name="Freeform 21800"/>
            <p:cNvSpPr>
              <a:spLocks/>
            </p:cNvSpPr>
            <p:nvPr/>
          </p:nvSpPr>
          <p:spPr bwMode="auto">
            <a:xfrm>
              <a:off x="3791"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59" name="Freeform 21801"/>
            <p:cNvSpPr>
              <a:spLocks/>
            </p:cNvSpPr>
            <p:nvPr/>
          </p:nvSpPr>
          <p:spPr bwMode="auto">
            <a:xfrm>
              <a:off x="3296"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0" name="Freeform 21802"/>
            <p:cNvSpPr>
              <a:spLocks/>
            </p:cNvSpPr>
            <p:nvPr/>
          </p:nvSpPr>
          <p:spPr bwMode="auto">
            <a:xfrm>
              <a:off x="334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1" name="Freeform 21803"/>
            <p:cNvSpPr>
              <a:spLocks/>
            </p:cNvSpPr>
            <p:nvPr/>
          </p:nvSpPr>
          <p:spPr bwMode="auto">
            <a:xfrm>
              <a:off x="3228"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2" name="Freeform 21804"/>
            <p:cNvSpPr>
              <a:spLocks/>
            </p:cNvSpPr>
            <p:nvPr/>
          </p:nvSpPr>
          <p:spPr bwMode="auto">
            <a:xfrm>
              <a:off x="3391"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3" name="Freeform 21805"/>
            <p:cNvSpPr>
              <a:spLocks/>
            </p:cNvSpPr>
            <p:nvPr/>
          </p:nvSpPr>
          <p:spPr bwMode="auto">
            <a:xfrm>
              <a:off x="3435"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4" name="Freeform 21806"/>
            <p:cNvSpPr>
              <a:spLocks/>
            </p:cNvSpPr>
            <p:nvPr/>
          </p:nvSpPr>
          <p:spPr bwMode="auto">
            <a:xfrm>
              <a:off x="3435"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5" name="Freeform 21807"/>
            <p:cNvSpPr>
              <a:spLocks/>
            </p:cNvSpPr>
            <p:nvPr/>
          </p:nvSpPr>
          <p:spPr bwMode="auto">
            <a:xfrm>
              <a:off x="261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6" name="Freeform 21808"/>
            <p:cNvSpPr>
              <a:spLocks/>
            </p:cNvSpPr>
            <p:nvPr/>
          </p:nvSpPr>
          <p:spPr bwMode="auto">
            <a:xfrm>
              <a:off x="244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7" name="Freeform 21809"/>
            <p:cNvSpPr>
              <a:spLocks/>
            </p:cNvSpPr>
            <p:nvPr/>
          </p:nvSpPr>
          <p:spPr bwMode="auto">
            <a:xfrm>
              <a:off x="2593"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8" name="Freeform 21810"/>
            <p:cNvSpPr>
              <a:spLocks/>
            </p:cNvSpPr>
            <p:nvPr/>
          </p:nvSpPr>
          <p:spPr bwMode="auto">
            <a:xfrm>
              <a:off x="2517" y="23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69" name="Freeform 21811"/>
            <p:cNvSpPr>
              <a:spLocks/>
            </p:cNvSpPr>
            <p:nvPr/>
          </p:nvSpPr>
          <p:spPr bwMode="auto">
            <a:xfrm>
              <a:off x="2409" y="23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0" name="Freeform 21812"/>
            <p:cNvSpPr>
              <a:spLocks/>
            </p:cNvSpPr>
            <p:nvPr/>
          </p:nvSpPr>
          <p:spPr bwMode="auto">
            <a:xfrm>
              <a:off x="2381"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1" name="Freeform 21813"/>
            <p:cNvSpPr>
              <a:spLocks/>
            </p:cNvSpPr>
            <p:nvPr/>
          </p:nvSpPr>
          <p:spPr bwMode="auto">
            <a:xfrm>
              <a:off x="2337"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2" name="Freeform 21814"/>
            <p:cNvSpPr>
              <a:spLocks/>
            </p:cNvSpPr>
            <p:nvPr/>
          </p:nvSpPr>
          <p:spPr bwMode="auto">
            <a:xfrm>
              <a:off x="203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3" name="Freeform 21815"/>
            <p:cNvSpPr>
              <a:spLocks/>
            </p:cNvSpPr>
            <p:nvPr/>
          </p:nvSpPr>
          <p:spPr bwMode="auto">
            <a:xfrm>
              <a:off x="20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4" name="Freeform 21816"/>
            <p:cNvSpPr>
              <a:spLocks/>
            </p:cNvSpPr>
            <p:nvPr/>
          </p:nvSpPr>
          <p:spPr bwMode="auto">
            <a:xfrm>
              <a:off x="193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5" name="Freeform 21817"/>
            <p:cNvSpPr>
              <a:spLocks/>
            </p:cNvSpPr>
            <p:nvPr/>
          </p:nvSpPr>
          <p:spPr bwMode="auto">
            <a:xfrm>
              <a:off x="213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6" name="Freeform 21818"/>
            <p:cNvSpPr>
              <a:spLocks/>
            </p:cNvSpPr>
            <p:nvPr/>
          </p:nvSpPr>
          <p:spPr bwMode="auto">
            <a:xfrm>
              <a:off x="19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7" name="Freeform 21819"/>
            <p:cNvSpPr>
              <a:spLocks/>
            </p:cNvSpPr>
            <p:nvPr/>
          </p:nvSpPr>
          <p:spPr bwMode="auto">
            <a:xfrm>
              <a:off x="18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8" name="Freeform 21820"/>
            <p:cNvSpPr>
              <a:spLocks/>
            </p:cNvSpPr>
            <p:nvPr/>
          </p:nvSpPr>
          <p:spPr bwMode="auto">
            <a:xfrm>
              <a:off x="202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79" name="Freeform 21821"/>
            <p:cNvSpPr>
              <a:spLocks/>
            </p:cNvSpPr>
            <p:nvPr/>
          </p:nvSpPr>
          <p:spPr bwMode="auto">
            <a:xfrm>
              <a:off x="2397"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0" name="Freeform 21822"/>
            <p:cNvSpPr>
              <a:spLocks/>
            </p:cNvSpPr>
            <p:nvPr/>
          </p:nvSpPr>
          <p:spPr bwMode="auto">
            <a:xfrm>
              <a:off x="3455"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1" name="Freeform 21823"/>
            <p:cNvSpPr>
              <a:spLocks/>
            </p:cNvSpPr>
            <p:nvPr/>
          </p:nvSpPr>
          <p:spPr bwMode="auto">
            <a:xfrm>
              <a:off x="3655"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2" name="Freeform 21824"/>
            <p:cNvSpPr>
              <a:spLocks/>
            </p:cNvSpPr>
            <p:nvPr/>
          </p:nvSpPr>
          <p:spPr bwMode="auto">
            <a:xfrm>
              <a:off x="3739"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3" name="Freeform 21825"/>
            <p:cNvSpPr>
              <a:spLocks/>
            </p:cNvSpPr>
            <p:nvPr/>
          </p:nvSpPr>
          <p:spPr bwMode="auto">
            <a:xfrm>
              <a:off x="2972"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4" name="Freeform 21826"/>
            <p:cNvSpPr>
              <a:spLocks/>
            </p:cNvSpPr>
            <p:nvPr/>
          </p:nvSpPr>
          <p:spPr bwMode="auto">
            <a:xfrm>
              <a:off x="3256" y="22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5" name="Freeform 21827"/>
            <p:cNvSpPr>
              <a:spLocks/>
            </p:cNvSpPr>
            <p:nvPr/>
          </p:nvSpPr>
          <p:spPr bwMode="auto">
            <a:xfrm>
              <a:off x="3950"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6" name="Freeform 21828"/>
            <p:cNvSpPr>
              <a:spLocks/>
            </p:cNvSpPr>
            <p:nvPr/>
          </p:nvSpPr>
          <p:spPr bwMode="auto">
            <a:xfrm>
              <a:off x="3671"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7" name="Freeform 21829"/>
            <p:cNvSpPr>
              <a:spLocks/>
            </p:cNvSpPr>
            <p:nvPr/>
          </p:nvSpPr>
          <p:spPr bwMode="auto">
            <a:xfrm>
              <a:off x="3739"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8" name="Freeform 21830"/>
            <p:cNvSpPr>
              <a:spLocks/>
            </p:cNvSpPr>
            <p:nvPr/>
          </p:nvSpPr>
          <p:spPr bwMode="auto">
            <a:xfrm>
              <a:off x="3319" y="17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89" name="Freeform 21831"/>
            <p:cNvSpPr>
              <a:spLocks/>
            </p:cNvSpPr>
            <p:nvPr/>
          </p:nvSpPr>
          <p:spPr bwMode="auto">
            <a:xfrm>
              <a:off x="3208" y="18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0" name="Freeform 21832"/>
            <p:cNvSpPr>
              <a:spLocks/>
            </p:cNvSpPr>
            <p:nvPr/>
          </p:nvSpPr>
          <p:spPr bwMode="auto">
            <a:xfrm>
              <a:off x="3248"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1" name="Freeform 21833"/>
            <p:cNvSpPr>
              <a:spLocks/>
            </p:cNvSpPr>
            <p:nvPr/>
          </p:nvSpPr>
          <p:spPr bwMode="auto">
            <a:xfrm>
              <a:off x="2836"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2" name="Freeform 21834"/>
            <p:cNvSpPr>
              <a:spLocks/>
            </p:cNvSpPr>
            <p:nvPr/>
          </p:nvSpPr>
          <p:spPr bwMode="auto">
            <a:xfrm>
              <a:off x="2493"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3" name="Freeform 21835"/>
            <p:cNvSpPr>
              <a:spLocks/>
            </p:cNvSpPr>
            <p:nvPr/>
          </p:nvSpPr>
          <p:spPr bwMode="auto">
            <a:xfrm>
              <a:off x="2413"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4" name="Freeform 21836"/>
            <p:cNvSpPr>
              <a:spLocks/>
            </p:cNvSpPr>
            <p:nvPr/>
          </p:nvSpPr>
          <p:spPr bwMode="auto">
            <a:xfrm>
              <a:off x="2253" y="24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5" name="Freeform 21837"/>
            <p:cNvSpPr>
              <a:spLocks/>
            </p:cNvSpPr>
            <p:nvPr/>
          </p:nvSpPr>
          <p:spPr bwMode="auto">
            <a:xfrm>
              <a:off x="2125"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6" name="Freeform 21838"/>
            <p:cNvSpPr>
              <a:spLocks/>
            </p:cNvSpPr>
            <p:nvPr/>
          </p:nvSpPr>
          <p:spPr bwMode="auto">
            <a:xfrm>
              <a:off x="1914"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7" name="Freeform 21839"/>
            <p:cNvSpPr>
              <a:spLocks/>
            </p:cNvSpPr>
            <p:nvPr/>
          </p:nvSpPr>
          <p:spPr bwMode="auto">
            <a:xfrm>
              <a:off x="1866"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8" name="Freeform 21840"/>
            <p:cNvSpPr>
              <a:spLocks/>
            </p:cNvSpPr>
            <p:nvPr/>
          </p:nvSpPr>
          <p:spPr bwMode="auto">
            <a:xfrm>
              <a:off x="18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699" name="Freeform 21841"/>
            <p:cNvSpPr>
              <a:spLocks/>
            </p:cNvSpPr>
            <p:nvPr/>
          </p:nvSpPr>
          <p:spPr bwMode="auto">
            <a:xfrm>
              <a:off x="3140"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0" name="Freeform 21842"/>
            <p:cNvSpPr>
              <a:spLocks/>
            </p:cNvSpPr>
            <p:nvPr/>
          </p:nvSpPr>
          <p:spPr bwMode="auto">
            <a:xfrm>
              <a:off x="2912"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1" name="Freeform 21843"/>
            <p:cNvSpPr>
              <a:spLocks/>
            </p:cNvSpPr>
            <p:nvPr/>
          </p:nvSpPr>
          <p:spPr bwMode="auto">
            <a:xfrm>
              <a:off x="2860"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2" name="Freeform 21844"/>
            <p:cNvSpPr>
              <a:spLocks/>
            </p:cNvSpPr>
            <p:nvPr/>
          </p:nvSpPr>
          <p:spPr bwMode="auto">
            <a:xfrm>
              <a:off x="3100"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3" name="Freeform 21845"/>
            <p:cNvSpPr>
              <a:spLocks/>
            </p:cNvSpPr>
            <p:nvPr/>
          </p:nvSpPr>
          <p:spPr bwMode="auto">
            <a:xfrm>
              <a:off x="3060"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4" name="Freeform 21846"/>
            <p:cNvSpPr>
              <a:spLocks/>
            </p:cNvSpPr>
            <p:nvPr/>
          </p:nvSpPr>
          <p:spPr bwMode="auto">
            <a:xfrm>
              <a:off x="3515"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5" name="Freeform 21847"/>
            <p:cNvSpPr>
              <a:spLocks/>
            </p:cNvSpPr>
            <p:nvPr/>
          </p:nvSpPr>
          <p:spPr bwMode="auto">
            <a:xfrm>
              <a:off x="3915" y="103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6" name="Freeform 21848"/>
            <p:cNvSpPr>
              <a:spLocks/>
            </p:cNvSpPr>
            <p:nvPr/>
          </p:nvSpPr>
          <p:spPr bwMode="auto">
            <a:xfrm>
              <a:off x="4042"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7" name="Freeform 21849"/>
            <p:cNvSpPr>
              <a:spLocks/>
            </p:cNvSpPr>
            <p:nvPr/>
          </p:nvSpPr>
          <p:spPr bwMode="auto">
            <a:xfrm>
              <a:off x="4118"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8" name="Freeform 21850"/>
            <p:cNvSpPr>
              <a:spLocks/>
            </p:cNvSpPr>
            <p:nvPr/>
          </p:nvSpPr>
          <p:spPr bwMode="auto">
            <a:xfrm>
              <a:off x="4126"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09" name="Freeform 21851"/>
            <p:cNvSpPr>
              <a:spLocks/>
            </p:cNvSpPr>
            <p:nvPr/>
          </p:nvSpPr>
          <p:spPr bwMode="auto">
            <a:xfrm>
              <a:off x="4170"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0" name="Freeform 21852"/>
            <p:cNvSpPr>
              <a:spLocks/>
            </p:cNvSpPr>
            <p:nvPr/>
          </p:nvSpPr>
          <p:spPr bwMode="auto">
            <a:xfrm>
              <a:off x="4238" y="8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1" name="Freeform 21853"/>
            <p:cNvSpPr>
              <a:spLocks/>
            </p:cNvSpPr>
            <p:nvPr/>
          </p:nvSpPr>
          <p:spPr bwMode="auto">
            <a:xfrm>
              <a:off x="4234" y="7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2" name="Freeform 21854"/>
            <p:cNvSpPr>
              <a:spLocks/>
            </p:cNvSpPr>
            <p:nvPr/>
          </p:nvSpPr>
          <p:spPr bwMode="auto">
            <a:xfrm>
              <a:off x="4182" y="7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3" name="Freeform 21855"/>
            <p:cNvSpPr>
              <a:spLocks/>
            </p:cNvSpPr>
            <p:nvPr/>
          </p:nvSpPr>
          <p:spPr bwMode="auto">
            <a:xfrm>
              <a:off x="3903"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4" name="Freeform 21856"/>
            <p:cNvSpPr>
              <a:spLocks/>
            </p:cNvSpPr>
            <p:nvPr/>
          </p:nvSpPr>
          <p:spPr bwMode="auto">
            <a:xfrm>
              <a:off x="2992"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5" name="Freeform 21857"/>
            <p:cNvSpPr>
              <a:spLocks/>
            </p:cNvSpPr>
            <p:nvPr/>
          </p:nvSpPr>
          <p:spPr bwMode="auto">
            <a:xfrm>
              <a:off x="2409"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6" name="Freeform 21858"/>
            <p:cNvSpPr>
              <a:spLocks/>
            </p:cNvSpPr>
            <p:nvPr/>
          </p:nvSpPr>
          <p:spPr bwMode="auto">
            <a:xfrm>
              <a:off x="2269"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7" name="Freeform 21859"/>
            <p:cNvSpPr>
              <a:spLocks/>
            </p:cNvSpPr>
            <p:nvPr/>
          </p:nvSpPr>
          <p:spPr bwMode="auto">
            <a:xfrm>
              <a:off x="3016"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8" name="Freeform 21860"/>
            <p:cNvSpPr>
              <a:spLocks/>
            </p:cNvSpPr>
            <p:nvPr/>
          </p:nvSpPr>
          <p:spPr bwMode="auto">
            <a:xfrm>
              <a:off x="3315"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19" name="Freeform 21861"/>
            <p:cNvSpPr>
              <a:spLocks/>
            </p:cNvSpPr>
            <p:nvPr/>
          </p:nvSpPr>
          <p:spPr bwMode="auto">
            <a:xfrm>
              <a:off x="3072"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0" name="Freeform 21862"/>
            <p:cNvSpPr>
              <a:spLocks/>
            </p:cNvSpPr>
            <p:nvPr/>
          </p:nvSpPr>
          <p:spPr bwMode="auto">
            <a:xfrm>
              <a:off x="3535"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1" name="Freeform 21863"/>
            <p:cNvSpPr>
              <a:spLocks/>
            </p:cNvSpPr>
            <p:nvPr/>
          </p:nvSpPr>
          <p:spPr bwMode="auto">
            <a:xfrm>
              <a:off x="3739"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2" name="Freeform 21864"/>
            <p:cNvSpPr>
              <a:spLocks/>
            </p:cNvSpPr>
            <p:nvPr/>
          </p:nvSpPr>
          <p:spPr bwMode="auto">
            <a:xfrm>
              <a:off x="3831"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3" name="Freeform 21865"/>
            <p:cNvSpPr>
              <a:spLocks/>
            </p:cNvSpPr>
            <p:nvPr/>
          </p:nvSpPr>
          <p:spPr bwMode="auto">
            <a:xfrm>
              <a:off x="3855"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4" name="Freeform 21866"/>
            <p:cNvSpPr>
              <a:spLocks/>
            </p:cNvSpPr>
            <p:nvPr/>
          </p:nvSpPr>
          <p:spPr bwMode="auto">
            <a:xfrm>
              <a:off x="4054"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5" name="Freeform 21867"/>
            <p:cNvSpPr>
              <a:spLocks/>
            </p:cNvSpPr>
            <p:nvPr/>
          </p:nvSpPr>
          <p:spPr bwMode="auto">
            <a:xfrm>
              <a:off x="3922"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6" name="Freeform 21868"/>
            <p:cNvSpPr>
              <a:spLocks/>
            </p:cNvSpPr>
            <p:nvPr/>
          </p:nvSpPr>
          <p:spPr bwMode="auto">
            <a:xfrm>
              <a:off x="4018"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7" name="Freeform 21869"/>
            <p:cNvSpPr>
              <a:spLocks/>
            </p:cNvSpPr>
            <p:nvPr/>
          </p:nvSpPr>
          <p:spPr bwMode="auto">
            <a:xfrm>
              <a:off x="4034"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8" name="Freeform 21870"/>
            <p:cNvSpPr>
              <a:spLocks/>
            </p:cNvSpPr>
            <p:nvPr/>
          </p:nvSpPr>
          <p:spPr bwMode="auto">
            <a:xfrm>
              <a:off x="3503"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29" name="Freeform 21871"/>
            <p:cNvSpPr>
              <a:spLocks/>
            </p:cNvSpPr>
            <p:nvPr/>
          </p:nvSpPr>
          <p:spPr bwMode="auto">
            <a:xfrm>
              <a:off x="2980"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0" name="Freeform 21872"/>
            <p:cNvSpPr>
              <a:spLocks/>
            </p:cNvSpPr>
            <p:nvPr/>
          </p:nvSpPr>
          <p:spPr bwMode="auto">
            <a:xfrm>
              <a:off x="2732"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1" name="Freeform 21873"/>
            <p:cNvSpPr>
              <a:spLocks/>
            </p:cNvSpPr>
            <p:nvPr/>
          </p:nvSpPr>
          <p:spPr bwMode="auto">
            <a:xfrm>
              <a:off x="2141"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2" name="Freeform 21874"/>
            <p:cNvSpPr>
              <a:spLocks/>
            </p:cNvSpPr>
            <p:nvPr/>
          </p:nvSpPr>
          <p:spPr bwMode="auto">
            <a:xfrm>
              <a:off x="2688"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3" name="Freeform 21875"/>
            <p:cNvSpPr>
              <a:spLocks/>
            </p:cNvSpPr>
            <p:nvPr/>
          </p:nvSpPr>
          <p:spPr bwMode="auto">
            <a:xfrm>
              <a:off x="2764"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4" name="Freeform 21876"/>
            <p:cNvSpPr>
              <a:spLocks/>
            </p:cNvSpPr>
            <p:nvPr/>
          </p:nvSpPr>
          <p:spPr bwMode="auto">
            <a:xfrm>
              <a:off x="2732"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5" name="Freeform 21877"/>
            <p:cNvSpPr>
              <a:spLocks/>
            </p:cNvSpPr>
            <p:nvPr/>
          </p:nvSpPr>
          <p:spPr bwMode="auto">
            <a:xfrm>
              <a:off x="3004"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6" name="Freeform 21878"/>
            <p:cNvSpPr>
              <a:spLocks/>
            </p:cNvSpPr>
            <p:nvPr/>
          </p:nvSpPr>
          <p:spPr bwMode="auto">
            <a:xfrm>
              <a:off x="3603"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7" name="Freeform 21879"/>
            <p:cNvSpPr>
              <a:spLocks/>
            </p:cNvSpPr>
            <p:nvPr/>
          </p:nvSpPr>
          <p:spPr bwMode="auto">
            <a:xfrm>
              <a:off x="3703"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8" name="Freeform 21880"/>
            <p:cNvSpPr>
              <a:spLocks/>
            </p:cNvSpPr>
            <p:nvPr/>
          </p:nvSpPr>
          <p:spPr bwMode="auto">
            <a:xfrm>
              <a:off x="3823"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39" name="Freeform 21881"/>
            <p:cNvSpPr>
              <a:spLocks/>
            </p:cNvSpPr>
            <p:nvPr/>
          </p:nvSpPr>
          <p:spPr bwMode="auto">
            <a:xfrm>
              <a:off x="4070"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0" name="Freeform 21882"/>
            <p:cNvSpPr>
              <a:spLocks/>
            </p:cNvSpPr>
            <p:nvPr/>
          </p:nvSpPr>
          <p:spPr bwMode="auto">
            <a:xfrm>
              <a:off x="4158"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1" name="Freeform 21883"/>
            <p:cNvSpPr>
              <a:spLocks/>
            </p:cNvSpPr>
            <p:nvPr/>
          </p:nvSpPr>
          <p:spPr bwMode="auto">
            <a:xfrm>
              <a:off x="4002"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2" name="Freeform 21884"/>
            <p:cNvSpPr>
              <a:spLocks/>
            </p:cNvSpPr>
            <p:nvPr/>
          </p:nvSpPr>
          <p:spPr bwMode="auto">
            <a:xfrm>
              <a:off x="3942"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3" name="Freeform 21885"/>
            <p:cNvSpPr>
              <a:spLocks/>
            </p:cNvSpPr>
            <p:nvPr/>
          </p:nvSpPr>
          <p:spPr bwMode="auto">
            <a:xfrm>
              <a:off x="3547"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4" name="Freeform 21886"/>
            <p:cNvSpPr>
              <a:spLocks/>
            </p:cNvSpPr>
            <p:nvPr/>
          </p:nvSpPr>
          <p:spPr bwMode="auto">
            <a:xfrm>
              <a:off x="2736"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5" name="Freeform 21887"/>
            <p:cNvSpPr>
              <a:spLocks/>
            </p:cNvSpPr>
            <p:nvPr/>
          </p:nvSpPr>
          <p:spPr bwMode="auto">
            <a:xfrm>
              <a:off x="2253"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6" name="Freeform 21888"/>
            <p:cNvSpPr>
              <a:spLocks/>
            </p:cNvSpPr>
            <p:nvPr/>
          </p:nvSpPr>
          <p:spPr bwMode="auto">
            <a:xfrm>
              <a:off x="2205"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7" name="Freeform 21889"/>
            <p:cNvSpPr>
              <a:spLocks/>
            </p:cNvSpPr>
            <p:nvPr/>
          </p:nvSpPr>
          <p:spPr bwMode="auto">
            <a:xfrm>
              <a:off x="2956"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8" name="Freeform 21890"/>
            <p:cNvSpPr>
              <a:spLocks/>
            </p:cNvSpPr>
            <p:nvPr/>
          </p:nvSpPr>
          <p:spPr bwMode="auto">
            <a:xfrm>
              <a:off x="3184"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49" name="Freeform 21891"/>
            <p:cNvSpPr>
              <a:spLocks/>
            </p:cNvSpPr>
            <p:nvPr/>
          </p:nvSpPr>
          <p:spPr bwMode="auto">
            <a:xfrm>
              <a:off x="3184"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0" name="Freeform 21892"/>
            <p:cNvSpPr>
              <a:spLocks/>
            </p:cNvSpPr>
            <p:nvPr/>
          </p:nvSpPr>
          <p:spPr bwMode="auto">
            <a:xfrm>
              <a:off x="3387"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1" name="Freeform 21893"/>
            <p:cNvSpPr>
              <a:spLocks/>
            </p:cNvSpPr>
            <p:nvPr/>
          </p:nvSpPr>
          <p:spPr bwMode="auto">
            <a:xfrm>
              <a:off x="3607"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2" name="Freeform 21894"/>
            <p:cNvSpPr>
              <a:spLocks/>
            </p:cNvSpPr>
            <p:nvPr/>
          </p:nvSpPr>
          <p:spPr bwMode="auto">
            <a:xfrm>
              <a:off x="364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3" name="Freeform 21895"/>
            <p:cNvSpPr>
              <a:spLocks/>
            </p:cNvSpPr>
            <p:nvPr/>
          </p:nvSpPr>
          <p:spPr bwMode="auto">
            <a:xfrm>
              <a:off x="3787"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4" name="Freeform 21896"/>
            <p:cNvSpPr>
              <a:spLocks/>
            </p:cNvSpPr>
            <p:nvPr/>
          </p:nvSpPr>
          <p:spPr bwMode="auto">
            <a:xfrm>
              <a:off x="4130"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5" name="Freeform 21897"/>
            <p:cNvSpPr>
              <a:spLocks/>
            </p:cNvSpPr>
            <p:nvPr/>
          </p:nvSpPr>
          <p:spPr bwMode="auto">
            <a:xfrm>
              <a:off x="4090"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6" name="Freeform 21898"/>
            <p:cNvSpPr>
              <a:spLocks/>
            </p:cNvSpPr>
            <p:nvPr/>
          </p:nvSpPr>
          <p:spPr bwMode="auto">
            <a:xfrm>
              <a:off x="3887"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7" name="Freeform 21899"/>
            <p:cNvSpPr>
              <a:spLocks/>
            </p:cNvSpPr>
            <p:nvPr/>
          </p:nvSpPr>
          <p:spPr bwMode="auto">
            <a:xfrm>
              <a:off x="3978"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8" name="Freeform 21900"/>
            <p:cNvSpPr>
              <a:spLocks/>
            </p:cNvSpPr>
            <p:nvPr/>
          </p:nvSpPr>
          <p:spPr bwMode="auto">
            <a:xfrm>
              <a:off x="3603"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59" name="Freeform 21901"/>
            <p:cNvSpPr>
              <a:spLocks/>
            </p:cNvSpPr>
            <p:nvPr/>
          </p:nvSpPr>
          <p:spPr bwMode="auto">
            <a:xfrm>
              <a:off x="2756"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0" name="Freeform 21902"/>
            <p:cNvSpPr>
              <a:spLocks/>
            </p:cNvSpPr>
            <p:nvPr/>
          </p:nvSpPr>
          <p:spPr bwMode="auto">
            <a:xfrm>
              <a:off x="2421"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4761" name="Freeform 21903"/>
            <p:cNvSpPr>
              <a:spLocks/>
            </p:cNvSpPr>
            <p:nvPr/>
          </p:nvSpPr>
          <p:spPr bwMode="auto">
            <a:xfrm>
              <a:off x="2289"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2" name="Freeform 21904"/>
            <p:cNvSpPr>
              <a:spLocks/>
            </p:cNvSpPr>
            <p:nvPr/>
          </p:nvSpPr>
          <p:spPr bwMode="auto">
            <a:xfrm>
              <a:off x="3056"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3" name="Freeform 21905"/>
            <p:cNvSpPr>
              <a:spLocks/>
            </p:cNvSpPr>
            <p:nvPr/>
          </p:nvSpPr>
          <p:spPr bwMode="auto">
            <a:xfrm>
              <a:off x="3176"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4" name="Freeform 21906"/>
            <p:cNvSpPr>
              <a:spLocks/>
            </p:cNvSpPr>
            <p:nvPr/>
          </p:nvSpPr>
          <p:spPr bwMode="auto">
            <a:xfrm>
              <a:off x="3064"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5" name="Freeform 21907"/>
            <p:cNvSpPr>
              <a:spLocks/>
            </p:cNvSpPr>
            <p:nvPr/>
          </p:nvSpPr>
          <p:spPr bwMode="auto">
            <a:xfrm>
              <a:off x="3351"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6" name="Freeform 21908"/>
            <p:cNvSpPr>
              <a:spLocks/>
            </p:cNvSpPr>
            <p:nvPr/>
          </p:nvSpPr>
          <p:spPr bwMode="auto">
            <a:xfrm>
              <a:off x="3551"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7" name="Freeform 21909"/>
            <p:cNvSpPr>
              <a:spLocks/>
            </p:cNvSpPr>
            <p:nvPr/>
          </p:nvSpPr>
          <p:spPr bwMode="auto">
            <a:xfrm>
              <a:off x="3867"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8" name="Freeform 21910"/>
            <p:cNvSpPr>
              <a:spLocks/>
            </p:cNvSpPr>
            <p:nvPr/>
          </p:nvSpPr>
          <p:spPr bwMode="auto">
            <a:xfrm>
              <a:off x="4030"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69" name="Freeform 21911"/>
            <p:cNvSpPr>
              <a:spLocks/>
            </p:cNvSpPr>
            <p:nvPr/>
          </p:nvSpPr>
          <p:spPr bwMode="auto">
            <a:xfrm>
              <a:off x="418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0" name="Freeform 21912"/>
            <p:cNvSpPr>
              <a:spLocks/>
            </p:cNvSpPr>
            <p:nvPr/>
          </p:nvSpPr>
          <p:spPr bwMode="auto">
            <a:xfrm>
              <a:off x="3919" y="868"/>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771" name="Freeform 21913"/>
            <p:cNvSpPr>
              <a:spLocks/>
            </p:cNvSpPr>
            <p:nvPr/>
          </p:nvSpPr>
          <p:spPr bwMode="auto">
            <a:xfrm>
              <a:off x="3919" y="872"/>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772" name="Freeform 21914"/>
            <p:cNvSpPr>
              <a:spLocks/>
            </p:cNvSpPr>
            <p:nvPr/>
          </p:nvSpPr>
          <p:spPr bwMode="auto">
            <a:xfrm>
              <a:off x="3978"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3" name="Freeform 21915"/>
            <p:cNvSpPr>
              <a:spLocks/>
            </p:cNvSpPr>
            <p:nvPr/>
          </p:nvSpPr>
          <p:spPr bwMode="auto">
            <a:xfrm>
              <a:off x="3659"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4" name="Freeform 21916"/>
            <p:cNvSpPr>
              <a:spLocks/>
            </p:cNvSpPr>
            <p:nvPr/>
          </p:nvSpPr>
          <p:spPr bwMode="auto">
            <a:xfrm>
              <a:off x="3292"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5" name="Freeform 21917"/>
            <p:cNvSpPr>
              <a:spLocks/>
            </p:cNvSpPr>
            <p:nvPr/>
          </p:nvSpPr>
          <p:spPr bwMode="auto">
            <a:xfrm>
              <a:off x="3371"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6" name="Freeform 21918"/>
            <p:cNvSpPr>
              <a:spLocks/>
            </p:cNvSpPr>
            <p:nvPr/>
          </p:nvSpPr>
          <p:spPr bwMode="auto">
            <a:xfrm>
              <a:off x="3419"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7" name="Freeform 21919"/>
            <p:cNvSpPr>
              <a:spLocks/>
            </p:cNvSpPr>
            <p:nvPr/>
          </p:nvSpPr>
          <p:spPr bwMode="auto">
            <a:xfrm>
              <a:off x="3631"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8" name="Freeform 21920"/>
            <p:cNvSpPr>
              <a:spLocks/>
            </p:cNvSpPr>
            <p:nvPr/>
          </p:nvSpPr>
          <p:spPr bwMode="auto">
            <a:xfrm>
              <a:off x="3515"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79" name="Freeform 21921"/>
            <p:cNvSpPr>
              <a:spLocks/>
            </p:cNvSpPr>
            <p:nvPr/>
          </p:nvSpPr>
          <p:spPr bwMode="auto">
            <a:xfrm>
              <a:off x="3627"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0" name="Freeform 21922"/>
            <p:cNvSpPr>
              <a:spLocks/>
            </p:cNvSpPr>
            <p:nvPr/>
          </p:nvSpPr>
          <p:spPr bwMode="auto">
            <a:xfrm>
              <a:off x="269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1" name="Freeform 21923"/>
            <p:cNvSpPr>
              <a:spLocks/>
            </p:cNvSpPr>
            <p:nvPr/>
          </p:nvSpPr>
          <p:spPr bwMode="auto">
            <a:xfrm>
              <a:off x="270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2" name="Freeform 21924"/>
            <p:cNvSpPr>
              <a:spLocks/>
            </p:cNvSpPr>
            <p:nvPr/>
          </p:nvSpPr>
          <p:spPr bwMode="auto">
            <a:xfrm>
              <a:off x="2549" y="25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3" name="Freeform 21925"/>
            <p:cNvSpPr>
              <a:spLocks/>
            </p:cNvSpPr>
            <p:nvPr/>
          </p:nvSpPr>
          <p:spPr bwMode="auto">
            <a:xfrm>
              <a:off x="238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4" name="Freeform 21926"/>
            <p:cNvSpPr>
              <a:spLocks/>
            </p:cNvSpPr>
            <p:nvPr/>
          </p:nvSpPr>
          <p:spPr bwMode="auto">
            <a:xfrm>
              <a:off x="246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5" name="Freeform 21927"/>
            <p:cNvSpPr>
              <a:spLocks/>
            </p:cNvSpPr>
            <p:nvPr/>
          </p:nvSpPr>
          <p:spPr bwMode="auto">
            <a:xfrm>
              <a:off x="238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6" name="Freeform 21928"/>
            <p:cNvSpPr>
              <a:spLocks/>
            </p:cNvSpPr>
            <p:nvPr/>
          </p:nvSpPr>
          <p:spPr bwMode="auto">
            <a:xfrm>
              <a:off x="226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7" name="Freeform 21929"/>
            <p:cNvSpPr>
              <a:spLocks/>
            </p:cNvSpPr>
            <p:nvPr/>
          </p:nvSpPr>
          <p:spPr bwMode="auto">
            <a:xfrm>
              <a:off x="2181"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8" name="Freeform 21930"/>
            <p:cNvSpPr>
              <a:spLocks/>
            </p:cNvSpPr>
            <p:nvPr/>
          </p:nvSpPr>
          <p:spPr bwMode="auto">
            <a:xfrm>
              <a:off x="19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89" name="Freeform 21931"/>
            <p:cNvSpPr>
              <a:spLocks/>
            </p:cNvSpPr>
            <p:nvPr/>
          </p:nvSpPr>
          <p:spPr bwMode="auto">
            <a:xfrm>
              <a:off x="180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0" name="Freeform 21932"/>
            <p:cNvSpPr>
              <a:spLocks/>
            </p:cNvSpPr>
            <p:nvPr/>
          </p:nvSpPr>
          <p:spPr bwMode="auto">
            <a:xfrm>
              <a:off x="170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1" name="Freeform 21933"/>
            <p:cNvSpPr>
              <a:spLocks/>
            </p:cNvSpPr>
            <p:nvPr/>
          </p:nvSpPr>
          <p:spPr bwMode="auto">
            <a:xfrm>
              <a:off x="188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2" name="Freeform 21934"/>
            <p:cNvSpPr>
              <a:spLocks/>
            </p:cNvSpPr>
            <p:nvPr/>
          </p:nvSpPr>
          <p:spPr bwMode="auto">
            <a:xfrm>
              <a:off x="2313"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3" name="Freeform 21935"/>
            <p:cNvSpPr>
              <a:spLocks/>
            </p:cNvSpPr>
            <p:nvPr/>
          </p:nvSpPr>
          <p:spPr bwMode="auto">
            <a:xfrm>
              <a:off x="3519"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4" name="Freeform 21936"/>
            <p:cNvSpPr>
              <a:spLocks/>
            </p:cNvSpPr>
            <p:nvPr/>
          </p:nvSpPr>
          <p:spPr bwMode="auto">
            <a:xfrm>
              <a:off x="3427"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5" name="Freeform 21937"/>
            <p:cNvSpPr>
              <a:spLocks/>
            </p:cNvSpPr>
            <p:nvPr/>
          </p:nvSpPr>
          <p:spPr bwMode="auto">
            <a:xfrm>
              <a:off x="3567"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6" name="Freeform 21938"/>
            <p:cNvSpPr>
              <a:spLocks/>
            </p:cNvSpPr>
            <p:nvPr/>
          </p:nvSpPr>
          <p:spPr bwMode="auto">
            <a:xfrm>
              <a:off x="300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7" name="Freeform 21939"/>
            <p:cNvSpPr>
              <a:spLocks/>
            </p:cNvSpPr>
            <p:nvPr/>
          </p:nvSpPr>
          <p:spPr bwMode="auto">
            <a:xfrm>
              <a:off x="2976"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8" name="Freeform 21940"/>
            <p:cNvSpPr>
              <a:spLocks/>
            </p:cNvSpPr>
            <p:nvPr/>
          </p:nvSpPr>
          <p:spPr bwMode="auto">
            <a:xfrm>
              <a:off x="373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799" name="Freeform 21941"/>
            <p:cNvSpPr>
              <a:spLocks/>
            </p:cNvSpPr>
            <p:nvPr/>
          </p:nvSpPr>
          <p:spPr bwMode="auto">
            <a:xfrm>
              <a:off x="3807"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0" name="Freeform 21942"/>
            <p:cNvSpPr>
              <a:spLocks/>
            </p:cNvSpPr>
            <p:nvPr/>
          </p:nvSpPr>
          <p:spPr bwMode="auto">
            <a:xfrm>
              <a:off x="3787"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1" name="Freeform 21943"/>
            <p:cNvSpPr>
              <a:spLocks/>
            </p:cNvSpPr>
            <p:nvPr/>
          </p:nvSpPr>
          <p:spPr bwMode="auto">
            <a:xfrm>
              <a:off x="3220"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2" name="Freeform 21944"/>
            <p:cNvSpPr>
              <a:spLocks/>
            </p:cNvSpPr>
            <p:nvPr/>
          </p:nvSpPr>
          <p:spPr bwMode="auto">
            <a:xfrm>
              <a:off x="3240"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3" name="Freeform 21945"/>
            <p:cNvSpPr>
              <a:spLocks/>
            </p:cNvSpPr>
            <p:nvPr/>
          </p:nvSpPr>
          <p:spPr bwMode="auto">
            <a:xfrm>
              <a:off x="3032" y="20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4" name="Freeform 21946"/>
            <p:cNvSpPr>
              <a:spLocks/>
            </p:cNvSpPr>
            <p:nvPr/>
          </p:nvSpPr>
          <p:spPr bwMode="auto">
            <a:xfrm>
              <a:off x="2932" y="21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5" name="Freeform 21947"/>
            <p:cNvSpPr>
              <a:spLocks/>
            </p:cNvSpPr>
            <p:nvPr/>
          </p:nvSpPr>
          <p:spPr bwMode="auto">
            <a:xfrm>
              <a:off x="2884"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6" name="Freeform 21948"/>
            <p:cNvSpPr>
              <a:spLocks/>
            </p:cNvSpPr>
            <p:nvPr/>
          </p:nvSpPr>
          <p:spPr bwMode="auto">
            <a:xfrm>
              <a:off x="2625"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7" name="Freeform 21949"/>
            <p:cNvSpPr>
              <a:spLocks/>
            </p:cNvSpPr>
            <p:nvPr/>
          </p:nvSpPr>
          <p:spPr bwMode="auto">
            <a:xfrm>
              <a:off x="2421"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8" name="Freeform 21950"/>
            <p:cNvSpPr>
              <a:spLocks/>
            </p:cNvSpPr>
            <p:nvPr/>
          </p:nvSpPr>
          <p:spPr bwMode="auto">
            <a:xfrm>
              <a:off x="2297"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09" name="Freeform 21951"/>
            <p:cNvSpPr>
              <a:spLocks/>
            </p:cNvSpPr>
            <p:nvPr/>
          </p:nvSpPr>
          <p:spPr bwMode="auto">
            <a:xfrm>
              <a:off x="2357"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0" name="Freeform 21952"/>
            <p:cNvSpPr>
              <a:spLocks/>
            </p:cNvSpPr>
            <p:nvPr/>
          </p:nvSpPr>
          <p:spPr bwMode="auto">
            <a:xfrm>
              <a:off x="2161"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1" name="Freeform 21953"/>
            <p:cNvSpPr>
              <a:spLocks/>
            </p:cNvSpPr>
            <p:nvPr/>
          </p:nvSpPr>
          <p:spPr bwMode="auto">
            <a:xfrm>
              <a:off x="2022"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2" name="Freeform 21954"/>
            <p:cNvSpPr>
              <a:spLocks/>
            </p:cNvSpPr>
            <p:nvPr/>
          </p:nvSpPr>
          <p:spPr bwMode="auto">
            <a:xfrm>
              <a:off x="3156"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3" name="Freeform 21955"/>
            <p:cNvSpPr>
              <a:spLocks/>
            </p:cNvSpPr>
            <p:nvPr/>
          </p:nvSpPr>
          <p:spPr bwMode="auto">
            <a:xfrm>
              <a:off x="3056"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4" name="Freeform 21956"/>
            <p:cNvSpPr>
              <a:spLocks/>
            </p:cNvSpPr>
            <p:nvPr/>
          </p:nvSpPr>
          <p:spPr bwMode="auto">
            <a:xfrm>
              <a:off x="2944"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5" name="Freeform 21957"/>
            <p:cNvSpPr>
              <a:spLocks/>
            </p:cNvSpPr>
            <p:nvPr/>
          </p:nvSpPr>
          <p:spPr bwMode="auto">
            <a:xfrm>
              <a:off x="3184"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6" name="Freeform 21958"/>
            <p:cNvSpPr>
              <a:spLocks/>
            </p:cNvSpPr>
            <p:nvPr/>
          </p:nvSpPr>
          <p:spPr bwMode="auto">
            <a:xfrm>
              <a:off x="3455"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7" name="Freeform 21959"/>
            <p:cNvSpPr>
              <a:spLocks/>
            </p:cNvSpPr>
            <p:nvPr/>
          </p:nvSpPr>
          <p:spPr bwMode="auto">
            <a:xfrm>
              <a:off x="3531"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8" name="Freeform 21960"/>
            <p:cNvSpPr>
              <a:spLocks/>
            </p:cNvSpPr>
            <p:nvPr/>
          </p:nvSpPr>
          <p:spPr bwMode="auto">
            <a:xfrm>
              <a:off x="3803"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19" name="Freeform 21961"/>
            <p:cNvSpPr>
              <a:spLocks/>
            </p:cNvSpPr>
            <p:nvPr/>
          </p:nvSpPr>
          <p:spPr bwMode="auto">
            <a:xfrm>
              <a:off x="4130"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0" name="Freeform 21962"/>
            <p:cNvSpPr>
              <a:spLocks/>
            </p:cNvSpPr>
            <p:nvPr/>
          </p:nvSpPr>
          <p:spPr bwMode="auto">
            <a:xfrm>
              <a:off x="4126"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1" name="Freeform 21963"/>
            <p:cNvSpPr>
              <a:spLocks/>
            </p:cNvSpPr>
            <p:nvPr/>
          </p:nvSpPr>
          <p:spPr bwMode="auto">
            <a:xfrm>
              <a:off x="4074"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2" name="Freeform 21964"/>
            <p:cNvSpPr>
              <a:spLocks/>
            </p:cNvSpPr>
            <p:nvPr/>
          </p:nvSpPr>
          <p:spPr bwMode="auto">
            <a:xfrm>
              <a:off x="4158" y="8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3" name="Freeform 21965"/>
            <p:cNvSpPr>
              <a:spLocks/>
            </p:cNvSpPr>
            <p:nvPr/>
          </p:nvSpPr>
          <p:spPr bwMode="auto">
            <a:xfrm>
              <a:off x="4038"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4" name="Freeform 21966"/>
            <p:cNvSpPr>
              <a:spLocks/>
            </p:cNvSpPr>
            <p:nvPr/>
          </p:nvSpPr>
          <p:spPr bwMode="auto">
            <a:xfrm>
              <a:off x="4070"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5" name="Freeform 21967"/>
            <p:cNvSpPr>
              <a:spLocks/>
            </p:cNvSpPr>
            <p:nvPr/>
          </p:nvSpPr>
          <p:spPr bwMode="auto">
            <a:xfrm>
              <a:off x="4078"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6" name="Freeform 21968"/>
            <p:cNvSpPr>
              <a:spLocks/>
            </p:cNvSpPr>
            <p:nvPr/>
          </p:nvSpPr>
          <p:spPr bwMode="auto">
            <a:xfrm>
              <a:off x="3663"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7" name="Freeform 21969"/>
            <p:cNvSpPr>
              <a:spLocks/>
            </p:cNvSpPr>
            <p:nvPr/>
          </p:nvSpPr>
          <p:spPr bwMode="auto">
            <a:xfrm>
              <a:off x="351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8" name="Freeform 21970"/>
            <p:cNvSpPr>
              <a:spLocks/>
            </p:cNvSpPr>
            <p:nvPr/>
          </p:nvSpPr>
          <p:spPr bwMode="auto">
            <a:xfrm>
              <a:off x="330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29" name="Freeform 21971"/>
            <p:cNvSpPr>
              <a:spLocks/>
            </p:cNvSpPr>
            <p:nvPr/>
          </p:nvSpPr>
          <p:spPr bwMode="auto">
            <a:xfrm>
              <a:off x="3096"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0" name="Freeform 21972"/>
            <p:cNvSpPr>
              <a:spLocks/>
            </p:cNvSpPr>
            <p:nvPr/>
          </p:nvSpPr>
          <p:spPr bwMode="auto">
            <a:xfrm>
              <a:off x="3224"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1" name="Freeform 21973"/>
            <p:cNvSpPr>
              <a:spLocks/>
            </p:cNvSpPr>
            <p:nvPr/>
          </p:nvSpPr>
          <p:spPr bwMode="auto">
            <a:xfrm>
              <a:off x="3052"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2" name="Freeform 21974"/>
            <p:cNvSpPr>
              <a:spLocks/>
            </p:cNvSpPr>
            <p:nvPr/>
          </p:nvSpPr>
          <p:spPr bwMode="auto">
            <a:xfrm>
              <a:off x="3435"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3" name="Freeform 21975"/>
            <p:cNvSpPr>
              <a:spLocks/>
            </p:cNvSpPr>
            <p:nvPr/>
          </p:nvSpPr>
          <p:spPr bwMode="auto">
            <a:xfrm>
              <a:off x="3567"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4" name="Freeform 21976"/>
            <p:cNvSpPr>
              <a:spLocks/>
            </p:cNvSpPr>
            <p:nvPr/>
          </p:nvSpPr>
          <p:spPr bwMode="auto">
            <a:xfrm>
              <a:off x="3751"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5" name="Freeform 21977"/>
            <p:cNvSpPr>
              <a:spLocks/>
            </p:cNvSpPr>
            <p:nvPr/>
          </p:nvSpPr>
          <p:spPr bwMode="auto">
            <a:xfrm>
              <a:off x="3863"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6" name="Freeform 21978"/>
            <p:cNvSpPr>
              <a:spLocks/>
            </p:cNvSpPr>
            <p:nvPr/>
          </p:nvSpPr>
          <p:spPr bwMode="auto">
            <a:xfrm>
              <a:off x="4118"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7" name="Freeform 21979"/>
            <p:cNvSpPr>
              <a:spLocks/>
            </p:cNvSpPr>
            <p:nvPr/>
          </p:nvSpPr>
          <p:spPr bwMode="auto">
            <a:xfrm>
              <a:off x="3970"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8" name="Freeform 21980"/>
            <p:cNvSpPr>
              <a:spLocks/>
            </p:cNvSpPr>
            <p:nvPr/>
          </p:nvSpPr>
          <p:spPr bwMode="auto">
            <a:xfrm>
              <a:off x="4098"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39" name="Freeform 21981"/>
            <p:cNvSpPr>
              <a:spLocks/>
            </p:cNvSpPr>
            <p:nvPr/>
          </p:nvSpPr>
          <p:spPr bwMode="auto">
            <a:xfrm>
              <a:off x="4190"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0" name="Freeform 21982"/>
            <p:cNvSpPr>
              <a:spLocks/>
            </p:cNvSpPr>
            <p:nvPr/>
          </p:nvSpPr>
          <p:spPr bwMode="auto">
            <a:xfrm>
              <a:off x="4102"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1" name="Freeform 21983"/>
            <p:cNvSpPr>
              <a:spLocks/>
            </p:cNvSpPr>
            <p:nvPr/>
          </p:nvSpPr>
          <p:spPr bwMode="auto">
            <a:xfrm>
              <a:off x="3671"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2" name="Freeform 21984"/>
            <p:cNvSpPr>
              <a:spLocks/>
            </p:cNvSpPr>
            <p:nvPr/>
          </p:nvSpPr>
          <p:spPr bwMode="auto">
            <a:xfrm>
              <a:off x="3112"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3" name="Freeform 21985"/>
            <p:cNvSpPr>
              <a:spLocks/>
            </p:cNvSpPr>
            <p:nvPr/>
          </p:nvSpPr>
          <p:spPr bwMode="auto">
            <a:xfrm>
              <a:off x="2864"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4" name="Freeform 21986"/>
            <p:cNvSpPr>
              <a:spLocks/>
            </p:cNvSpPr>
            <p:nvPr/>
          </p:nvSpPr>
          <p:spPr bwMode="auto">
            <a:xfrm>
              <a:off x="2796"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5" name="Freeform 21987"/>
            <p:cNvSpPr>
              <a:spLocks/>
            </p:cNvSpPr>
            <p:nvPr/>
          </p:nvSpPr>
          <p:spPr bwMode="auto">
            <a:xfrm>
              <a:off x="3375"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6" name="Freeform 21988"/>
            <p:cNvSpPr>
              <a:spLocks/>
            </p:cNvSpPr>
            <p:nvPr/>
          </p:nvSpPr>
          <p:spPr bwMode="auto">
            <a:xfrm>
              <a:off x="3547"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7" name="Freeform 21989"/>
            <p:cNvSpPr>
              <a:spLocks/>
            </p:cNvSpPr>
            <p:nvPr/>
          </p:nvSpPr>
          <p:spPr bwMode="auto">
            <a:xfrm>
              <a:off x="3491"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8" name="Freeform 21990"/>
            <p:cNvSpPr>
              <a:spLocks/>
            </p:cNvSpPr>
            <p:nvPr/>
          </p:nvSpPr>
          <p:spPr bwMode="auto">
            <a:xfrm>
              <a:off x="371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49" name="Freeform 21991"/>
            <p:cNvSpPr>
              <a:spLocks/>
            </p:cNvSpPr>
            <p:nvPr/>
          </p:nvSpPr>
          <p:spPr bwMode="auto">
            <a:xfrm>
              <a:off x="3974"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0" name="Freeform 21992"/>
            <p:cNvSpPr>
              <a:spLocks/>
            </p:cNvSpPr>
            <p:nvPr/>
          </p:nvSpPr>
          <p:spPr bwMode="auto">
            <a:xfrm>
              <a:off x="4082"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1" name="Freeform 21993"/>
            <p:cNvSpPr>
              <a:spLocks/>
            </p:cNvSpPr>
            <p:nvPr/>
          </p:nvSpPr>
          <p:spPr bwMode="auto">
            <a:xfrm>
              <a:off x="4122"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2" name="Freeform 21994"/>
            <p:cNvSpPr>
              <a:spLocks/>
            </p:cNvSpPr>
            <p:nvPr/>
          </p:nvSpPr>
          <p:spPr bwMode="auto">
            <a:xfrm>
              <a:off x="4242"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3" name="Freeform 21995"/>
            <p:cNvSpPr>
              <a:spLocks/>
            </p:cNvSpPr>
            <p:nvPr/>
          </p:nvSpPr>
          <p:spPr bwMode="auto">
            <a:xfrm>
              <a:off x="4298"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4" name="Freeform 21996"/>
            <p:cNvSpPr>
              <a:spLocks/>
            </p:cNvSpPr>
            <p:nvPr/>
          </p:nvSpPr>
          <p:spPr bwMode="auto">
            <a:xfrm>
              <a:off x="4242"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5" name="Freeform 21997"/>
            <p:cNvSpPr>
              <a:spLocks/>
            </p:cNvSpPr>
            <p:nvPr/>
          </p:nvSpPr>
          <p:spPr bwMode="auto">
            <a:xfrm>
              <a:off x="4086"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6" name="Freeform 21998"/>
            <p:cNvSpPr>
              <a:spLocks/>
            </p:cNvSpPr>
            <p:nvPr/>
          </p:nvSpPr>
          <p:spPr bwMode="auto">
            <a:xfrm>
              <a:off x="3679"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7" name="Freeform 21999"/>
            <p:cNvSpPr>
              <a:spLocks/>
            </p:cNvSpPr>
            <p:nvPr/>
          </p:nvSpPr>
          <p:spPr bwMode="auto">
            <a:xfrm>
              <a:off x="3180"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8" name="Freeform 22000"/>
            <p:cNvSpPr>
              <a:spLocks/>
            </p:cNvSpPr>
            <p:nvPr/>
          </p:nvSpPr>
          <p:spPr bwMode="auto">
            <a:xfrm>
              <a:off x="2716"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59" name="Freeform 22001"/>
            <p:cNvSpPr>
              <a:spLocks/>
            </p:cNvSpPr>
            <p:nvPr/>
          </p:nvSpPr>
          <p:spPr bwMode="auto">
            <a:xfrm>
              <a:off x="2824"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0" name="Freeform 22002"/>
            <p:cNvSpPr>
              <a:spLocks/>
            </p:cNvSpPr>
            <p:nvPr/>
          </p:nvSpPr>
          <p:spPr bwMode="auto">
            <a:xfrm>
              <a:off x="3296"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1" name="Freeform 22003"/>
            <p:cNvSpPr>
              <a:spLocks/>
            </p:cNvSpPr>
            <p:nvPr/>
          </p:nvSpPr>
          <p:spPr bwMode="auto">
            <a:xfrm>
              <a:off x="3407"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2" name="Freeform 22004"/>
            <p:cNvSpPr>
              <a:spLocks/>
            </p:cNvSpPr>
            <p:nvPr/>
          </p:nvSpPr>
          <p:spPr bwMode="auto">
            <a:xfrm>
              <a:off x="3347"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3" name="Freeform 22005"/>
            <p:cNvSpPr>
              <a:spLocks/>
            </p:cNvSpPr>
            <p:nvPr/>
          </p:nvSpPr>
          <p:spPr bwMode="auto">
            <a:xfrm>
              <a:off x="3535"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4" name="Freeform 22006"/>
            <p:cNvSpPr>
              <a:spLocks/>
            </p:cNvSpPr>
            <p:nvPr/>
          </p:nvSpPr>
          <p:spPr bwMode="auto">
            <a:xfrm>
              <a:off x="3875"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5" name="Freeform 22007"/>
            <p:cNvSpPr>
              <a:spLocks/>
            </p:cNvSpPr>
            <p:nvPr/>
          </p:nvSpPr>
          <p:spPr bwMode="auto">
            <a:xfrm>
              <a:off x="3958"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6" name="Freeform 22008"/>
            <p:cNvSpPr>
              <a:spLocks/>
            </p:cNvSpPr>
            <p:nvPr/>
          </p:nvSpPr>
          <p:spPr bwMode="auto">
            <a:xfrm>
              <a:off x="3966"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7" name="Freeform 22009"/>
            <p:cNvSpPr>
              <a:spLocks/>
            </p:cNvSpPr>
            <p:nvPr/>
          </p:nvSpPr>
          <p:spPr bwMode="auto">
            <a:xfrm>
              <a:off x="4118"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8" name="Freeform 22010"/>
            <p:cNvSpPr>
              <a:spLocks/>
            </p:cNvSpPr>
            <p:nvPr/>
          </p:nvSpPr>
          <p:spPr bwMode="auto">
            <a:xfrm>
              <a:off x="4238"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69" name="Freeform 22011"/>
            <p:cNvSpPr>
              <a:spLocks/>
            </p:cNvSpPr>
            <p:nvPr/>
          </p:nvSpPr>
          <p:spPr bwMode="auto">
            <a:xfrm>
              <a:off x="4298"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0" name="Freeform 22012"/>
            <p:cNvSpPr>
              <a:spLocks/>
            </p:cNvSpPr>
            <p:nvPr/>
          </p:nvSpPr>
          <p:spPr bwMode="auto">
            <a:xfrm>
              <a:off x="4138"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1" name="Freeform 22013"/>
            <p:cNvSpPr>
              <a:spLocks/>
            </p:cNvSpPr>
            <p:nvPr/>
          </p:nvSpPr>
          <p:spPr bwMode="auto">
            <a:xfrm>
              <a:off x="3703"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2" name="Freeform 22014"/>
            <p:cNvSpPr>
              <a:spLocks/>
            </p:cNvSpPr>
            <p:nvPr/>
          </p:nvSpPr>
          <p:spPr bwMode="auto">
            <a:xfrm>
              <a:off x="3399"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3" name="Freeform 22015"/>
            <p:cNvSpPr>
              <a:spLocks/>
            </p:cNvSpPr>
            <p:nvPr/>
          </p:nvSpPr>
          <p:spPr bwMode="auto">
            <a:xfrm>
              <a:off x="2920"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4" name="Freeform 22016"/>
            <p:cNvSpPr>
              <a:spLocks/>
            </p:cNvSpPr>
            <p:nvPr/>
          </p:nvSpPr>
          <p:spPr bwMode="auto">
            <a:xfrm>
              <a:off x="2828"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5" name="Freeform 22017"/>
            <p:cNvSpPr>
              <a:spLocks/>
            </p:cNvSpPr>
            <p:nvPr/>
          </p:nvSpPr>
          <p:spPr bwMode="auto">
            <a:xfrm>
              <a:off x="2884"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6" name="Freeform 22018"/>
            <p:cNvSpPr>
              <a:spLocks/>
            </p:cNvSpPr>
            <p:nvPr/>
          </p:nvSpPr>
          <p:spPr bwMode="auto">
            <a:xfrm>
              <a:off x="3391"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7" name="Freeform 22019"/>
            <p:cNvSpPr>
              <a:spLocks/>
            </p:cNvSpPr>
            <p:nvPr/>
          </p:nvSpPr>
          <p:spPr bwMode="auto">
            <a:xfrm>
              <a:off x="3347"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8" name="Freeform 22020"/>
            <p:cNvSpPr>
              <a:spLocks/>
            </p:cNvSpPr>
            <p:nvPr/>
          </p:nvSpPr>
          <p:spPr bwMode="auto">
            <a:xfrm>
              <a:off x="3651"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79" name="Freeform 22021"/>
            <p:cNvSpPr>
              <a:spLocks/>
            </p:cNvSpPr>
            <p:nvPr/>
          </p:nvSpPr>
          <p:spPr bwMode="auto">
            <a:xfrm>
              <a:off x="3903"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0" name="Freeform 22022"/>
            <p:cNvSpPr>
              <a:spLocks/>
            </p:cNvSpPr>
            <p:nvPr/>
          </p:nvSpPr>
          <p:spPr bwMode="auto">
            <a:xfrm>
              <a:off x="3994"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1" name="Freeform 22023"/>
            <p:cNvSpPr>
              <a:spLocks/>
            </p:cNvSpPr>
            <p:nvPr/>
          </p:nvSpPr>
          <p:spPr bwMode="auto">
            <a:xfrm>
              <a:off x="3895"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2" name="Freeform 22024"/>
            <p:cNvSpPr>
              <a:spLocks/>
            </p:cNvSpPr>
            <p:nvPr/>
          </p:nvSpPr>
          <p:spPr bwMode="auto">
            <a:xfrm>
              <a:off x="4278"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3" name="Freeform 22025"/>
            <p:cNvSpPr>
              <a:spLocks/>
            </p:cNvSpPr>
            <p:nvPr/>
          </p:nvSpPr>
          <p:spPr bwMode="auto">
            <a:xfrm>
              <a:off x="4150"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4" name="Freeform 22026"/>
            <p:cNvSpPr>
              <a:spLocks/>
            </p:cNvSpPr>
            <p:nvPr/>
          </p:nvSpPr>
          <p:spPr bwMode="auto">
            <a:xfrm>
              <a:off x="4086"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5" name="Freeform 22027"/>
            <p:cNvSpPr>
              <a:spLocks/>
            </p:cNvSpPr>
            <p:nvPr/>
          </p:nvSpPr>
          <p:spPr bwMode="auto">
            <a:xfrm>
              <a:off x="4134"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6" name="Freeform 22028"/>
            <p:cNvSpPr>
              <a:spLocks/>
            </p:cNvSpPr>
            <p:nvPr/>
          </p:nvSpPr>
          <p:spPr bwMode="auto">
            <a:xfrm>
              <a:off x="3755"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7" name="Freeform 22029"/>
            <p:cNvSpPr>
              <a:spLocks/>
            </p:cNvSpPr>
            <p:nvPr/>
          </p:nvSpPr>
          <p:spPr bwMode="auto">
            <a:xfrm>
              <a:off x="3304" y="1650"/>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4888" name="Freeform 22030"/>
            <p:cNvSpPr>
              <a:spLocks/>
            </p:cNvSpPr>
            <p:nvPr/>
          </p:nvSpPr>
          <p:spPr bwMode="auto">
            <a:xfrm>
              <a:off x="3240"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89" name="Freeform 22031"/>
            <p:cNvSpPr>
              <a:spLocks/>
            </p:cNvSpPr>
            <p:nvPr/>
          </p:nvSpPr>
          <p:spPr bwMode="auto">
            <a:xfrm>
              <a:off x="3551"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0" name="Freeform 22032"/>
            <p:cNvSpPr>
              <a:spLocks/>
            </p:cNvSpPr>
            <p:nvPr/>
          </p:nvSpPr>
          <p:spPr bwMode="auto">
            <a:xfrm>
              <a:off x="3675"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1" name="Freeform 22033"/>
            <p:cNvSpPr>
              <a:spLocks/>
            </p:cNvSpPr>
            <p:nvPr/>
          </p:nvSpPr>
          <p:spPr bwMode="auto">
            <a:xfrm>
              <a:off x="3815"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2" name="Freeform 22034"/>
            <p:cNvSpPr>
              <a:spLocks/>
            </p:cNvSpPr>
            <p:nvPr/>
          </p:nvSpPr>
          <p:spPr bwMode="auto">
            <a:xfrm>
              <a:off x="3651"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3" name="Freeform 22035"/>
            <p:cNvSpPr>
              <a:spLocks/>
            </p:cNvSpPr>
            <p:nvPr/>
          </p:nvSpPr>
          <p:spPr bwMode="auto">
            <a:xfrm>
              <a:off x="271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4" name="Freeform 22036"/>
            <p:cNvSpPr>
              <a:spLocks/>
            </p:cNvSpPr>
            <p:nvPr/>
          </p:nvSpPr>
          <p:spPr bwMode="auto">
            <a:xfrm>
              <a:off x="282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5" name="Freeform 22037"/>
            <p:cNvSpPr>
              <a:spLocks/>
            </p:cNvSpPr>
            <p:nvPr/>
          </p:nvSpPr>
          <p:spPr bwMode="auto">
            <a:xfrm>
              <a:off x="2736" y="25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6" name="Freeform 22038"/>
            <p:cNvSpPr>
              <a:spLocks/>
            </p:cNvSpPr>
            <p:nvPr/>
          </p:nvSpPr>
          <p:spPr bwMode="auto">
            <a:xfrm>
              <a:off x="2908"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7" name="Freeform 22039"/>
            <p:cNvSpPr>
              <a:spLocks/>
            </p:cNvSpPr>
            <p:nvPr/>
          </p:nvSpPr>
          <p:spPr bwMode="auto">
            <a:xfrm>
              <a:off x="273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8" name="Freeform 22040"/>
            <p:cNvSpPr>
              <a:spLocks/>
            </p:cNvSpPr>
            <p:nvPr/>
          </p:nvSpPr>
          <p:spPr bwMode="auto">
            <a:xfrm>
              <a:off x="2700"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899" name="Freeform 22041"/>
            <p:cNvSpPr>
              <a:spLocks/>
            </p:cNvSpPr>
            <p:nvPr/>
          </p:nvSpPr>
          <p:spPr bwMode="auto">
            <a:xfrm>
              <a:off x="2617" y="25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0" name="Freeform 22042"/>
            <p:cNvSpPr>
              <a:spLocks/>
            </p:cNvSpPr>
            <p:nvPr/>
          </p:nvSpPr>
          <p:spPr bwMode="auto">
            <a:xfrm>
              <a:off x="2645" y="25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1" name="Freeform 22043"/>
            <p:cNvSpPr>
              <a:spLocks/>
            </p:cNvSpPr>
            <p:nvPr/>
          </p:nvSpPr>
          <p:spPr bwMode="auto">
            <a:xfrm>
              <a:off x="2577"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2" name="Freeform 22044"/>
            <p:cNvSpPr>
              <a:spLocks/>
            </p:cNvSpPr>
            <p:nvPr/>
          </p:nvSpPr>
          <p:spPr bwMode="auto">
            <a:xfrm>
              <a:off x="232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3" name="Freeform 22045"/>
            <p:cNvSpPr>
              <a:spLocks/>
            </p:cNvSpPr>
            <p:nvPr/>
          </p:nvSpPr>
          <p:spPr bwMode="auto">
            <a:xfrm>
              <a:off x="218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4" name="Freeform 22046"/>
            <p:cNvSpPr>
              <a:spLocks/>
            </p:cNvSpPr>
            <p:nvPr/>
          </p:nvSpPr>
          <p:spPr bwMode="auto">
            <a:xfrm>
              <a:off x="204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5" name="Freeform 22047"/>
            <p:cNvSpPr>
              <a:spLocks/>
            </p:cNvSpPr>
            <p:nvPr/>
          </p:nvSpPr>
          <p:spPr bwMode="auto">
            <a:xfrm>
              <a:off x="24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6" name="Freeform 22048"/>
            <p:cNvSpPr>
              <a:spLocks/>
            </p:cNvSpPr>
            <p:nvPr/>
          </p:nvSpPr>
          <p:spPr bwMode="auto">
            <a:xfrm>
              <a:off x="281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7" name="Freeform 22049"/>
            <p:cNvSpPr>
              <a:spLocks/>
            </p:cNvSpPr>
            <p:nvPr/>
          </p:nvSpPr>
          <p:spPr bwMode="auto">
            <a:xfrm>
              <a:off x="3571"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8" name="Freeform 22050"/>
            <p:cNvSpPr>
              <a:spLocks/>
            </p:cNvSpPr>
            <p:nvPr/>
          </p:nvSpPr>
          <p:spPr bwMode="auto">
            <a:xfrm>
              <a:off x="3799"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09" name="Freeform 22051"/>
            <p:cNvSpPr>
              <a:spLocks/>
            </p:cNvSpPr>
            <p:nvPr/>
          </p:nvSpPr>
          <p:spPr bwMode="auto">
            <a:xfrm>
              <a:off x="3875"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0" name="Freeform 22052"/>
            <p:cNvSpPr>
              <a:spLocks/>
            </p:cNvSpPr>
            <p:nvPr/>
          </p:nvSpPr>
          <p:spPr bwMode="auto">
            <a:xfrm>
              <a:off x="302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1" name="Freeform 22053"/>
            <p:cNvSpPr>
              <a:spLocks/>
            </p:cNvSpPr>
            <p:nvPr/>
          </p:nvSpPr>
          <p:spPr bwMode="auto">
            <a:xfrm>
              <a:off x="3272"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2" name="Freeform 22054"/>
            <p:cNvSpPr>
              <a:spLocks/>
            </p:cNvSpPr>
            <p:nvPr/>
          </p:nvSpPr>
          <p:spPr bwMode="auto">
            <a:xfrm>
              <a:off x="3934"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3" name="Freeform 22055"/>
            <p:cNvSpPr>
              <a:spLocks/>
            </p:cNvSpPr>
            <p:nvPr/>
          </p:nvSpPr>
          <p:spPr bwMode="auto">
            <a:xfrm>
              <a:off x="3747"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4" name="Freeform 22056"/>
            <p:cNvSpPr>
              <a:spLocks/>
            </p:cNvSpPr>
            <p:nvPr/>
          </p:nvSpPr>
          <p:spPr bwMode="auto">
            <a:xfrm>
              <a:off x="3815"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5" name="Freeform 22057"/>
            <p:cNvSpPr>
              <a:spLocks/>
            </p:cNvSpPr>
            <p:nvPr/>
          </p:nvSpPr>
          <p:spPr bwMode="auto">
            <a:xfrm>
              <a:off x="2932"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6" name="Freeform 22058"/>
            <p:cNvSpPr>
              <a:spLocks/>
            </p:cNvSpPr>
            <p:nvPr/>
          </p:nvSpPr>
          <p:spPr bwMode="auto">
            <a:xfrm>
              <a:off x="3280"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7" name="Freeform 22059"/>
            <p:cNvSpPr>
              <a:spLocks/>
            </p:cNvSpPr>
            <p:nvPr/>
          </p:nvSpPr>
          <p:spPr bwMode="auto">
            <a:xfrm>
              <a:off x="3120"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8" name="Freeform 22060"/>
            <p:cNvSpPr>
              <a:spLocks/>
            </p:cNvSpPr>
            <p:nvPr/>
          </p:nvSpPr>
          <p:spPr bwMode="auto">
            <a:xfrm>
              <a:off x="3124" y="22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19" name="Freeform 22061"/>
            <p:cNvSpPr>
              <a:spLocks/>
            </p:cNvSpPr>
            <p:nvPr/>
          </p:nvSpPr>
          <p:spPr bwMode="auto">
            <a:xfrm>
              <a:off x="2936" y="22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0" name="Freeform 22062"/>
            <p:cNvSpPr>
              <a:spLocks/>
            </p:cNvSpPr>
            <p:nvPr/>
          </p:nvSpPr>
          <p:spPr bwMode="auto">
            <a:xfrm>
              <a:off x="2924" y="23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1" name="Freeform 22063"/>
            <p:cNvSpPr>
              <a:spLocks/>
            </p:cNvSpPr>
            <p:nvPr/>
          </p:nvSpPr>
          <p:spPr bwMode="auto">
            <a:xfrm>
              <a:off x="2816" y="24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2" name="Freeform 22064"/>
            <p:cNvSpPr>
              <a:spLocks/>
            </p:cNvSpPr>
            <p:nvPr/>
          </p:nvSpPr>
          <p:spPr bwMode="auto">
            <a:xfrm>
              <a:off x="2716"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3" name="Freeform 22065"/>
            <p:cNvSpPr>
              <a:spLocks/>
            </p:cNvSpPr>
            <p:nvPr/>
          </p:nvSpPr>
          <p:spPr bwMode="auto">
            <a:xfrm>
              <a:off x="2613" y="25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4" name="Freeform 22066"/>
            <p:cNvSpPr>
              <a:spLocks/>
            </p:cNvSpPr>
            <p:nvPr/>
          </p:nvSpPr>
          <p:spPr bwMode="auto">
            <a:xfrm>
              <a:off x="2329"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5" name="Freeform 22067"/>
            <p:cNvSpPr>
              <a:spLocks/>
            </p:cNvSpPr>
            <p:nvPr/>
          </p:nvSpPr>
          <p:spPr bwMode="auto">
            <a:xfrm>
              <a:off x="243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6" name="Freeform 22068"/>
            <p:cNvSpPr>
              <a:spLocks/>
            </p:cNvSpPr>
            <p:nvPr/>
          </p:nvSpPr>
          <p:spPr bwMode="auto">
            <a:xfrm>
              <a:off x="3459"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7" name="Freeform 22069"/>
            <p:cNvSpPr>
              <a:spLocks/>
            </p:cNvSpPr>
            <p:nvPr/>
          </p:nvSpPr>
          <p:spPr bwMode="auto">
            <a:xfrm>
              <a:off x="3403"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8" name="Freeform 22070"/>
            <p:cNvSpPr>
              <a:spLocks/>
            </p:cNvSpPr>
            <p:nvPr/>
          </p:nvSpPr>
          <p:spPr bwMode="auto">
            <a:xfrm>
              <a:off x="3347"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29" name="Freeform 22071"/>
            <p:cNvSpPr>
              <a:spLocks/>
            </p:cNvSpPr>
            <p:nvPr/>
          </p:nvSpPr>
          <p:spPr bwMode="auto">
            <a:xfrm>
              <a:off x="3575"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0" name="Freeform 22072"/>
            <p:cNvSpPr>
              <a:spLocks/>
            </p:cNvSpPr>
            <p:nvPr/>
          </p:nvSpPr>
          <p:spPr bwMode="auto">
            <a:xfrm>
              <a:off x="3591"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1" name="Freeform 22073"/>
            <p:cNvSpPr>
              <a:spLocks/>
            </p:cNvSpPr>
            <p:nvPr/>
          </p:nvSpPr>
          <p:spPr bwMode="auto">
            <a:xfrm>
              <a:off x="3739"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2" name="Freeform 22074"/>
            <p:cNvSpPr>
              <a:spLocks/>
            </p:cNvSpPr>
            <p:nvPr/>
          </p:nvSpPr>
          <p:spPr bwMode="auto">
            <a:xfrm>
              <a:off x="4470"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3" name="Freeform 22075"/>
            <p:cNvSpPr>
              <a:spLocks/>
            </p:cNvSpPr>
            <p:nvPr/>
          </p:nvSpPr>
          <p:spPr bwMode="auto">
            <a:xfrm>
              <a:off x="4278"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4" name="Freeform 22076"/>
            <p:cNvSpPr>
              <a:spLocks/>
            </p:cNvSpPr>
            <p:nvPr/>
          </p:nvSpPr>
          <p:spPr bwMode="auto">
            <a:xfrm>
              <a:off x="4274"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5" name="Freeform 22077"/>
            <p:cNvSpPr>
              <a:spLocks/>
            </p:cNvSpPr>
            <p:nvPr/>
          </p:nvSpPr>
          <p:spPr bwMode="auto">
            <a:xfrm>
              <a:off x="4422"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6" name="Freeform 22078"/>
            <p:cNvSpPr>
              <a:spLocks/>
            </p:cNvSpPr>
            <p:nvPr/>
          </p:nvSpPr>
          <p:spPr bwMode="auto">
            <a:xfrm>
              <a:off x="4414"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7" name="Freeform 22079"/>
            <p:cNvSpPr>
              <a:spLocks/>
            </p:cNvSpPr>
            <p:nvPr/>
          </p:nvSpPr>
          <p:spPr bwMode="auto">
            <a:xfrm>
              <a:off x="4258"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8" name="Freeform 22080"/>
            <p:cNvSpPr>
              <a:spLocks/>
            </p:cNvSpPr>
            <p:nvPr/>
          </p:nvSpPr>
          <p:spPr bwMode="auto">
            <a:xfrm>
              <a:off x="4258"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39" name="Freeform 22081"/>
            <p:cNvSpPr>
              <a:spLocks/>
            </p:cNvSpPr>
            <p:nvPr/>
          </p:nvSpPr>
          <p:spPr bwMode="auto">
            <a:xfrm>
              <a:off x="4246"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0" name="Freeform 22082"/>
            <p:cNvSpPr>
              <a:spLocks/>
            </p:cNvSpPr>
            <p:nvPr/>
          </p:nvSpPr>
          <p:spPr bwMode="auto">
            <a:xfrm>
              <a:off x="3783"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1" name="Freeform 22083"/>
            <p:cNvSpPr>
              <a:spLocks/>
            </p:cNvSpPr>
            <p:nvPr/>
          </p:nvSpPr>
          <p:spPr bwMode="auto">
            <a:xfrm>
              <a:off x="341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2" name="Freeform 22084"/>
            <p:cNvSpPr>
              <a:spLocks/>
            </p:cNvSpPr>
            <p:nvPr/>
          </p:nvSpPr>
          <p:spPr bwMode="auto">
            <a:xfrm>
              <a:off x="3128"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3" name="Freeform 22085"/>
            <p:cNvSpPr>
              <a:spLocks/>
            </p:cNvSpPr>
            <p:nvPr/>
          </p:nvSpPr>
          <p:spPr bwMode="auto">
            <a:xfrm>
              <a:off x="3148"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4" name="Freeform 22086"/>
            <p:cNvSpPr>
              <a:spLocks/>
            </p:cNvSpPr>
            <p:nvPr/>
          </p:nvSpPr>
          <p:spPr bwMode="auto">
            <a:xfrm>
              <a:off x="3783"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5" name="Freeform 22087"/>
            <p:cNvSpPr>
              <a:spLocks/>
            </p:cNvSpPr>
            <p:nvPr/>
          </p:nvSpPr>
          <p:spPr bwMode="auto">
            <a:xfrm>
              <a:off x="3775"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6" name="Freeform 22088"/>
            <p:cNvSpPr>
              <a:spLocks/>
            </p:cNvSpPr>
            <p:nvPr/>
          </p:nvSpPr>
          <p:spPr bwMode="auto">
            <a:xfrm>
              <a:off x="3659"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7" name="Freeform 22089"/>
            <p:cNvSpPr>
              <a:spLocks/>
            </p:cNvSpPr>
            <p:nvPr/>
          </p:nvSpPr>
          <p:spPr bwMode="auto">
            <a:xfrm>
              <a:off x="4042"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8" name="Freeform 22090"/>
            <p:cNvSpPr>
              <a:spLocks/>
            </p:cNvSpPr>
            <p:nvPr/>
          </p:nvSpPr>
          <p:spPr bwMode="auto">
            <a:xfrm>
              <a:off x="4142"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49" name="Freeform 22091"/>
            <p:cNvSpPr>
              <a:spLocks/>
            </p:cNvSpPr>
            <p:nvPr/>
          </p:nvSpPr>
          <p:spPr bwMode="auto">
            <a:xfrm>
              <a:off x="3954"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0" name="Freeform 22092"/>
            <p:cNvSpPr>
              <a:spLocks/>
            </p:cNvSpPr>
            <p:nvPr/>
          </p:nvSpPr>
          <p:spPr bwMode="auto">
            <a:xfrm>
              <a:off x="4022"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1" name="Freeform 22093"/>
            <p:cNvSpPr>
              <a:spLocks/>
            </p:cNvSpPr>
            <p:nvPr/>
          </p:nvSpPr>
          <p:spPr bwMode="auto">
            <a:xfrm>
              <a:off x="4326"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2" name="Freeform 22094"/>
            <p:cNvSpPr>
              <a:spLocks/>
            </p:cNvSpPr>
            <p:nvPr/>
          </p:nvSpPr>
          <p:spPr bwMode="auto">
            <a:xfrm>
              <a:off x="4134"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3" name="Freeform 22095"/>
            <p:cNvSpPr>
              <a:spLocks/>
            </p:cNvSpPr>
            <p:nvPr/>
          </p:nvSpPr>
          <p:spPr bwMode="auto">
            <a:xfrm>
              <a:off x="4178"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4" name="Freeform 22096"/>
            <p:cNvSpPr>
              <a:spLocks/>
            </p:cNvSpPr>
            <p:nvPr/>
          </p:nvSpPr>
          <p:spPr bwMode="auto">
            <a:xfrm>
              <a:off x="4026"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5" name="Freeform 22097"/>
            <p:cNvSpPr>
              <a:spLocks/>
            </p:cNvSpPr>
            <p:nvPr/>
          </p:nvSpPr>
          <p:spPr bwMode="auto">
            <a:xfrm>
              <a:off x="3583"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6" name="Freeform 22098"/>
            <p:cNvSpPr>
              <a:spLocks/>
            </p:cNvSpPr>
            <p:nvPr/>
          </p:nvSpPr>
          <p:spPr bwMode="auto">
            <a:xfrm>
              <a:off x="3084"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7" name="Freeform 22099"/>
            <p:cNvSpPr>
              <a:spLocks/>
            </p:cNvSpPr>
            <p:nvPr/>
          </p:nvSpPr>
          <p:spPr bwMode="auto">
            <a:xfrm>
              <a:off x="2649"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8" name="Freeform 22100"/>
            <p:cNvSpPr>
              <a:spLocks/>
            </p:cNvSpPr>
            <p:nvPr/>
          </p:nvSpPr>
          <p:spPr bwMode="auto">
            <a:xfrm>
              <a:off x="2565"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59" name="Freeform 22101"/>
            <p:cNvSpPr>
              <a:spLocks/>
            </p:cNvSpPr>
            <p:nvPr/>
          </p:nvSpPr>
          <p:spPr bwMode="auto">
            <a:xfrm>
              <a:off x="2908"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0" name="Freeform 22102"/>
            <p:cNvSpPr>
              <a:spLocks/>
            </p:cNvSpPr>
            <p:nvPr/>
          </p:nvSpPr>
          <p:spPr bwMode="auto">
            <a:xfrm>
              <a:off x="3236"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1" name="Freeform 22103"/>
            <p:cNvSpPr>
              <a:spLocks/>
            </p:cNvSpPr>
            <p:nvPr/>
          </p:nvSpPr>
          <p:spPr bwMode="auto">
            <a:xfrm>
              <a:off x="3124"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2" name="Freeform 22104"/>
            <p:cNvSpPr>
              <a:spLocks/>
            </p:cNvSpPr>
            <p:nvPr/>
          </p:nvSpPr>
          <p:spPr bwMode="auto">
            <a:xfrm>
              <a:off x="3555"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3" name="Freeform 22105"/>
            <p:cNvSpPr>
              <a:spLocks/>
            </p:cNvSpPr>
            <p:nvPr/>
          </p:nvSpPr>
          <p:spPr bwMode="auto">
            <a:xfrm>
              <a:off x="378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4" name="Freeform 22106"/>
            <p:cNvSpPr>
              <a:spLocks/>
            </p:cNvSpPr>
            <p:nvPr/>
          </p:nvSpPr>
          <p:spPr bwMode="auto">
            <a:xfrm>
              <a:off x="387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5" name="Freeform 22107"/>
            <p:cNvSpPr>
              <a:spLocks/>
            </p:cNvSpPr>
            <p:nvPr/>
          </p:nvSpPr>
          <p:spPr bwMode="auto">
            <a:xfrm>
              <a:off x="3962"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6" name="Freeform 22108"/>
            <p:cNvSpPr>
              <a:spLocks/>
            </p:cNvSpPr>
            <p:nvPr/>
          </p:nvSpPr>
          <p:spPr bwMode="auto">
            <a:xfrm>
              <a:off x="4094"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7" name="Freeform 22109"/>
            <p:cNvSpPr>
              <a:spLocks/>
            </p:cNvSpPr>
            <p:nvPr/>
          </p:nvSpPr>
          <p:spPr bwMode="auto">
            <a:xfrm>
              <a:off x="4138"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8" name="Freeform 22110"/>
            <p:cNvSpPr>
              <a:spLocks/>
            </p:cNvSpPr>
            <p:nvPr/>
          </p:nvSpPr>
          <p:spPr bwMode="auto">
            <a:xfrm>
              <a:off x="4146"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69" name="Freeform 22111"/>
            <p:cNvSpPr>
              <a:spLocks/>
            </p:cNvSpPr>
            <p:nvPr/>
          </p:nvSpPr>
          <p:spPr bwMode="auto">
            <a:xfrm>
              <a:off x="3962"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0" name="Freeform 22112"/>
            <p:cNvSpPr>
              <a:spLocks/>
            </p:cNvSpPr>
            <p:nvPr/>
          </p:nvSpPr>
          <p:spPr bwMode="auto">
            <a:xfrm>
              <a:off x="3563"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1" name="Freeform 22113"/>
            <p:cNvSpPr>
              <a:spLocks/>
            </p:cNvSpPr>
            <p:nvPr/>
          </p:nvSpPr>
          <p:spPr bwMode="auto">
            <a:xfrm>
              <a:off x="2928"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2" name="Freeform 22114"/>
            <p:cNvSpPr>
              <a:spLocks/>
            </p:cNvSpPr>
            <p:nvPr/>
          </p:nvSpPr>
          <p:spPr bwMode="auto">
            <a:xfrm>
              <a:off x="2553"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3" name="Freeform 22115"/>
            <p:cNvSpPr>
              <a:spLocks/>
            </p:cNvSpPr>
            <p:nvPr/>
          </p:nvSpPr>
          <p:spPr bwMode="auto">
            <a:xfrm>
              <a:off x="2349"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4" name="Freeform 22116"/>
            <p:cNvSpPr>
              <a:spLocks/>
            </p:cNvSpPr>
            <p:nvPr/>
          </p:nvSpPr>
          <p:spPr bwMode="auto">
            <a:xfrm>
              <a:off x="2716"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5" name="Freeform 22117"/>
            <p:cNvSpPr>
              <a:spLocks/>
            </p:cNvSpPr>
            <p:nvPr/>
          </p:nvSpPr>
          <p:spPr bwMode="auto">
            <a:xfrm>
              <a:off x="3048"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6" name="Freeform 22118"/>
            <p:cNvSpPr>
              <a:spLocks/>
            </p:cNvSpPr>
            <p:nvPr/>
          </p:nvSpPr>
          <p:spPr bwMode="auto">
            <a:xfrm>
              <a:off x="3343"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7" name="Freeform 22119"/>
            <p:cNvSpPr>
              <a:spLocks/>
            </p:cNvSpPr>
            <p:nvPr/>
          </p:nvSpPr>
          <p:spPr bwMode="auto">
            <a:xfrm>
              <a:off x="3663"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8" name="Freeform 22120"/>
            <p:cNvSpPr>
              <a:spLocks/>
            </p:cNvSpPr>
            <p:nvPr/>
          </p:nvSpPr>
          <p:spPr bwMode="auto">
            <a:xfrm>
              <a:off x="3679"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79" name="Freeform 22121"/>
            <p:cNvSpPr>
              <a:spLocks/>
            </p:cNvSpPr>
            <p:nvPr/>
          </p:nvSpPr>
          <p:spPr bwMode="auto">
            <a:xfrm>
              <a:off x="3471"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0" name="Freeform 22122"/>
            <p:cNvSpPr>
              <a:spLocks/>
            </p:cNvSpPr>
            <p:nvPr/>
          </p:nvSpPr>
          <p:spPr bwMode="auto">
            <a:xfrm>
              <a:off x="3847"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1" name="Freeform 22123"/>
            <p:cNvSpPr>
              <a:spLocks/>
            </p:cNvSpPr>
            <p:nvPr/>
          </p:nvSpPr>
          <p:spPr bwMode="auto">
            <a:xfrm>
              <a:off x="3863"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2" name="Freeform 22124"/>
            <p:cNvSpPr>
              <a:spLocks/>
            </p:cNvSpPr>
            <p:nvPr/>
          </p:nvSpPr>
          <p:spPr bwMode="auto">
            <a:xfrm>
              <a:off x="4002"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3" name="Freeform 22125"/>
            <p:cNvSpPr>
              <a:spLocks/>
            </p:cNvSpPr>
            <p:nvPr/>
          </p:nvSpPr>
          <p:spPr bwMode="auto">
            <a:xfrm>
              <a:off x="378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4" name="Freeform 22126"/>
            <p:cNvSpPr>
              <a:spLocks/>
            </p:cNvSpPr>
            <p:nvPr/>
          </p:nvSpPr>
          <p:spPr bwMode="auto">
            <a:xfrm>
              <a:off x="3771"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5" name="Freeform 22127"/>
            <p:cNvSpPr>
              <a:spLocks/>
            </p:cNvSpPr>
            <p:nvPr/>
          </p:nvSpPr>
          <p:spPr bwMode="auto">
            <a:xfrm>
              <a:off x="3244"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6" name="Freeform 22128"/>
            <p:cNvSpPr>
              <a:spLocks/>
            </p:cNvSpPr>
            <p:nvPr/>
          </p:nvSpPr>
          <p:spPr bwMode="auto">
            <a:xfrm>
              <a:off x="3068"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7" name="Freeform 22129"/>
            <p:cNvSpPr>
              <a:spLocks/>
            </p:cNvSpPr>
            <p:nvPr/>
          </p:nvSpPr>
          <p:spPr bwMode="auto">
            <a:xfrm>
              <a:off x="2613"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8" name="Freeform 22130"/>
            <p:cNvSpPr>
              <a:spLocks/>
            </p:cNvSpPr>
            <p:nvPr/>
          </p:nvSpPr>
          <p:spPr bwMode="auto">
            <a:xfrm>
              <a:off x="2489"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89" name="Freeform 22131"/>
            <p:cNvSpPr>
              <a:spLocks/>
            </p:cNvSpPr>
            <p:nvPr/>
          </p:nvSpPr>
          <p:spPr bwMode="auto">
            <a:xfrm>
              <a:off x="2860"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0" name="Freeform 22132"/>
            <p:cNvSpPr>
              <a:spLocks/>
            </p:cNvSpPr>
            <p:nvPr/>
          </p:nvSpPr>
          <p:spPr bwMode="auto">
            <a:xfrm>
              <a:off x="3343"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1" name="Freeform 22133"/>
            <p:cNvSpPr>
              <a:spLocks/>
            </p:cNvSpPr>
            <p:nvPr/>
          </p:nvSpPr>
          <p:spPr bwMode="auto">
            <a:xfrm>
              <a:off x="3315"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2" name="Freeform 22134"/>
            <p:cNvSpPr>
              <a:spLocks/>
            </p:cNvSpPr>
            <p:nvPr/>
          </p:nvSpPr>
          <p:spPr bwMode="auto">
            <a:xfrm>
              <a:off x="370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3" name="Freeform 22135"/>
            <p:cNvSpPr>
              <a:spLocks/>
            </p:cNvSpPr>
            <p:nvPr/>
          </p:nvSpPr>
          <p:spPr bwMode="auto">
            <a:xfrm>
              <a:off x="4122"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4" name="Freeform 22136"/>
            <p:cNvSpPr>
              <a:spLocks/>
            </p:cNvSpPr>
            <p:nvPr/>
          </p:nvSpPr>
          <p:spPr bwMode="auto">
            <a:xfrm>
              <a:off x="3883"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5" name="Freeform 22137"/>
            <p:cNvSpPr>
              <a:spLocks/>
            </p:cNvSpPr>
            <p:nvPr/>
          </p:nvSpPr>
          <p:spPr bwMode="auto">
            <a:xfrm>
              <a:off x="3839"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6" name="Freeform 22138"/>
            <p:cNvSpPr>
              <a:spLocks/>
            </p:cNvSpPr>
            <p:nvPr/>
          </p:nvSpPr>
          <p:spPr bwMode="auto">
            <a:xfrm>
              <a:off x="3966"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7" name="Freeform 22139"/>
            <p:cNvSpPr>
              <a:spLocks/>
            </p:cNvSpPr>
            <p:nvPr/>
          </p:nvSpPr>
          <p:spPr bwMode="auto">
            <a:xfrm>
              <a:off x="3954"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8" name="Freeform 22140"/>
            <p:cNvSpPr>
              <a:spLocks/>
            </p:cNvSpPr>
            <p:nvPr/>
          </p:nvSpPr>
          <p:spPr bwMode="auto">
            <a:xfrm>
              <a:off x="3863"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4999" name="Freeform 22141"/>
            <p:cNvSpPr>
              <a:spLocks/>
            </p:cNvSpPr>
            <p:nvPr/>
          </p:nvSpPr>
          <p:spPr bwMode="auto">
            <a:xfrm>
              <a:off x="3683"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0" name="Freeform 22142"/>
            <p:cNvSpPr>
              <a:spLocks/>
            </p:cNvSpPr>
            <p:nvPr/>
          </p:nvSpPr>
          <p:spPr bwMode="auto">
            <a:xfrm>
              <a:off x="3543"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1" name="Freeform 22143"/>
            <p:cNvSpPr>
              <a:spLocks/>
            </p:cNvSpPr>
            <p:nvPr/>
          </p:nvSpPr>
          <p:spPr bwMode="auto">
            <a:xfrm>
              <a:off x="2661"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2" name="Freeform 22144"/>
            <p:cNvSpPr>
              <a:spLocks/>
            </p:cNvSpPr>
            <p:nvPr/>
          </p:nvSpPr>
          <p:spPr bwMode="auto">
            <a:xfrm>
              <a:off x="3056"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3" name="Freeform 22145"/>
            <p:cNvSpPr>
              <a:spLocks/>
            </p:cNvSpPr>
            <p:nvPr/>
          </p:nvSpPr>
          <p:spPr bwMode="auto">
            <a:xfrm>
              <a:off x="3120"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4" name="Freeform 22146"/>
            <p:cNvSpPr>
              <a:spLocks/>
            </p:cNvSpPr>
            <p:nvPr/>
          </p:nvSpPr>
          <p:spPr bwMode="auto">
            <a:xfrm>
              <a:off x="3359"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5" name="Freeform 22147"/>
            <p:cNvSpPr>
              <a:spLocks/>
            </p:cNvSpPr>
            <p:nvPr/>
          </p:nvSpPr>
          <p:spPr bwMode="auto">
            <a:xfrm>
              <a:off x="3216"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6" name="Freeform 22148"/>
            <p:cNvSpPr>
              <a:spLocks/>
            </p:cNvSpPr>
            <p:nvPr/>
          </p:nvSpPr>
          <p:spPr bwMode="auto">
            <a:xfrm>
              <a:off x="3232"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7" name="Freeform 22149"/>
            <p:cNvSpPr>
              <a:spLocks/>
            </p:cNvSpPr>
            <p:nvPr/>
          </p:nvSpPr>
          <p:spPr bwMode="auto">
            <a:xfrm>
              <a:off x="202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8" name="Freeform 22150"/>
            <p:cNvSpPr>
              <a:spLocks/>
            </p:cNvSpPr>
            <p:nvPr/>
          </p:nvSpPr>
          <p:spPr bwMode="auto">
            <a:xfrm>
              <a:off x="2066" y="2625"/>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09" name="Freeform 22151"/>
            <p:cNvSpPr>
              <a:spLocks/>
            </p:cNvSpPr>
            <p:nvPr/>
          </p:nvSpPr>
          <p:spPr bwMode="auto">
            <a:xfrm>
              <a:off x="17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0" name="Freeform 22152"/>
            <p:cNvSpPr>
              <a:spLocks/>
            </p:cNvSpPr>
            <p:nvPr/>
          </p:nvSpPr>
          <p:spPr bwMode="auto">
            <a:xfrm>
              <a:off x="177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1" name="Freeform 22153"/>
            <p:cNvSpPr>
              <a:spLocks/>
            </p:cNvSpPr>
            <p:nvPr/>
          </p:nvSpPr>
          <p:spPr bwMode="auto">
            <a:xfrm>
              <a:off x="16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2" name="Freeform 22154"/>
            <p:cNvSpPr>
              <a:spLocks/>
            </p:cNvSpPr>
            <p:nvPr/>
          </p:nvSpPr>
          <p:spPr bwMode="auto">
            <a:xfrm>
              <a:off x="14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3" name="Freeform 22155"/>
            <p:cNvSpPr>
              <a:spLocks/>
            </p:cNvSpPr>
            <p:nvPr/>
          </p:nvSpPr>
          <p:spPr bwMode="auto">
            <a:xfrm>
              <a:off x="14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4" name="Freeform 22156"/>
            <p:cNvSpPr>
              <a:spLocks/>
            </p:cNvSpPr>
            <p:nvPr/>
          </p:nvSpPr>
          <p:spPr bwMode="auto">
            <a:xfrm>
              <a:off x="3216"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015" name="Freeform 22157"/>
            <p:cNvSpPr>
              <a:spLocks/>
            </p:cNvSpPr>
            <p:nvPr/>
          </p:nvSpPr>
          <p:spPr bwMode="auto">
            <a:xfrm>
              <a:off x="3531"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6" name="Freeform 22158"/>
            <p:cNvSpPr>
              <a:spLocks/>
            </p:cNvSpPr>
            <p:nvPr/>
          </p:nvSpPr>
          <p:spPr bwMode="auto">
            <a:xfrm>
              <a:off x="3563"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017" name="Freeform 22159"/>
            <p:cNvSpPr>
              <a:spLocks/>
            </p:cNvSpPr>
            <p:nvPr/>
          </p:nvSpPr>
          <p:spPr bwMode="auto">
            <a:xfrm>
              <a:off x="284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8" name="Freeform 22160"/>
            <p:cNvSpPr>
              <a:spLocks/>
            </p:cNvSpPr>
            <p:nvPr/>
          </p:nvSpPr>
          <p:spPr bwMode="auto">
            <a:xfrm>
              <a:off x="296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19" name="Freeform 22161"/>
            <p:cNvSpPr>
              <a:spLocks/>
            </p:cNvSpPr>
            <p:nvPr/>
          </p:nvSpPr>
          <p:spPr bwMode="auto">
            <a:xfrm>
              <a:off x="3751"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0" name="Freeform 22162"/>
            <p:cNvSpPr>
              <a:spLocks/>
            </p:cNvSpPr>
            <p:nvPr/>
          </p:nvSpPr>
          <p:spPr bwMode="auto">
            <a:xfrm>
              <a:off x="3595"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1" name="Freeform 22163"/>
            <p:cNvSpPr>
              <a:spLocks/>
            </p:cNvSpPr>
            <p:nvPr/>
          </p:nvSpPr>
          <p:spPr bwMode="auto">
            <a:xfrm>
              <a:off x="3803"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2" name="Freeform 22164"/>
            <p:cNvSpPr>
              <a:spLocks/>
            </p:cNvSpPr>
            <p:nvPr/>
          </p:nvSpPr>
          <p:spPr bwMode="auto">
            <a:xfrm>
              <a:off x="294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3" name="Freeform 22165"/>
            <p:cNvSpPr>
              <a:spLocks/>
            </p:cNvSpPr>
            <p:nvPr/>
          </p:nvSpPr>
          <p:spPr bwMode="auto">
            <a:xfrm>
              <a:off x="3128" y="25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4" name="Freeform 22166"/>
            <p:cNvSpPr>
              <a:spLocks/>
            </p:cNvSpPr>
            <p:nvPr/>
          </p:nvSpPr>
          <p:spPr bwMode="auto">
            <a:xfrm>
              <a:off x="3068" y="24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5" name="Freeform 22167"/>
            <p:cNvSpPr>
              <a:spLocks/>
            </p:cNvSpPr>
            <p:nvPr/>
          </p:nvSpPr>
          <p:spPr bwMode="auto">
            <a:xfrm>
              <a:off x="2904" y="23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6" name="Freeform 22168"/>
            <p:cNvSpPr>
              <a:spLocks/>
            </p:cNvSpPr>
            <p:nvPr/>
          </p:nvSpPr>
          <p:spPr bwMode="auto">
            <a:xfrm>
              <a:off x="2688"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7" name="Freeform 22169"/>
            <p:cNvSpPr>
              <a:spLocks/>
            </p:cNvSpPr>
            <p:nvPr/>
          </p:nvSpPr>
          <p:spPr bwMode="auto">
            <a:xfrm>
              <a:off x="2692" y="25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8" name="Freeform 22170"/>
            <p:cNvSpPr>
              <a:spLocks/>
            </p:cNvSpPr>
            <p:nvPr/>
          </p:nvSpPr>
          <p:spPr bwMode="auto">
            <a:xfrm>
              <a:off x="2589" y="25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29" name="Freeform 22171"/>
            <p:cNvSpPr>
              <a:spLocks/>
            </p:cNvSpPr>
            <p:nvPr/>
          </p:nvSpPr>
          <p:spPr bwMode="auto">
            <a:xfrm>
              <a:off x="223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0" name="Freeform 22172"/>
            <p:cNvSpPr>
              <a:spLocks/>
            </p:cNvSpPr>
            <p:nvPr/>
          </p:nvSpPr>
          <p:spPr bwMode="auto">
            <a:xfrm>
              <a:off x="216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1" name="Freeform 22173"/>
            <p:cNvSpPr>
              <a:spLocks/>
            </p:cNvSpPr>
            <p:nvPr/>
          </p:nvSpPr>
          <p:spPr bwMode="auto">
            <a:xfrm>
              <a:off x="19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2" name="Freeform 22174"/>
            <p:cNvSpPr>
              <a:spLocks/>
            </p:cNvSpPr>
            <p:nvPr/>
          </p:nvSpPr>
          <p:spPr bwMode="auto">
            <a:xfrm>
              <a:off x="182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3" name="Freeform 22175"/>
            <p:cNvSpPr>
              <a:spLocks/>
            </p:cNvSpPr>
            <p:nvPr/>
          </p:nvSpPr>
          <p:spPr bwMode="auto">
            <a:xfrm>
              <a:off x="311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4" name="Freeform 22176"/>
            <p:cNvSpPr>
              <a:spLocks/>
            </p:cNvSpPr>
            <p:nvPr/>
          </p:nvSpPr>
          <p:spPr bwMode="auto">
            <a:xfrm>
              <a:off x="3028"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5" name="Freeform 22177"/>
            <p:cNvSpPr>
              <a:spLocks/>
            </p:cNvSpPr>
            <p:nvPr/>
          </p:nvSpPr>
          <p:spPr bwMode="auto">
            <a:xfrm>
              <a:off x="3036"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6" name="Freeform 22178"/>
            <p:cNvSpPr>
              <a:spLocks/>
            </p:cNvSpPr>
            <p:nvPr/>
          </p:nvSpPr>
          <p:spPr bwMode="auto">
            <a:xfrm>
              <a:off x="2960"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7" name="Freeform 22179"/>
            <p:cNvSpPr>
              <a:spLocks/>
            </p:cNvSpPr>
            <p:nvPr/>
          </p:nvSpPr>
          <p:spPr bwMode="auto">
            <a:xfrm>
              <a:off x="3439"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8" name="Freeform 22180"/>
            <p:cNvSpPr>
              <a:spLocks/>
            </p:cNvSpPr>
            <p:nvPr/>
          </p:nvSpPr>
          <p:spPr bwMode="auto">
            <a:xfrm>
              <a:off x="3675"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39" name="Freeform 22181"/>
            <p:cNvSpPr>
              <a:spLocks/>
            </p:cNvSpPr>
            <p:nvPr/>
          </p:nvSpPr>
          <p:spPr bwMode="auto">
            <a:xfrm>
              <a:off x="4134"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0" name="Freeform 22182"/>
            <p:cNvSpPr>
              <a:spLocks/>
            </p:cNvSpPr>
            <p:nvPr/>
          </p:nvSpPr>
          <p:spPr bwMode="auto">
            <a:xfrm>
              <a:off x="4150"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1" name="Freeform 22183"/>
            <p:cNvSpPr>
              <a:spLocks/>
            </p:cNvSpPr>
            <p:nvPr/>
          </p:nvSpPr>
          <p:spPr bwMode="auto">
            <a:xfrm>
              <a:off x="4070"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2" name="Freeform 22184"/>
            <p:cNvSpPr>
              <a:spLocks/>
            </p:cNvSpPr>
            <p:nvPr/>
          </p:nvSpPr>
          <p:spPr bwMode="auto">
            <a:xfrm>
              <a:off x="4198"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3" name="Freeform 22185"/>
            <p:cNvSpPr>
              <a:spLocks/>
            </p:cNvSpPr>
            <p:nvPr/>
          </p:nvSpPr>
          <p:spPr bwMode="auto">
            <a:xfrm>
              <a:off x="4342"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4" name="Freeform 22186"/>
            <p:cNvSpPr>
              <a:spLocks/>
            </p:cNvSpPr>
            <p:nvPr/>
          </p:nvSpPr>
          <p:spPr bwMode="auto">
            <a:xfrm>
              <a:off x="4274"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5" name="Freeform 22187"/>
            <p:cNvSpPr>
              <a:spLocks/>
            </p:cNvSpPr>
            <p:nvPr/>
          </p:nvSpPr>
          <p:spPr bwMode="auto">
            <a:xfrm>
              <a:off x="4258"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6" name="Freeform 22188"/>
            <p:cNvSpPr>
              <a:spLocks/>
            </p:cNvSpPr>
            <p:nvPr/>
          </p:nvSpPr>
          <p:spPr bwMode="auto">
            <a:xfrm>
              <a:off x="4210"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7" name="Freeform 22189"/>
            <p:cNvSpPr>
              <a:spLocks/>
            </p:cNvSpPr>
            <p:nvPr/>
          </p:nvSpPr>
          <p:spPr bwMode="auto">
            <a:xfrm>
              <a:off x="3847"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8" name="Freeform 22190"/>
            <p:cNvSpPr>
              <a:spLocks/>
            </p:cNvSpPr>
            <p:nvPr/>
          </p:nvSpPr>
          <p:spPr bwMode="auto">
            <a:xfrm>
              <a:off x="3244"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49" name="Freeform 22191"/>
            <p:cNvSpPr>
              <a:spLocks/>
            </p:cNvSpPr>
            <p:nvPr/>
          </p:nvSpPr>
          <p:spPr bwMode="auto">
            <a:xfrm>
              <a:off x="2948"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0" name="Freeform 22192"/>
            <p:cNvSpPr>
              <a:spLocks/>
            </p:cNvSpPr>
            <p:nvPr/>
          </p:nvSpPr>
          <p:spPr bwMode="auto">
            <a:xfrm>
              <a:off x="2521"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1" name="Freeform 22193"/>
            <p:cNvSpPr>
              <a:spLocks/>
            </p:cNvSpPr>
            <p:nvPr/>
          </p:nvSpPr>
          <p:spPr bwMode="auto">
            <a:xfrm>
              <a:off x="3244"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2" name="Freeform 22194"/>
            <p:cNvSpPr>
              <a:spLocks/>
            </p:cNvSpPr>
            <p:nvPr/>
          </p:nvSpPr>
          <p:spPr bwMode="auto">
            <a:xfrm>
              <a:off x="3567"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3" name="Freeform 22195"/>
            <p:cNvSpPr>
              <a:spLocks/>
            </p:cNvSpPr>
            <p:nvPr/>
          </p:nvSpPr>
          <p:spPr bwMode="auto">
            <a:xfrm>
              <a:off x="3300" y="1563"/>
              <a:ext cx="7" cy="7"/>
            </a:xfrm>
            <a:custGeom>
              <a:avLst/>
              <a:gdLst>
                <a:gd name="T0" fmla="*/ 4 w 7"/>
                <a:gd name="T1" fmla="*/ 0 h 7"/>
                <a:gd name="T2" fmla="*/ 7 w 7"/>
                <a:gd name="T3" fmla="*/ 4 h 7"/>
                <a:gd name="T4" fmla="*/ 4 w 7"/>
                <a:gd name="T5" fmla="*/ 7 h 7"/>
                <a:gd name="T6" fmla="*/ 0 w 7"/>
                <a:gd name="T7" fmla="*/ 4 h 7"/>
                <a:gd name="T8" fmla="*/ 4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4" y="0"/>
                  </a:moveTo>
                  <a:lnTo>
                    <a:pt x="7"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4" name="Freeform 22196"/>
            <p:cNvSpPr>
              <a:spLocks/>
            </p:cNvSpPr>
            <p:nvPr/>
          </p:nvSpPr>
          <p:spPr bwMode="auto">
            <a:xfrm>
              <a:off x="3631"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5" name="Freeform 22197"/>
            <p:cNvSpPr>
              <a:spLocks/>
            </p:cNvSpPr>
            <p:nvPr/>
          </p:nvSpPr>
          <p:spPr bwMode="auto">
            <a:xfrm>
              <a:off x="3922"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6" name="Freeform 22198"/>
            <p:cNvSpPr>
              <a:spLocks/>
            </p:cNvSpPr>
            <p:nvPr/>
          </p:nvSpPr>
          <p:spPr bwMode="auto">
            <a:xfrm>
              <a:off x="3994"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7" name="Freeform 22199"/>
            <p:cNvSpPr>
              <a:spLocks/>
            </p:cNvSpPr>
            <p:nvPr/>
          </p:nvSpPr>
          <p:spPr bwMode="auto">
            <a:xfrm>
              <a:off x="4118"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8" name="Freeform 22200"/>
            <p:cNvSpPr>
              <a:spLocks/>
            </p:cNvSpPr>
            <p:nvPr/>
          </p:nvSpPr>
          <p:spPr bwMode="auto">
            <a:xfrm>
              <a:off x="4242"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59" name="Freeform 22201"/>
            <p:cNvSpPr>
              <a:spLocks/>
            </p:cNvSpPr>
            <p:nvPr/>
          </p:nvSpPr>
          <p:spPr bwMode="auto">
            <a:xfrm>
              <a:off x="4374"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0" name="Freeform 22202"/>
            <p:cNvSpPr>
              <a:spLocks/>
            </p:cNvSpPr>
            <p:nvPr/>
          </p:nvSpPr>
          <p:spPr bwMode="auto">
            <a:xfrm>
              <a:off x="4366"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1" name="Freeform 22203"/>
            <p:cNvSpPr>
              <a:spLocks/>
            </p:cNvSpPr>
            <p:nvPr/>
          </p:nvSpPr>
          <p:spPr bwMode="auto">
            <a:xfrm>
              <a:off x="4382"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2" name="Freeform 22204"/>
            <p:cNvSpPr>
              <a:spLocks/>
            </p:cNvSpPr>
            <p:nvPr/>
          </p:nvSpPr>
          <p:spPr bwMode="auto">
            <a:xfrm>
              <a:off x="3791"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3" name="Freeform 22205"/>
            <p:cNvSpPr>
              <a:spLocks/>
            </p:cNvSpPr>
            <p:nvPr/>
          </p:nvSpPr>
          <p:spPr bwMode="auto">
            <a:xfrm>
              <a:off x="2872"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4" name="Freeform 22206"/>
            <p:cNvSpPr>
              <a:spLocks/>
            </p:cNvSpPr>
            <p:nvPr/>
          </p:nvSpPr>
          <p:spPr bwMode="auto">
            <a:xfrm>
              <a:off x="2581"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5" name="Freeform 22207"/>
            <p:cNvSpPr>
              <a:spLocks/>
            </p:cNvSpPr>
            <p:nvPr/>
          </p:nvSpPr>
          <p:spPr bwMode="auto">
            <a:xfrm>
              <a:off x="2441"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6" name="Freeform 22208"/>
            <p:cNvSpPr>
              <a:spLocks/>
            </p:cNvSpPr>
            <p:nvPr/>
          </p:nvSpPr>
          <p:spPr bwMode="auto">
            <a:xfrm>
              <a:off x="2824"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7" name="Freeform 22209"/>
            <p:cNvSpPr>
              <a:spLocks/>
            </p:cNvSpPr>
            <p:nvPr/>
          </p:nvSpPr>
          <p:spPr bwMode="auto">
            <a:xfrm>
              <a:off x="3232"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8" name="Freeform 22210"/>
            <p:cNvSpPr>
              <a:spLocks/>
            </p:cNvSpPr>
            <p:nvPr/>
          </p:nvSpPr>
          <p:spPr bwMode="auto">
            <a:xfrm>
              <a:off x="3060"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69" name="Freeform 22211"/>
            <p:cNvSpPr>
              <a:spLocks/>
            </p:cNvSpPr>
            <p:nvPr/>
          </p:nvSpPr>
          <p:spPr bwMode="auto">
            <a:xfrm>
              <a:off x="3307"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0" name="Freeform 22212"/>
            <p:cNvSpPr>
              <a:spLocks/>
            </p:cNvSpPr>
            <p:nvPr/>
          </p:nvSpPr>
          <p:spPr bwMode="auto">
            <a:xfrm>
              <a:off x="363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1" name="Freeform 22213"/>
            <p:cNvSpPr>
              <a:spLocks/>
            </p:cNvSpPr>
            <p:nvPr/>
          </p:nvSpPr>
          <p:spPr bwMode="auto">
            <a:xfrm>
              <a:off x="4130"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2" name="Freeform 22214"/>
            <p:cNvSpPr>
              <a:spLocks/>
            </p:cNvSpPr>
            <p:nvPr/>
          </p:nvSpPr>
          <p:spPr bwMode="auto">
            <a:xfrm>
              <a:off x="4122"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3" name="Freeform 22215"/>
            <p:cNvSpPr>
              <a:spLocks/>
            </p:cNvSpPr>
            <p:nvPr/>
          </p:nvSpPr>
          <p:spPr bwMode="auto">
            <a:xfrm>
              <a:off x="4186"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4" name="Freeform 22216"/>
            <p:cNvSpPr>
              <a:spLocks/>
            </p:cNvSpPr>
            <p:nvPr/>
          </p:nvSpPr>
          <p:spPr bwMode="auto">
            <a:xfrm>
              <a:off x="4206"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5" name="Freeform 22217"/>
            <p:cNvSpPr>
              <a:spLocks/>
            </p:cNvSpPr>
            <p:nvPr/>
          </p:nvSpPr>
          <p:spPr bwMode="auto">
            <a:xfrm>
              <a:off x="417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6" name="Freeform 22218"/>
            <p:cNvSpPr>
              <a:spLocks/>
            </p:cNvSpPr>
            <p:nvPr/>
          </p:nvSpPr>
          <p:spPr bwMode="auto">
            <a:xfrm>
              <a:off x="4162"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7" name="Freeform 22219"/>
            <p:cNvSpPr>
              <a:spLocks/>
            </p:cNvSpPr>
            <p:nvPr/>
          </p:nvSpPr>
          <p:spPr bwMode="auto">
            <a:xfrm>
              <a:off x="3775"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8" name="Freeform 22220"/>
            <p:cNvSpPr>
              <a:spLocks/>
            </p:cNvSpPr>
            <p:nvPr/>
          </p:nvSpPr>
          <p:spPr bwMode="auto">
            <a:xfrm>
              <a:off x="3108"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79" name="Freeform 22221"/>
            <p:cNvSpPr>
              <a:spLocks/>
            </p:cNvSpPr>
            <p:nvPr/>
          </p:nvSpPr>
          <p:spPr bwMode="auto">
            <a:xfrm>
              <a:off x="2748"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0" name="Freeform 22222"/>
            <p:cNvSpPr>
              <a:spLocks/>
            </p:cNvSpPr>
            <p:nvPr/>
          </p:nvSpPr>
          <p:spPr bwMode="auto">
            <a:xfrm>
              <a:off x="2577"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1" name="Freeform 22223"/>
            <p:cNvSpPr>
              <a:spLocks/>
            </p:cNvSpPr>
            <p:nvPr/>
          </p:nvSpPr>
          <p:spPr bwMode="auto">
            <a:xfrm>
              <a:off x="3687"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2" name="Freeform 22224"/>
            <p:cNvSpPr>
              <a:spLocks/>
            </p:cNvSpPr>
            <p:nvPr/>
          </p:nvSpPr>
          <p:spPr bwMode="auto">
            <a:xfrm>
              <a:off x="3495"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3" name="Freeform 22225"/>
            <p:cNvSpPr>
              <a:spLocks/>
            </p:cNvSpPr>
            <p:nvPr/>
          </p:nvSpPr>
          <p:spPr bwMode="auto">
            <a:xfrm>
              <a:off x="3359"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4" name="Freeform 22226"/>
            <p:cNvSpPr>
              <a:spLocks/>
            </p:cNvSpPr>
            <p:nvPr/>
          </p:nvSpPr>
          <p:spPr bwMode="auto">
            <a:xfrm>
              <a:off x="3619"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5" name="Freeform 22227"/>
            <p:cNvSpPr>
              <a:spLocks/>
            </p:cNvSpPr>
            <p:nvPr/>
          </p:nvSpPr>
          <p:spPr bwMode="auto">
            <a:xfrm>
              <a:off x="3759"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6" name="Freeform 22228"/>
            <p:cNvSpPr>
              <a:spLocks/>
            </p:cNvSpPr>
            <p:nvPr/>
          </p:nvSpPr>
          <p:spPr bwMode="auto">
            <a:xfrm>
              <a:off x="3759"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7" name="Freeform 22229"/>
            <p:cNvSpPr>
              <a:spLocks/>
            </p:cNvSpPr>
            <p:nvPr/>
          </p:nvSpPr>
          <p:spPr bwMode="auto">
            <a:xfrm>
              <a:off x="3966"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8" name="Freeform 22230"/>
            <p:cNvSpPr>
              <a:spLocks/>
            </p:cNvSpPr>
            <p:nvPr/>
          </p:nvSpPr>
          <p:spPr bwMode="auto">
            <a:xfrm>
              <a:off x="4062"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89" name="Freeform 22231"/>
            <p:cNvSpPr>
              <a:spLocks/>
            </p:cNvSpPr>
            <p:nvPr/>
          </p:nvSpPr>
          <p:spPr bwMode="auto">
            <a:xfrm>
              <a:off x="4066"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0" name="Freeform 22232"/>
            <p:cNvSpPr>
              <a:spLocks/>
            </p:cNvSpPr>
            <p:nvPr/>
          </p:nvSpPr>
          <p:spPr bwMode="auto">
            <a:xfrm>
              <a:off x="4066"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1" name="Freeform 22233"/>
            <p:cNvSpPr>
              <a:spLocks/>
            </p:cNvSpPr>
            <p:nvPr/>
          </p:nvSpPr>
          <p:spPr bwMode="auto">
            <a:xfrm>
              <a:off x="3990"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2" name="Freeform 22234"/>
            <p:cNvSpPr>
              <a:spLocks/>
            </p:cNvSpPr>
            <p:nvPr/>
          </p:nvSpPr>
          <p:spPr bwMode="auto">
            <a:xfrm>
              <a:off x="3699"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3" name="Freeform 22235"/>
            <p:cNvSpPr>
              <a:spLocks/>
            </p:cNvSpPr>
            <p:nvPr/>
          </p:nvSpPr>
          <p:spPr bwMode="auto">
            <a:xfrm>
              <a:off x="3435"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4" name="Freeform 22236"/>
            <p:cNvSpPr>
              <a:spLocks/>
            </p:cNvSpPr>
            <p:nvPr/>
          </p:nvSpPr>
          <p:spPr bwMode="auto">
            <a:xfrm>
              <a:off x="3112"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5" name="Freeform 22237"/>
            <p:cNvSpPr>
              <a:spLocks/>
            </p:cNvSpPr>
            <p:nvPr/>
          </p:nvSpPr>
          <p:spPr bwMode="auto">
            <a:xfrm>
              <a:off x="2808"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6" name="Freeform 22238"/>
            <p:cNvSpPr>
              <a:spLocks/>
            </p:cNvSpPr>
            <p:nvPr/>
          </p:nvSpPr>
          <p:spPr bwMode="auto">
            <a:xfrm>
              <a:off x="2724"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7" name="Freeform 22239"/>
            <p:cNvSpPr>
              <a:spLocks/>
            </p:cNvSpPr>
            <p:nvPr/>
          </p:nvSpPr>
          <p:spPr bwMode="auto">
            <a:xfrm>
              <a:off x="3479"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8" name="Freeform 22240"/>
            <p:cNvSpPr>
              <a:spLocks/>
            </p:cNvSpPr>
            <p:nvPr/>
          </p:nvSpPr>
          <p:spPr bwMode="auto">
            <a:xfrm>
              <a:off x="3220"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099" name="Freeform 22241"/>
            <p:cNvSpPr>
              <a:spLocks/>
            </p:cNvSpPr>
            <p:nvPr/>
          </p:nvSpPr>
          <p:spPr bwMode="auto">
            <a:xfrm>
              <a:off x="3635"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0" name="Freeform 22242"/>
            <p:cNvSpPr>
              <a:spLocks/>
            </p:cNvSpPr>
            <p:nvPr/>
          </p:nvSpPr>
          <p:spPr bwMode="auto">
            <a:xfrm>
              <a:off x="3795"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1" name="Freeform 22243"/>
            <p:cNvSpPr>
              <a:spLocks/>
            </p:cNvSpPr>
            <p:nvPr/>
          </p:nvSpPr>
          <p:spPr bwMode="auto">
            <a:xfrm>
              <a:off x="3695"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2" name="Freeform 22244"/>
            <p:cNvSpPr>
              <a:spLocks/>
            </p:cNvSpPr>
            <p:nvPr/>
          </p:nvSpPr>
          <p:spPr bwMode="auto">
            <a:xfrm>
              <a:off x="3719"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3" name="Freeform 22245"/>
            <p:cNvSpPr>
              <a:spLocks/>
            </p:cNvSpPr>
            <p:nvPr/>
          </p:nvSpPr>
          <p:spPr bwMode="auto">
            <a:xfrm>
              <a:off x="3962"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4" name="Freeform 22246"/>
            <p:cNvSpPr>
              <a:spLocks/>
            </p:cNvSpPr>
            <p:nvPr/>
          </p:nvSpPr>
          <p:spPr bwMode="auto">
            <a:xfrm>
              <a:off x="4026"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5" name="Freeform 22247"/>
            <p:cNvSpPr>
              <a:spLocks/>
            </p:cNvSpPr>
            <p:nvPr/>
          </p:nvSpPr>
          <p:spPr bwMode="auto">
            <a:xfrm>
              <a:off x="3875"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6" name="Freeform 22248"/>
            <p:cNvSpPr>
              <a:spLocks/>
            </p:cNvSpPr>
            <p:nvPr/>
          </p:nvSpPr>
          <p:spPr bwMode="auto">
            <a:xfrm>
              <a:off x="3723"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7" name="Freeform 22249"/>
            <p:cNvSpPr>
              <a:spLocks/>
            </p:cNvSpPr>
            <p:nvPr/>
          </p:nvSpPr>
          <p:spPr bwMode="auto">
            <a:xfrm>
              <a:off x="3351"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8" name="Freeform 22250"/>
            <p:cNvSpPr>
              <a:spLocks/>
            </p:cNvSpPr>
            <p:nvPr/>
          </p:nvSpPr>
          <p:spPr bwMode="auto">
            <a:xfrm>
              <a:off x="272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09" name="Freeform 22251"/>
            <p:cNvSpPr>
              <a:spLocks/>
            </p:cNvSpPr>
            <p:nvPr/>
          </p:nvSpPr>
          <p:spPr bwMode="auto">
            <a:xfrm>
              <a:off x="2952"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0" name="Freeform 22252"/>
            <p:cNvSpPr>
              <a:spLocks/>
            </p:cNvSpPr>
            <p:nvPr/>
          </p:nvSpPr>
          <p:spPr bwMode="auto">
            <a:xfrm>
              <a:off x="3140"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1" name="Freeform 22253"/>
            <p:cNvSpPr>
              <a:spLocks/>
            </p:cNvSpPr>
            <p:nvPr/>
          </p:nvSpPr>
          <p:spPr bwMode="auto">
            <a:xfrm>
              <a:off x="3236"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2" name="Freeform 22254"/>
            <p:cNvSpPr>
              <a:spLocks/>
            </p:cNvSpPr>
            <p:nvPr/>
          </p:nvSpPr>
          <p:spPr bwMode="auto">
            <a:xfrm>
              <a:off x="3467"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3" name="Freeform 22255"/>
            <p:cNvSpPr>
              <a:spLocks/>
            </p:cNvSpPr>
            <p:nvPr/>
          </p:nvSpPr>
          <p:spPr bwMode="auto">
            <a:xfrm>
              <a:off x="3451"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4" name="Freeform 22256"/>
            <p:cNvSpPr>
              <a:spLocks/>
            </p:cNvSpPr>
            <p:nvPr/>
          </p:nvSpPr>
          <p:spPr bwMode="auto">
            <a:xfrm>
              <a:off x="208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5" name="Freeform 22257"/>
            <p:cNvSpPr>
              <a:spLocks/>
            </p:cNvSpPr>
            <p:nvPr/>
          </p:nvSpPr>
          <p:spPr bwMode="auto">
            <a:xfrm>
              <a:off x="221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6" name="Freeform 22258"/>
            <p:cNvSpPr>
              <a:spLocks/>
            </p:cNvSpPr>
            <p:nvPr/>
          </p:nvSpPr>
          <p:spPr bwMode="auto">
            <a:xfrm>
              <a:off x="18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7" name="Freeform 22259"/>
            <p:cNvSpPr>
              <a:spLocks/>
            </p:cNvSpPr>
            <p:nvPr/>
          </p:nvSpPr>
          <p:spPr bwMode="auto">
            <a:xfrm>
              <a:off x="178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8" name="Freeform 22260"/>
            <p:cNvSpPr>
              <a:spLocks/>
            </p:cNvSpPr>
            <p:nvPr/>
          </p:nvSpPr>
          <p:spPr bwMode="auto">
            <a:xfrm>
              <a:off x="16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19" name="Freeform 22261"/>
            <p:cNvSpPr>
              <a:spLocks/>
            </p:cNvSpPr>
            <p:nvPr/>
          </p:nvSpPr>
          <p:spPr bwMode="auto">
            <a:xfrm>
              <a:off x="14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0" name="Freeform 22262"/>
            <p:cNvSpPr>
              <a:spLocks/>
            </p:cNvSpPr>
            <p:nvPr/>
          </p:nvSpPr>
          <p:spPr bwMode="auto">
            <a:xfrm>
              <a:off x="143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1" name="Freeform 22263"/>
            <p:cNvSpPr>
              <a:spLocks/>
            </p:cNvSpPr>
            <p:nvPr/>
          </p:nvSpPr>
          <p:spPr bwMode="auto">
            <a:xfrm>
              <a:off x="13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2" name="Freeform 22264"/>
            <p:cNvSpPr>
              <a:spLocks/>
            </p:cNvSpPr>
            <p:nvPr/>
          </p:nvSpPr>
          <p:spPr bwMode="auto">
            <a:xfrm>
              <a:off x="1451" y="2625"/>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123" name="Freeform 22265"/>
            <p:cNvSpPr>
              <a:spLocks/>
            </p:cNvSpPr>
            <p:nvPr/>
          </p:nvSpPr>
          <p:spPr bwMode="auto">
            <a:xfrm>
              <a:off x="2852"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4" name="Freeform 22266"/>
            <p:cNvSpPr>
              <a:spLocks/>
            </p:cNvSpPr>
            <p:nvPr/>
          </p:nvSpPr>
          <p:spPr bwMode="auto">
            <a:xfrm>
              <a:off x="306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125" name="Freeform 22267"/>
            <p:cNvSpPr>
              <a:spLocks/>
            </p:cNvSpPr>
            <p:nvPr/>
          </p:nvSpPr>
          <p:spPr bwMode="auto">
            <a:xfrm>
              <a:off x="3076"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6" name="Freeform 22268"/>
            <p:cNvSpPr>
              <a:spLocks/>
            </p:cNvSpPr>
            <p:nvPr/>
          </p:nvSpPr>
          <p:spPr bwMode="auto">
            <a:xfrm>
              <a:off x="230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7" name="Freeform 22269"/>
            <p:cNvSpPr>
              <a:spLocks/>
            </p:cNvSpPr>
            <p:nvPr/>
          </p:nvSpPr>
          <p:spPr bwMode="auto">
            <a:xfrm>
              <a:off x="25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8" name="Freeform 22270"/>
            <p:cNvSpPr>
              <a:spLocks/>
            </p:cNvSpPr>
            <p:nvPr/>
          </p:nvSpPr>
          <p:spPr bwMode="auto">
            <a:xfrm>
              <a:off x="3511"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29" name="Freeform 22271"/>
            <p:cNvSpPr>
              <a:spLocks/>
            </p:cNvSpPr>
            <p:nvPr/>
          </p:nvSpPr>
          <p:spPr bwMode="auto">
            <a:xfrm>
              <a:off x="3319"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0" name="Freeform 22272"/>
            <p:cNvSpPr>
              <a:spLocks/>
            </p:cNvSpPr>
            <p:nvPr/>
          </p:nvSpPr>
          <p:spPr bwMode="auto">
            <a:xfrm>
              <a:off x="3236"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1" name="Freeform 22273"/>
            <p:cNvSpPr>
              <a:spLocks/>
            </p:cNvSpPr>
            <p:nvPr/>
          </p:nvSpPr>
          <p:spPr bwMode="auto">
            <a:xfrm>
              <a:off x="274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2" name="Freeform 22274"/>
            <p:cNvSpPr>
              <a:spLocks/>
            </p:cNvSpPr>
            <p:nvPr/>
          </p:nvSpPr>
          <p:spPr bwMode="auto">
            <a:xfrm>
              <a:off x="2896"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3" name="Freeform 22275"/>
            <p:cNvSpPr>
              <a:spLocks/>
            </p:cNvSpPr>
            <p:nvPr/>
          </p:nvSpPr>
          <p:spPr bwMode="auto">
            <a:xfrm>
              <a:off x="2988"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4" name="Freeform 22276"/>
            <p:cNvSpPr>
              <a:spLocks/>
            </p:cNvSpPr>
            <p:nvPr/>
          </p:nvSpPr>
          <p:spPr bwMode="auto">
            <a:xfrm>
              <a:off x="2932"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5" name="Freeform 22277"/>
            <p:cNvSpPr>
              <a:spLocks/>
            </p:cNvSpPr>
            <p:nvPr/>
          </p:nvSpPr>
          <p:spPr bwMode="auto">
            <a:xfrm>
              <a:off x="2776" y="24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6" name="Freeform 22278"/>
            <p:cNvSpPr>
              <a:spLocks/>
            </p:cNvSpPr>
            <p:nvPr/>
          </p:nvSpPr>
          <p:spPr bwMode="auto">
            <a:xfrm>
              <a:off x="2629"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7" name="Freeform 22279"/>
            <p:cNvSpPr>
              <a:spLocks/>
            </p:cNvSpPr>
            <p:nvPr/>
          </p:nvSpPr>
          <p:spPr bwMode="auto">
            <a:xfrm>
              <a:off x="2309" y="25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8" name="Freeform 22280"/>
            <p:cNvSpPr>
              <a:spLocks/>
            </p:cNvSpPr>
            <p:nvPr/>
          </p:nvSpPr>
          <p:spPr bwMode="auto">
            <a:xfrm>
              <a:off x="2445"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39" name="Freeform 22281"/>
            <p:cNvSpPr>
              <a:spLocks/>
            </p:cNvSpPr>
            <p:nvPr/>
          </p:nvSpPr>
          <p:spPr bwMode="auto">
            <a:xfrm>
              <a:off x="2653"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0" name="Freeform 22282"/>
            <p:cNvSpPr>
              <a:spLocks/>
            </p:cNvSpPr>
            <p:nvPr/>
          </p:nvSpPr>
          <p:spPr bwMode="auto">
            <a:xfrm>
              <a:off x="2173"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1" name="Freeform 22283"/>
            <p:cNvSpPr>
              <a:spLocks/>
            </p:cNvSpPr>
            <p:nvPr/>
          </p:nvSpPr>
          <p:spPr bwMode="auto">
            <a:xfrm>
              <a:off x="215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2" name="Freeform 22284"/>
            <p:cNvSpPr>
              <a:spLocks/>
            </p:cNvSpPr>
            <p:nvPr/>
          </p:nvSpPr>
          <p:spPr bwMode="auto">
            <a:xfrm>
              <a:off x="3403"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3" name="Freeform 22285"/>
            <p:cNvSpPr>
              <a:spLocks/>
            </p:cNvSpPr>
            <p:nvPr/>
          </p:nvSpPr>
          <p:spPr bwMode="auto">
            <a:xfrm>
              <a:off x="3407"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4" name="Freeform 22286"/>
            <p:cNvSpPr>
              <a:spLocks/>
            </p:cNvSpPr>
            <p:nvPr/>
          </p:nvSpPr>
          <p:spPr bwMode="auto">
            <a:xfrm>
              <a:off x="3475"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5" name="Freeform 22287"/>
            <p:cNvSpPr>
              <a:spLocks/>
            </p:cNvSpPr>
            <p:nvPr/>
          </p:nvSpPr>
          <p:spPr bwMode="auto">
            <a:xfrm>
              <a:off x="3867"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6" name="Freeform 22288"/>
            <p:cNvSpPr>
              <a:spLocks/>
            </p:cNvSpPr>
            <p:nvPr/>
          </p:nvSpPr>
          <p:spPr bwMode="auto">
            <a:xfrm>
              <a:off x="3926"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7" name="Freeform 22289"/>
            <p:cNvSpPr>
              <a:spLocks/>
            </p:cNvSpPr>
            <p:nvPr/>
          </p:nvSpPr>
          <p:spPr bwMode="auto">
            <a:xfrm>
              <a:off x="4422"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8" name="Freeform 22290"/>
            <p:cNvSpPr>
              <a:spLocks/>
            </p:cNvSpPr>
            <p:nvPr/>
          </p:nvSpPr>
          <p:spPr bwMode="auto">
            <a:xfrm>
              <a:off x="4358"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49" name="Freeform 22291"/>
            <p:cNvSpPr>
              <a:spLocks/>
            </p:cNvSpPr>
            <p:nvPr/>
          </p:nvSpPr>
          <p:spPr bwMode="auto">
            <a:xfrm>
              <a:off x="4530"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0" name="Freeform 22292"/>
            <p:cNvSpPr>
              <a:spLocks/>
            </p:cNvSpPr>
            <p:nvPr/>
          </p:nvSpPr>
          <p:spPr bwMode="auto">
            <a:xfrm>
              <a:off x="4338"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1" name="Freeform 22293"/>
            <p:cNvSpPr>
              <a:spLocks/>
            </p:cNvSpPr>
            <p:nvPr/>
          </p:nvSpPr>
          <p:spPr bwMode="auto">
            <a:xfrm>
              <a:off x="4178"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2" name="Freeform 22294"/>
            <p:cNvSpPr>
              <a:spLocks/>
            </p:cNvSpPr>
            <p:nvPr/>
          </p:nvSpPr>
          <p:spPr bwMode="auto">
            <a:xfrm>
              <a:off x="4238"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3" name="Freeform 22295"/>
            <p:cNvSpPr>
              <a:spLocks/>
            </p:cNvSpPr>
            <p:nvPr/>
          </p:nvSpPr>
          <p:spPr bwMode="auto">
            <a:xfrm>
              <a:off x="4454"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4" name="Freeform 22296"/>
            <p:cNvSpPr>
              <a:spLocks/>
            </p:cNvSpPr>
            <p:nvPr/>
          </p:nvSpPr>
          <p:spPr bwMode="auto">
            <a:xfrm>
              <a:off x="4402"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5" name="Freeform 22297"/>
            <p:cNvSpPr>
              <a:spLocks/>
            </p:cNvSpPr>
            <p:nvPr/>
          </p:nvSpPr>
          <p:spPr bwMode="auto">
            <a:xfrm>
              <a:off x="4238"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6" name="Freeform 22298"/>
            <p:cNvSpPr>
              <a:spLocks/>
            </p:cNvSpPr>
            <p:nvPr/>
          </p:nvSpPr>
          <p:spPr bwMode="auto">
            <a:xfrm>
              <a:off x="3990"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7" name="Freeform 22299"/>
            <p:cNvSpPr>
              <a:spLocks/>
            </p:cNvSpPr>
            <p:nvPr/>
          </p:nvSpPr>
          <p:spPr bwMode="auto">
            <a:xfrm>
              <a:off x="3523"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8" name="Freeform 22300"/>
            <p:cNvSpPr>
              <a:spLocks/>
            </p:cNvSpPr>
            <p:nvPr/>
          </p:nvSpPr>
          <p:spPr bwMode="auto">
            <a:xfrm>
              <a:off x="3000"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59" name="Freeform 22301"/>
            <p:cNvSpPr>
              <a:spLocks/>
            </p:cNvSpPr>
            <p:nvPr/>
          </p:nvSpPr>
          <p:spPr bwMode="auto">
            <a:xfrm>
              <a:off x="2964"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0" name="Freeform 22302"/>
            <p:cNvSpPr>
              <a:spLocks/>
            </p:cNvSpPr>
            <p:nvPr/>
          </p:nvSpPr>
          <p:spPr bwMode="auto">
            <a:xfrm>
              <a:off x="3575"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1" name="Freeform 22303"/>
            <p:cNvSpPr>
              <a:spLocks/>
            </p:cNvSpPr>
            <p:nvPr/>
          </p:nvSpPr>
          <p:spPr bwMode="auto">
            <a:xfrm>
              <a:off x="356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2" name="Freeform 22304"/>
            <p:cNvSpPr>
              <a:spLocks/>
            </p:cNvSpPr>
            <p:nvPr/>
          </p:nvSpPr>
          <p:spPr bwMode="auto">
            <a:xfrm>
              <a:off x="3475"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3" name="Freeform 22305"/>
            <p:cNvSpPr>
              <a:spLocks/>
            </p:cNvSpPr>
            <p:nvPr/>
          </p:nvSpPr>
          <p:spPr bwMode="auto">
            <a:xfrm>
              <a:off x="3807"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4" name="Freeform 22306"/>
            <p:cNvSpPr>
              <a:spLocks/>
            </p:cNvSpPr>
            <p:nvPr/>
          </p:nvSpPr>
          <p:spPr bwMode="auto">
            <a:xfrm>
              <a:off x="4006"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5" name="Freeform 22307"/>
            <p:cNvSpPr>
              <a:spLocks/>
            </p:cNvSpPr>
            <p:nvPr/>
          </p:nvSpPr>
          <p:spPr bwMode="auto">
            <a:xfrm>
              <a:off x="4130"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6" name="Freeform 22308"/>
            <p:cNvSpPr>
              <a:spLocks/>
            </p:cNvSpPr>
            <p:nvPr/>
          </p:nvSpPr>
          <p:spPr bwMode="auto">
            <a:xfrm>
              <a:off x="4186"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7" name="Freeform 22309"/>
            <p:cNvSpPr>
              <a:spLocks/>
            </p:cNvSpPr>
            <p:nvPr/>
          </p:nvSpPr>
          <p:spPr bwMode="auto">
            <a:xfrm>
              <a:off x="4250"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8" name="Freeform 22310"/>
            <p:cNvSpPr>
              <a:spLocks/>
            </p:cNvSpPr>
            <p:nvPr/>
          </p:nvSpPr>
          <p:spPr bwMode="auto">
            <a:xfrm>
              <a:off x="4166"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69" name="Freeform 22311"/>
            <p:cNvSpPr>
              <a:spLocks/>
            </p:cNvSpPr>
            <p:nvPr/>
          </p:nvSpPr>
          <p:spPr bwMode="auto">
            <a:xfrm>
              <a:off x="4070"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0" name="Freeform 22312"/>
            <p:cNvSpPr>
              <a:spLocks/>
            </p:cNvSpPr>
            <p:nvPr/>
          </p:nvSpPr>
          <p:spPr bwMode="auto">
            <a:xfrm>
              <a:off x="4130"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1" name="Freeform 22313"/>
            <p:cNvSpPr>
              <a:spLocks/>
            </p:cNvSpPr>
            <p:nvPr/>
          </p:nvSpPr>
          <p:spPr bwMode="auto">
            <a:xfrm>
              <a:off x="3639"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2" name="Freeform 22314"/>
            <p:cNvSpPr>
              <a:spLocks/>
            </p:cNvSpPr>
            <p:nvPr/>
          </p:nvSpPr>
          <p:spPr bwMode="auto">
            <a:xfrm>
              <a:off x="3347"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3" name="Freeform 22315"/>
            <p:cNvSpPr>
              <a:spLocks/>
            </p:cNvSpPr>
            <p:nvPr/>
          </p:nvSpPr>
          <p:spPr bwMode="auto">
            <a:xfrm>
              <a:off x="2984"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4" name="Freeform 22316"/>
            <p:cNvSpPr>
              <a:spLocks/>
            </p:cNvSpPr>
            <p:nvPr/>
          </p:nvSpPr>
          <p:spPr bwMode="auto">
            <a:xfrm>
              <a:off x="3076"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5" name="Freeform 22317"/>
            <p:cNvSpPr>
              <a:spLocks/>
            </p:cNvSpPr>
            <p:nvPr/>
          </p:nvSpPr>
          <p:spPr bwMode="auto">
            <a:xfrm>
              <a:off x="3775"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6" name="Freeform 22318"/>
            <p:cNvSpPr>
              <a:spLocks/>
            </p:cNvSpPr>
            <p:nvPr/>
          </p:nvSpPr>
          <p:spPr bwMode="auto">
            <a:xfrm>
              <a:off x="3679"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7" name="Freeform 22319"/>
            <p:cNvSpPr>
              <a:spLocks/>
            </p:cNvSpPr>
            <p:nvPr/>
          </p:nvSpPr>
          <p:spPr bwMode="auto">
            <a:xfrm>
              <a:off x="3791"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8" name="Freeform 22320"/>
            <p:cNvSpPr>
              <a:spLocks/>
            </p:cNvSpPr>
            <p:nvPr/>
          </p:nvSpPr>
          <p:spPr bwMode="auto">
            <a:xfrm>
              <a:off x="3879"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79" name="Freeform 22321"/>
            <p:cNvSpPr>
              <a:spLocks/>
            </p:cNvSpPr>
            <p:nvPr/>
          </p:nvSpPr>
          <p:spPr bwMode="auto">
            <a:xfrm>
              <a:off x="4130"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0" name="Freeform 22322"/>
            <p:cNvSpPr>
              <a:spLocks/>
            </p:cNvSpPr>
            <p:nvPr/>
          </p:nvSpPr>
          <p:spPr bwMode="auto">
            <a:xfrm>
              <a:off x="4070"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1" name="Freeform 22323"/>
            <p:cNvSpPr>
              <a:spLocks/>
            </p:cNvSpPr>
            <p:nvPr/>
          </p:nvSpPr>
          <p:spPr bwMode="auto">
            <a:xfrm>
              <a:off x="4118"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2" name="Freeform 22324"/>
            <p:cNvSpPr>
              <a:spLocks/>
            </p:cNvSpPr>
            <p:nvPr/>
          </p:nvSpPr>
          <p:spPr bwMode="auto">
            <a:xfrm>
              <a:off x="4234"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3" name="Freeform 22325"/>
            <p:cNvSpPr>
              <a:spLocks/>
            </p:cNvSpPr>
            <p:nvPr/>
          </p:nvSpPr>
          <p:spPr bwMode="auto">
            <a:xfrm>
              <a:off x="4162"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4" name="Freeform 22326"/>
            <p:cNvSpPr>
              <a:spLocks/>
            </p:cNvSpPr>
            <p:nvPr/>
          </p:nvSpPr>
          <p:spPr bwMode="auto">
            <a:xfrm>
              <a:off x="419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5" name="Freeform 22327"/>
            <p:cNvSpPr>
              <a:spLocks/>
            </p:cNvSpPr>
            <p:nvPr/>
          </p:nvSpPr>
          <p:spPr bwMode="auto">
            <a:xfrm>
              <a:off x="4002"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6" name="Freeform 22328"/>
            <p:cNvSpPr>
              <a:spLocks/>
            </p:cNvSpPr>
            <p:nvPr/>
          </p:nvSpPr>
          <p:spPr bwMode="auto">
            <a:xfrm>
              <a:off x="361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7" name="Freeform 22329"/>
            <p:cNvSpPr>
              <a:spLocks/>
            </p:cNvSpPr>
            <p:nvPr/>
          </p:nvSpPr>
          <p:spPr bwMode="auto">
            <a:xfrm>
              <a:off x="371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8" name="Freeform 22330"/>
            <p:cNvSpPr>
              <a:spLocks/>
            </p:cNvSpPr>
            <p:nvPr/>
          </p:nvSpPr>
          <p:spPr bwMode="auto">
            <a:xfrm>
              <a:off x="3000"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89" name="Freeform 22331"/>
            <p:cNvSpPr>
              <a:spLocks/>
            </p:cNvSpPr>
            <p:nvPr/>
          </p:nvSpPr>
          <p:spPr bwMode="auto">
            <a:xfrm>
              <a:off x="2944"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0" name="Freeform 22332"/>
            <p:cNvSpPr>
              <a:spLocks/>
            </p:cNvSpPr>
            <p:nvPr/>
          </p:nvSpPr>
          <p:spPr bwMode="auto">
            <a:xfrm>
              <a:off x="2832"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1" name="Freeform 22333"/>
            <p:cNvSpPr>
              <a:spLocks/>
            </p:cNvSpPr>
            <p:nvPr/>
          </p:nvSpPr>
          <p:spPr bwMode="auto">
            <a:xfrm>
              <a:off x="347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2" name="Freeform 22334"/>
            <p:cNvSpPr>
              <a:spLocks/>
            </p:cNvSpPr>
            <p:nvPr/>
          </p:nvSpPr>
          <p:spPr bwMode="auto">
            <a:xfrm>
              <a:off x="3555"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3" name="Freeform 22335"/>
            <p:cNvSpPr>
              <a:spLocks/>
            </p:cNvSpPr>
            <p:nvPr/>
          </p:nvSpPr>
          <p:spPr bwMode="auto">
            <a:xfrm>
              <a:off x="3683"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4" name="Freeform 22336"/>
            <p:cNvSpPr>
              <a:spLocks/>
            </p:cNvSpPr>
            <p:nvPr/>
          </p:nvSpPr>
          <p:spPr bwMode="auto">
            <a:xfrm>
              <a:off x="4070"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5" name="Freeform 22337"/>
            <p:cNvSpPr>
              <a:spLocks/>
            </p:cNvSpPr>
            <p:nvPr/>
          </p:nvSpPr>
          <p:spPr bwMode="auto">
            <a:xfrm>
              <a:off x="4086"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6" name="Freeform 22338"/>
            <p:cNvSpPr>
              <a:spLocks/>
            </p:cNvSpPr>
            <p:nvPr/>
          </p:nvSpPr>
          <p:spPr bwMode="auto">
            <a:xfrm>
              <a:off x="4070"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7" name="Freeform 22339"/>
            <p:cNvSpPr>
              <a:spLocks/>
            </p:cNvSpPr>
            <p:nvPr/>
          </p:nvSpPr>
          <p:spPr bwMode="auto">
            <a:xfrm>
              <a:off x="4190"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8" name="Freeform 22340"/>
            <p:cNvSpPr>
              <a:spLocks/>
            </p:cNvSpPr>
            <p:nvPr/>
          </p:nvSpPr>
          <p:spPr bwMode="auto">
            <a:xfrm>
              <a:off x="4214"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199" name="Freeform 22341"/>
            <p:cNvSpPr>
              <a:spLocks/>
            </p:cNvSpPr>
            <p:nvPr/>
          </p:nvSpPr>
          <p:spPr bwMode="auto">
            <a:xfrm>
              <a:off x="4250"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0" name="Freeform 22342"/>
            <p:cNvSpPr>
              <a:spLocks/>
            </p:cNvSpPr>
            <p:nvPr/>
          </p:nvSpPr>
          <p:spPr bwMode="auto">
            <a:xfrm>
              <a:off x="4258"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1" name="Freeform 22343"/>
            <p:cNvSpPr>
              <a:spLocks/>
            </p:cNvSpPr>
            <p:nvPr/>
          </p:nvSpPr>
          <p:spPr bwMode="auto">
            <a:xfrm>
              <a:off x="3699"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2" name="Freeform 22344"/>
            <p:cNvSpPr>
              <a:spLocks/>
            </p:cNvSpPr>
            <p:nvPr/>
          </p:nvSpPr>
          <p:spPr bwMode="auto">
            <a:xfrm>
              <a:off x="2948"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3" name="Freeform 22345"/>
            <p:cNvSpPr>
              <a:spLocks/>
            </p:cNvSpPr>
            <p:nvPr/>
          </p:nvSpPr>
          <p:spPr bwMode="auto">
            <a:xfrm>
              <a:off x="2469"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4" name="Freeform 22346"/>
            <p:cNvSpPr>
              <a:spLocks/>
            </p:cNvSpPr>
            <p:nvPr/>
          </p:nvSpPr>
          <p:spPr bwMode="auto">
            <a:xfrm>
              <a:off x="3304" y="772"/>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205" name="Freeform 22347"/>
            <p:cNvSpPr>
              <a:spLocks/>
            </p:cNvSpPr>
            <p:nvPr/>
          </p:nvSpPr>
          <p:spPr bwMode="auto">
            <a:xfrm>
              <a:off x="2565"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6" name="Freeform 22348"/>
            <p:cNvSpPr>
              <a:spLocks/>
            </p:cNvSpPr>
            <p:nvPr/>
          </p:nvSpPr>
          <p:spPr bwMode="auto">
            <a:xfrm>
              <a:off x="2932"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7" name="Freeform 22349"/>
            <p:cNvSpPr>
              <a:spLocks/>
            </p:cNvSpPr>
            <p:nvPr/>
          </p:nvSpPr>
          <p:spPr bwMode="auto">
            <a:xfrm>
              <a:off x="2916"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8" name="Freeform 22350"/>
            <p:cNvSpPr>
              <a:spLocks/>
            </p:cNvSpPr>
            <p:nvPr/>
          </p:nvSpPr>
          <p:spPr bwMode="auto">
            <a:xfrm>
              <a:off x="3064"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09" name="Freeform 22351"/>
            <p:cNvSpPr>
              <a:spLocks/>
            </p:cNvSpPr>
            <p:nvPr/>
          </p:nvSpPr>
          <p:spPr bwMode="auto">
            <a:xfrm>
              <a:off x="3216"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0" name="Freeform 22352"/>
            <p:cNvSpPr>
              <a:spLocks/>
            </p:cNvSpPr>
            <p:nvPr/>
          </p:nvSpPr>
          <p:spPr bwMode="auto">
            <a:xfrm>
              <a:off x="3531"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1" name="Freeform 22353"/>
            <p:cNvSpPr>
              <a:spLocks/>
            </p:cNvSpPr>
            <p:nvPr/>
          </p:nvSpPr>
          <p:spPr bwMode="auto">
            <a:xfrm>
              <a:off x="3503"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2" name="Freeform 22354"/>
            <p:cNvSpPr>
              <a:spLocks/>
            </p:cNvSpPr>
            <p:nvPr/>
          </p:nvSpPr>
          <p:spPr bwMode="auto">
            <a:xfrm>
              <a:off x="3591"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3" name="Freeform 22355"/>
            <p:cNvSpPr>
              <a:spLocks/>
            </p:cNvSpPr>
            <p:nvPr/>
          </p:nvSpPr>
          <p:spPr bwMode="auto">
            <a:xfrm>
              <a:off x="3795"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4" name="Freeform 22356"/>
            <p:cNvSpPr>
              <a:spLocks/>
            </p:cNvSpPr>
            <p:nvPr/>
          </p:nvSpPr>
          <p:spPr bwMode="auto">
            <a:xfrm>
              <a:off x="3803"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5" name="Freeform 22357"/>
            <p:cNvSpPr>
              <a:spLocks/>
            </p:cNvSpPr>
            <p:nvPr/>
          </p:nvSpPr>
          <p:spPr bwMode="auto">
            <a:xfrm>
              <a:off x="3875"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6" name="Freeform 22358"/>
            <p:cNvSpPr>
              <a:spLocks/>
            </p:cNvSpPr>
            <p:nvPr/>
          </p:nvSpPr>
          <p:spPr bwMode="auto">
            <a:xfrm>
              <a:off x="3475"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7" name="Freeform 22359"/>
            <p:cNvSpPr>
              <a:spLocks/>
            </p:cNvSpPr>
            <p:nvPr/>
          </p:nvSpPr>
          <p:spPr bwMode="auto">
            <a:xfrm>
              <a:off x="2956"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8" name="Freeform 22360"/>
            <p:cNvSpPr>
              <a:spLocks/>
            </p:cNvSpPr>
            <p:nvPr/>
          </p:nvSpPr>
          <p:spPr bwMode="auto">
            <a:xfrm>
              <a:off x="2956"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19" name="Freeform 22361"/>
            <p:cNvSpPr>
              <a:spLocks/>
            </p:cNvSpPr>
            <p:nvPr/>
          </p:nvSpPr>
          <p:spPr bwMode="auto">
            <a:xfrm>
              <a:off x="3016"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0" name="Freeform 22362"/>
            <p:cNvSpPr>
              <a:spLocks/>
            </p:cNvSpPr>
            <p:nvPr/>
          </p:nvSpPr>
          <p:spPr bwMode="auto">
            <a:xfrm>
              <a:off x="3300" y="1698"/>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1" name="Freeform 22363"/>
            <p:cNvSpPr>
              <a:spLocks/>
            </p:cNvSpPr>
            <p:nvPr/>
          </p:nvSpPr>
          <p:spPr bwMode="auto">
            <a:xfrm>
              <a:off x="3367"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2" name="Freeform 22364"/>
            <p:cNvSpPr>
              <a:spLocks/>
            </p:cNvSpPr>
            <p:nvPr/>
          </p:nvSpPr>
          <p:spPr bwMode="auto">
            <a:xfrm>
              <a:off x="3379"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3" name="Freeform 22365"/>
            <p:cNvSpPr>
              <a:spLocks/>
            </p:cNvSpPr>
            <p:nvPr/>
          </p:nvSpPr>
          <p:spPr bwMode="auto">
            <a:xfrm>
              <a:off x="220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4" name="Freeform 22366"/>
            <p:cNvSpPr>
              <a:spLocks/>
            </p:cNvSpPr>
            <p:nvPr/>
          </p:nvSpPr>
          <p:spPr bwMode="auto">
            <a:xfrm>
              <a:off x="19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5" name="Freeform 22367"/>
            <p:cNvSpPr>
              <a:spLocks/>
            </p:cNvSpPr>
            <p:nvPr/>
          </p:nvSpPr>
          <p:spPr bwMode="auto">
            <a:xfrm>
              <a:off x="3116"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226" name="Freeform 22368"/>
            <p:cNvSpPr>
              <a:spLocks/>
            </p:cNvSpPr>
            <p:nvPr/>
          </p:nvSpPr>
          <p:spPr bwMode="auto">
            <a:xfrm>
              <a:off x="3395"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7" name="Freeform 22369"/>
            <p:cNvSpPr>
              <a:spLocks/>
            </p:cNvSpPr>
            <p:nvPr/>
          </p:nvSpPr>
          <p:spPr bwMode="auto">
            <a:xfrm>
              <a:off x="3511"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228" name="Freeform 22370"/>
            <p:cNvSpPr>
              <a:spLocks/>
            </p:cNvSpPr>
            <p:nvPr/>
          </p:nvSpPr>
          <p:spPr bwMode="auto">
            <a:xfrm>
              <a:off x="266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29" name="Freeform 22371"/>
            <p:cNvSpPr>
              <a:spLocks/>
            </p:cNvSpPr>
            <p:nvPr/>
          </p:nvSpPr>
          <p:spPr bwMode="auto">
            <a:xfrm>
              <a:off x="346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0" name="Freeform 22372"/>
            <p:cNvSpPr>
              <a:spLocks/>
            </p:cNvSpPr>
            <p:nvPr/>
          </p:nvSpPr>
          <p:spPr bwMode="auto">
            <a:xfrm>
              <a:off x="3519"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1" name="Freeform 22373"/>
            <p:cNvSpPr>
              <a:spLocks/>
            </p:cNvSpPr>
            <p:nvPr/>
          </p:nvSpPr>
          <p:spPr bwMode="auto">
            <a:xfrm>
              <a:off x="3523"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2" name="Freeform 22374"/>
            <p:cNvSpPr>
              <a:spLocks/>
            </p:cNvSpPr>
            <p:nvPr/>
          </p:nvSpPr>
          <p:spPr bwMode="auto">
            <a:xfrm>
              <a:off x="260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3" name="Freeform 22375"/>
            <p:cNvSpPr>
              <a:spLocks/>
            </p:cNvSpPr>
            <p:nvPr/>
          </p:nvSpPr>
          <p:spPr bwMode="auto">
            <a:xfrm>
              <a:off x="2621" y="25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4" name="Freeform 22376"/>
            <p:cNvSpPr>
              <a:spLocks/>
            </p:cNvSpPr>
            <p:nvPr/>
          </p:nvSpPr>
          <p:spPr bwMode="auto">
            <a:xfrm>
              <a:off x="2573" y="24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5" name="Freeform 22377"/>
            <p:cNvSpPr>
              <a:spLocks/>
            </p:cNvSpPr>
            <p:nvPr/>
          </p:nvSpPr>
          <p:spPr bwMode="auto">
            <a:xfrm>
              <a:off x="2281"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6" name="Freeform 22378"/>
            <p:cNvSpPr>
              <a:spLocks/>
            </p:cNvSpPr>
            <p:nvPr/>
          </p:nvSpPr>
          <p:spPr bwMode="auto">
            <a:xfrm>
              <a:off x="1930" y="25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7" name="Freeform 22379"/>
            <p:cNvSpPr>
              <a:spLocks/>
            </p:cNvSpPr>
            <p:nvPr/>
          </p:nvSpPr>
          <p:spPr bwMode="auto">
            <a:xfrm>
              <a:off x="1882"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8" name="Freeform 22380"/>
            <p:cNvSpPr>
              <a:spLocks/>
            </p:cNvSpPr>
            <p:nvPr/>
          </p:nvSpPr>
          <p:spPr bwMode="auto">
            <a:xfrm>
              <a:off x="183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39" name="Freeform 22381"/>
            <p:cNvSpPr>
              <a:spLocks/>
            </p:cNvSpPr>
            <p:nvPr/>
          </p:nvSpPr>
          <p:spPr bwMode="auto">
            <a:xfrm>
              <a:off x="16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0" name="Freeform 22382"/>
            <p:cNvSpPr>
              <a:spLocks/>
            </p:cNvSpPr>
            <p:nvPr/>
          </p:nvSpPr>
          <p:spPr bwMode="auto">
            <a:xfrm>
              <a:off x="15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1" name="Freeform 22383"/>
            <p:cNvSpPr>
              <a:spLocks/>
            </p:cNvSpPr>
            <p:nvPr/>
          </p:nvSpPr>
          <p:spPr bwMode="auto">
            <a:xfrm>
              <a:off x="2736"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2" name="Freeform 22384"/>
            <p:cNvSpPr>
              <a:spLocks/>
            </p:cNvSpPr>
            <p:nvPr/>
          </p:nvSpPr>
          <p:spPr bwMode="auto">
            <a:xfrm>
              <a:off x="2900"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3" name="Freeform 22385"/>
            <p:cNvSpPr>
              <a:spLocks/>
            </p:cNvSpPr>
            <p:nvPr/>
          </p:nvSpPr>
          <p:spPr bwMode="auto">
            <a:xfrm>
              <a:off x="3092"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4" name="Freeform 22386"/>
            <p:cNvSpPr>
              <a:spLocks/>
            </p:cNvSpPr>
            <p:nvPr/>
          </p:nvSpPr>
          <p:spPr bwMode="auto">
            <a:xfrm>
              <a:off x="228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5" name="Freeform 22387"/>
            <p:cNvSpPr>
              <a:spLocks/>
            </p:cNvSpPr>
            <p:nvPr/>
          </p:nvSpPr>
          <p:spPr bwMode="auto">
            <a:xfrm>
              <a:off x="3260"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6" name="Freeform 22388"/>
            <p:cNvSpPr>
              <a:spLocks/>
            </p:cNvSpPr>
            <p:nvPr/>
          </p:nvSpPr>
          <p:spPr bwMode="auto">
            <a:xfrm>
              <a:off x="3323"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7" name="Freeform 22389"/>
            <p:cNvSpPr>
              <a:spLocks/>
            </p:cNvSpPr>
            <p:nvPr/>
          </p:nvSpPr>
          <p:spPr bwMode="auto">
            <a:xfrm>
              <a:off x="3431"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8" name="Freeform 22390"/>
            <p:cNvSpPr>
              <a:spLocks/>
            </p:cNvSpPr>
            <p:nvPr/>
          </p:nvSpPr>
          <p:spPr bwMode="auto">
            <a:xfrm>
              <a:off x="232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49" name="Freeform 22391"/>
            <p:cNvSpPr>
              <a:spLocks/>
            </p:cNvSpPr>
            <p:nvPr/>
          </p:nvSpPr>
          <p:spPr bwMode="auto">
            <a:xfrm>
              <a:off x="244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0" name="Freeform 22392"/>
            <p:cNvSpPr>
              <a:spLocks/>
            </p:cNvSpPr>
            <p:nvPr/>
          </p:nvSpPr>
          <p:spPr bwMode="auto">
            <a:xfrm>
              <a:off x="2397" y="24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1" name="Freeform 22393"/>
            <p:cNvSpPr>
              <a:spLocks/>
            </p:cNvSpPr>
            <p:nvPr/>
          </p:nvSpPr>
          <p:spPr bwMode="auto">
            <a:xfrm>
              <a:off x="2525" y="24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2" name="Freeform 22394"/>
            <p:cNvSpPr>
              <a:spLocks/>
            </p:cNvSpPr>
            <p:nvPr/>
          </p:nvSpPr>
          <p:spPr bwMode="auto">
            <a:xfrm>
              <a:off x="2189"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3" name="Freeform 22395"/>
            <p:cNvSpPr>
              <a:spLocks/>
            </p:cNvSpPr>
            <p:nvPr/>
          </p:nvSpPr>
          <p:spPr bwMode="auto">
            <a:xfrm>
              <a:off x="1950"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4" name="Freeform 22396"/>
            <p:cNvSpPr>
              <a:spLocks/>
            </p:cNvSpPr>
            <p:nvPr/>
          </p:nvSpPr>
          <p:spPr bwMode="auto">
            <a:xfrm>
              <a:off x="207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5" name="Freeform 22397"/>
            <p:cNvSpPr>
              <a:spLocks/>
            </p:cNvSpPr>
            <p:nvPr/>
          </p:nvSpPr>
          <p:spPr bwMode="auto">
            <a:xfrm>
              <a:off x="191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6" name="Freeform 22398"/>
            <p:cNvSpPr>
              <a:spLocks/>
            </p:cNvSpPr>
            <p:nvPr/>
          </p:nvSpPr>
          <p:spPr bwMode="auto">
            <a:xfrm>
              <a:off x="175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7" name="Freeform 22399"/>
            <p:cNvSpPr>
              <a:spLocks/>
            </p:cNvSpPr>
            <p:nvPr/>
          </p:nvSpPr>
          <p:spPr bwMode="auto">
            <a:xfrm>
              <a:off x="17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8" name="Freeform 22400"/>
            <p:cNvSpPr>
              <a:spLocks/>
            </p:cNvSpPr>
            <p:nvPr/>
          </p:nvSpPr>
          <p:spPr bwMode="auto">
            <a:xfrm>
              <a:off x="299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59" name="Freeform 22401"/>
            <p:cNvSpPr>
              <a:spLocks/>
            </p:cNvSpPr>
            <p:nvPr/>
          </p:nvSpPr>
          <p:spPr bwMode="auto">
            <a:xfrm>
              <a:off x="2812"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0" name="Freeform 22402"/>
            <p:cNvSpPr>
              <a:spLocks/>
            </p:cNvSpPr>
            <p:nvPr/>
          </p:nvSpPr>
          <p:spPr bwMode="auto">
            <a:xfrm>
              <a:off x="2788"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1" name="Freeform 22403"/>
            <p:cNvSpPr>
              <a:spLocks/>
            </p:cNvSpPr>
            <p:nvPr/>
          </p:nvSpPr>
          <p:spPr bwMode="auto">
            <a:xfrm>
              <a:off x="2848"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2" name="Freeform 22404"/>
            <p:cNvSpPr>
              <a:spLocks/>
            </p:cNvSpPr>
            <p:nvPr/>
          </p:nvSpPr>
          <p:spPr bwMode="auto">
            <a:xfrm>
              <a:off x="3028"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3" name="Freeform 22405"/>
            <p:cNvSpPr>
              <a:spLocks/>
            </p:cNvSpPr>
            <p:nvPr/>
          </p:nvSpPr>
          <p:spPr bwMode="auto">
            <a:xfrm>
              <a:off x="3076"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4" name="Freeform 22406"/>
            <p:cNvSpPr>
              <a:spLocks/>
            </p:cNvSpPr>
            <p:nvPr/>
          </p:nvSpPr>
          <p:spPr bwMode="auto">
            <a:xfrm>
              <a:off x="3168"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5" name="Freeform 22407"/>
            <p:cNvSpPr>
              <a:spLocks/>
            </p:cNvSpPr>
            <p:nvPr/>
          </p:nvSpPr>
          <p:spPr bwMode="auto">
            <a:xfrm>
              <a:off x="3423"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6" name="Freeform 22408"/>
            <p:cNvSpPr>
              <a:spLocks/>
            </p:cNvSpPr>
            <p:nvPr/>
          </p:nvSpPr>
          <p:spPr bwMode="auto">
            <a:xfrm>
              <a:off x="3479"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7" name="Freeform 22409"/>
            <p:cNvSpPr>
              <a:spLocks/>
            </p:cNvSpPr>
            <p:nvPr/>
          </p:nvSpPr>
          <p:spPr bwMode="auto">
            <a:xfrm>
              <a:off x="3619"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8" name="Freeform 22410"/>
            <p:cNvSpPr>
              <a:spLocks/>
            </p:cNvSpPr>
            <p:nvPr/>
          </p:nvSpPr>
          <p:spPr bwMode="auto">
            <a:xfrm>
              <a:off x="3663"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69" name="Freeform 22411"/>
            <p:cNvSpPr>
              <a:spLocks/>
            </p:cNvSpPr>
            <p:nvPr/>
          </p:nvSpPr>
          <p:spPr bwMode="auto">
            <a:xfrm>
              <a:off x="3739"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0" name="Freeform 22412"/>
            <p:cNvSpPr>
              <a:spLocks/>
            </p:cNvSpPr>
            <p:nvPr/>
          </p:nvSpPr>
          <p:spPr bwMode="auto">
            <a:xfrm>
              <a:off x="3974"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1" name="Freeform 22413"/>
            <p:cNvSpPr>
              <a:spLocks/>
            </p:cNvSpPr>
            <p:nvPr/>
          </p:nvSpPr>
          <p:spPr bwMode="auto">
            <a:xfrm>
              <a:off x="3887"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2" name="Freeform 22414"/>
            <p:cNvSpPr>
              <a:spLocks/>
            </p:cNvSpPr>
            <p:nvPr/>
          </p:nvSpPr>
          <p:spPr bwMode="auto">
            <a:xfrm>
              <a:off x="3527"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3" name="Freeform 22415"/>
            <p:cNvSpPr>
              <a:spLocks/>
            </p:cNvSpPr>
            <p:nvPr/>
          </p:nvSpPr>
          <p:spPr bwMode="auto">
            <a:xfrm>
              <a:off x="2976"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4" name="Freeform 22416"/>
            <p:cNvSpPr>
              <a:spLocks/>
            </p:cNvSpPr>
            <p:nvPr/>
          </p:nvSpPr>
          <p:spPr bwMode="auto">
            <a:xfrm>
              <a:off x="2501"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5" name="Freeform 22417"/>
            <p:cNvSpPr>
              <a:spLocks/>
            </p:cNvSpPr>
            <p:nvPr/>
          </p:nvSpPr>
          <p:spPr bwMode="auto">
            <a:xfrm>
              <a:off x="3180"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6" name="Freeform 22418"/>
            <p:cNvSpPr>
              <a:spLocks/>
            </p:cNvSpPr>
            <p:nvPr/>
          </p:nvSpPr>
          <p:spPr bwMode="auto">
            <a:xfrm>
              <a:off x="2669"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7" name="Freeform 22419"/>
            <p:cNvSpPr>
              <a:spLocks/>
            </p:cNvSpPr>
            <p:nvPr/>
          </p:nvSpPr>
          <p:spPr bwMode="auto">
            <a:xfrm>
              <a:off x="3024"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8" name="Freeform 22420"/>
            <p:cNvSpPr>
              <a:spLocks/>
            </p:cNvSpPr>
            <p:nvPr/>
          </p:nvSpPr>
          <p:spPr bwMode="auto">
            <a:xfrm>
              <a:off x="3028"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79" name="Freeform 22421"/>
            <p:cNvSpPr>
              <a:spLocks/>
            </p:cNvSpPr>
            <p:nvPr/>
          </p:nvSpPr>
          <p:spPr bwMode="auto">
            <a:xfrm>
              <a:off x="3371"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0" name="Freeform 22422"/>
            <p:cNvSpPr>
              <a:spLocks/>
            </p:cNvSpPr>
            <p:nvPr/>
          </p:nvSpPr>
          <p:spPr bwMode="auto">
            <a:xfrm>
              <a:off x="3511"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1" name="Freeform 22423"/>
            <p:cNvSpPr>
              <a:spLocks/>
            </p:cNvSpPr>
            <p:nvPr/>
          </p:nvSpPr>
          <p:spPr bwMode="auto">
            <a:xfrm>
              <a:off x="3599"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2" name="Freeform 22424"/>
            <p:cNvSpPr>
              <a:spLocks/>
            </p:cNvSpPr>
            <p:nvPr/>
          </p:nvSpPr>
          <p:spPr bwMode="auto">
            <a:xfrm>
              <a:off x="3687"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3" name="Freeform 22425"/>
            <p:cNvSpPr>
              <a:spLocks/>
            </p:cNvSpPr>
            <p:nvPr/>
          </p:nvSpPr>
          <p:spPr bwMode="auto">
            <a:xfrm>
              <a:off x="3763"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4" name="Freeform 22426"/>
            <p:cNvSpPr>
              <a:spLocks/>
            </p:cNvSpPr>
            <p:nvPr/>
          </p:nvSpPr>
          <p:spPr bwMode="auto">
            <a:xfrm>
              <a:off x="3831"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5" name="Freeform 22427"/>
            <p:cNvSpPr>
              <a:spLocks/>
            </p:cNvSpPr>
            <p:nvPr/>
          </p:nvSpPr>
          <p:spPr bwMode="auto">
            <a:xfrm>
              <a:off x="3978"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6" name="Freeform 22428"/>
            <p:cNvSpPr>
              <a:spLocks/>
            </p:cNvSpPr>
            <p:nvPr/>
          </p:nvSpPr>
          <p:spPr bwMode="auto">
            <a:xfrm>
              <a:off x="3974"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7" name="Freeform 22429"/>
            <p:cNvSpPr>
              <a:spLocks/>
            </p:cNvSpPr>
            <p:nvPr/>
          </p:nvSpPr>
          <p:spPr bwMode="auto">
            <a:xfrm>
              <a:off x="3595"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8" name="Freeform 22430"/>
            <p:cNvSpPr>
              <a:spLocks/>
            </p:cNvSpPr>
            <p:nvPr/>
          </p:nvSpPr>
          <p:spPr bwMode="auto">
            <a:xfrm>
              <a:off x="3040"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89" name="Freeform 22431"/>
            <p:cNvSpPr>
              <a:spLocks/>
            </p:cNvSpPr>
            <p:nvPr/>
          </p:nvSpPr>
          <p:spPr bwMode="auto">
            <a:xfrm>
              <a:off x="2605"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0" name="Freeform 22432"/>
            <p:cNvSpPr>
              <a:spLocks/>
            </p:cNvSpPr>
            <p:nvPr/>
          </p:nvSpPr>
          <p:spPr bwMode="auto">
            <a:xfrm>
              <a:off x="2984"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1" name="Freeform 22433"/>
            <p:cNvSpPr>
              <a:spLocks/>
            </p:cNvSpPr>
            <p:nvPr/>
          </p:nvSpPr>
          <p:spPr bwMode="auto">
            <a:xfrm>
              <a:off x="2605"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2" name="Freeform 22434"/>
            <p:cNvSpPr>
              <a:spLocks/>
            </p:cNvSpPr>
            <p:nvPr/>
          </p:nvSpPr>
          <p:spPr bwMode="auto">
            <a:xfrm>
              <a:off x="2900"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3" name="Freeform 22435"/>
            <p:cNvSpPr>
              <a:spLocks/>
            </p:cNvSpPr>
            <p:nvPr/>
          </p:nvSpPr>
          <p:spPr bwMode="auto">
            <a:xfrm>
              <a:off x="3104"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4" name="Freeform 22436"/>
            <p:cNvSpPr>
              <a:spLocks/>
            </p:cNvSpPr>
            <p:nvPr/>
          </p:nvSpPr>
          <p:spPr bwMode="auto">
            <a:xfrm>
              <a:off x="3479"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5" name="Freeform 22437"/>
            <p:cNvSpPr>
              <a:spLocks/>
            </p:cNvSpPr>
            <p:nvPr/>
          </p:nvSpPr>
          <p:spPr bwMode="auto">
            <a:xfrm>
              <a:off x="3679"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6" name="Freeform 22438"/>
            <p:cNvSpPr>
              <a:spLocks/>
            </p:cNvSpPr>
            <p:nvPr/>
          </p:nvSpPr>
          <p:spPr bwMode="auto">
            <a:xfrm>
              <a:off x="3667"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7" name="Freeform 22439"/>
            <p:cNvSpPr>
              <a:spLocks/>
            </p:cNvSpPr>
            <p:nvPr/>
          </p:nvSpPr>
          <p:spPr bwMode="auto">
            <a:xfrm>
              <a:off x="3711"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8" name="Freeform 22440"/>
            <p:cNvSpPr>
              <a:spLocks/>
            </p:cNvSpPr>
            <p:nvPr/>
          </p:nvSpPr>
          <p:spPr bwMode="auto">
            <a:xfrm>
              <a:off x="3887"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299" name="Freeform 22441"/>
            <p:cNvSpPr>
              <a:spLocks/>
            </p:cNvSpPr>
            <p:nvPr/>
          </p:nvSpPr>
          <p:spPr bwMode="auto">
            <a:xfrm>
              <a:off x="380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0" name="Freeform 22442"/>
            <p:cNvSpPr>
              <a:spLocks/>
            </p:cNvSpPr>
            <p:nvPr/>
          </p:nvSpPr>
          <p:spPr bwMode="auto">
            <a:xfrm>
              <a:off x="3879"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1" name="Freeform 22443"/>
            <p:cNvSpPr>
              <a:spLocks/>
            </p:cNvSpPr>
            <p:nvPr/>
          </p:nvSpPr>
          <p:spPr bwMode="auto">
            <a:xfrm>
              <a:off x="3966"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2" name="Freeform 22444"/>
            <p:cNvSpPr>
              <a:spLocks/>
            </p:cNvSpPr>
            <p:nvPr/>
          </p:nvSpPr>
          <p:spPr bwMode="auto">
            <a:xfrm>
              <a:off x="3419"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3" name="Freeform 22445"/>
            <p:cNvSpPr>
              <a:spLocks/>
            </p:cNvSpPr>
            <p:nvPr/>
          </p:nvSpPr>
          <p:spPr bwMode="auto">
            <a:xfrm>
              <a:off x="3200"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4" name="Freeform 22446"/>
            <p:cNvSpPr>
              <a:spLocks/>
            </p:cNvSpPr>
            <p:nvPr/>
          </p:nvSpPr>
          <p:spPr bwMode="auto">
            <a:xfrm>
              <a:off x="2772"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5" name="Freeform 22447"/>
            <p:cNvSpPr>
              <a:spLocks/>
            </p:cNvSpPr>
            <p:nvPr/>
          </p:nvSpPr>
          <p:spPr bwMode="auto">
            <a:xfrm>
              <a:off x="2653"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6" name="Freeform 22448"/>
            <p:cNvSpPr>
              <a:spLocks/>
            </p:cNvSpPr>
            <p:nvPr/>
          </p:nvSpPr>
          <p:spPr bwMode="auto">
            <a:xfrm>
              <a:off x="2788"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7" name="Freeform 22449"/>
            <p:cNvSpPr>
              <a:spLocks/>
            </p:cNvSpPr>
            <p:nvPr/>
          </p:nvSpPr>
          <p:spPr bwMode="auto">
            <a:xfrm>
              <a:off x="3108"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8" name="Freeform 22450"/>
            <p:cNvSpPr>
              <a:spLocks/>
            </p:cNvSpPr>
            <p:nvPr/>
          </p:nvSpPr>
          <p:spPr bwMode="auto">
            <a:xfrm>
              <a:off x="3184"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09" name="Freeform 22451"/>
            <p:cNvSpPr>
              <a:spLocks/>
            </p:cNvSpPr>
            <p:nvPr/>
          </p:nvSpPr>
          <p:spPr bwMode="auto">
            <a:xfrm>
              <a:off x="3523"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0" name="Freeform 22452"/>
            <p:cNvSpPr>
              <a:spLocks/>
            </p:cNvSpPr>
            <p:nvPr/>
          </p:nvSpPr>
          <p:spPr bwMode="auto">
            <a:xfrm>
              <a:off x="363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1" name="Freeform 22453"/>
            <p:cNvSpPr>
              <a:spLocks/>
            </p:cNvSpPr>
            <p:nvPr/>
          </p:nvSpPr>
          <p:spPr bwMode="auto">
            <a:xfrm>
              <a:off x="3863"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2" name="Freeform 22454"/>
            <p:cNvSpPr>
              <a:spLocks/>
            </p:cNvSpPr>
            <p:nvPr/>
          </p:nvSpPr>
          <p:spPr bwMode="auto">
            <a:xfrm>
              <a:off x="3938"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3" name="Freeform 22455"/>
            <p:cNvSpPr>
              <a:spLocks/>
            </p:cNvSpPr>
            <p:nvPr/>
          </p:nvSpPr>
          <p:spPr bwMode="auto">
            <a:xfrm>
              <a:off x="3930"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4" name="Freeform 22456"/>
            <p:cNvSpPr>
              <a:spLocks/>
            </p:cNvSpPr>
            <p:nvPr/>
          </p:nvSpPr>
          <p:spPr bwMode="auto">
            <a:xfrm>
              <a:off x="4018"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5" name="Freeform 22457"/>
            <p:cNvSpPr>
              <a:spLocks/>
            </p:cNvSpPr>
            <p:nvPr/>
          </p:nvSpPr>
          <p:spPr bwMode="auto">
            <a:xfrm>
              <a:off x="4050"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6" name="Freeform 22458"/>
            <p:cNvSpPr>
              <a:spLocks/>
            </p:cNvSpPr>
            <p:nvPr/>
          </p:nvSpPr>
          <p:spPr bwMode="auto">
            <a:xfrm>
              <a:off x="3990"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7" name="Freeform 22459"/>
            <p:cNvSpPr>
              <a:spLocks/>
            </p:cNvSpPr>
            <p:nvPr/>
          </p:nvSpPr>
          <p:spPr bwMode="auto">
            <a:xfrm>
              <a:off x="3591"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8" name="Freeform 22460"/>
            <p:cNvSpPr>
              <a:spLocks/>
            </p:cNvSpPr>
            <p:nvPr/>
          </p:nvSpPr>
          <p:spPr bwMode="auto">
            <a:xfrm>
              <a:off x="308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19" name="Freeform 22461"/>
            <p:cNvSpPr>
              <a:spLocks/>
            </p:cNvSpPr>
            <p:nvPr/>
          </p:nvSpPr>
          <p:spPr bwMode="auto">
            <a:xfrm>
              <a:off x="3140"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0" name="Freeform 22462"/>
            <p:cNvSpPr>
              <a:spLocks/>
            </p:cNvSpPr>
            <p:nvPr/>
          </p:nvSpPr>
          <p:spPr bwMode="auto">
            <a:xfrm>
              <a:off x="3184"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1" name="Freeform 22463"/>
            <p:cNvSpPr>
              <a:spLocks/>
            </p:cNvSpPr>
            <p:nvPr/>
          </p:nvSpPr>
          <p:spPr bwMode="auto">
            <a:xfrm>
              <a:off x="3431"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2" name="Freeform 22464"/>
            <p:cNvSpPr>
              <a:spLocks/>
            </p:cNvSpPr>
            <p:nvPr/>
          </p:nvSpPr>
          <p:spPr bwMode="auto">
            <a:xfrm>
              <a:off x="3487"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3" name="Freeform 22465"/>
            <p:cNvSpPr>
              <a:spLocks/>
            </p:cNvSpPr>
            <p:nvPr/>
          </p:nvSpPr>
          <p:spPr bwMode="auto">
            <a:xfrm>
              <a:off x="3511"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4" name="Freeform 22466"/>
            <p:cNvSpPr>
              <a:spLocks/>
            </p:cNvSpPr>
            <p:nvPr/>
          </p:nvSpPr>
          <p:spPr bwMode="auto">
            <a:xfrm>
              <a:off x="2070" y="2625"/>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325" name="Freeform 22467"/>
            <p:cNvSpPr>
              <a:spLocks/>
            </p:cNvSpPr>
            <p:nvPr/>
          </p:nvSpPr>
          <p:spPr bwMode="auto">
            <a:xfrm>
              <a:off x="191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6" name="Freeform 22468"/>
            <p:cNvSpPr>
              <a:spLocks/>
            </p:cNvSpPr>
            <p:nvPr/>
          </p:nvSpPr>
          <p:spPr bwMode="auto">
            <a:xfrm>
              <a:off x="184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7" name="Freeform 22469"/>
            <p:cNvSpPr>
              <a:spLocks/>
            </p:cNvSpPr>
            <p:nvPr/>
          </p:nvSpPr>
          <p:spPr bwMode="auto">
            <a:xfrm>
              <a:off x="16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8" name="Freeform 22470"/>
            <p:cNvSpPr>
              <a:spLocks/>
            </p:cNvSpPr>
            <p:nvPr/>
          </p:nvSpPr>
          <p:spPr bwMode="auto">
            <a:xfrm>
              <a:off x="3112"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29" name="Freeform 22471"/>
            <p:cNvSpPr>
              <a:spLocks/>
            </p:cNvSpPr>
            <p:nvPr/>
          </p:nvSpPr>
          <p:spPr bwMode="auto">
            <a:xfrm>
              <a:off x="3128"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0" name="Freeform 22472"/>
            <p:cNvSpPr>
              <a:spLocks/>
            </p:cNvSpPr>
            <p:nvPr/>
          </p:nvSpPr>
          <p:spPr bwMode="auto">
            <a:xfrm>
              <a:off x="322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1" name="Freeform 22473"/>
            <p:cNvSpPr>
              <a:spLocks/>
            </p:cNvSpPr>
            <p:nvPr/>
          </p:nvSpPr>
          <p:spPr bwMode="auto">
            <a:xfrm>
              <a:off x="250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2" name="Freeform 22474"/>
            <p:cNvSpPr>
              <a:spLocks/>
            </p:cNvSpPr>
            <p:nvPr/>
          </p:nvSpPr>
          <p:spPr bwMode="auto">
            <a:xfrm>
              <a:off x="2681" y="2625"/>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3" name="Freeform 22475"/>
            <p:cNvSpPr>
              <a:spLocks/>
            </p:cNvSpPr>
            <p:nvPr/>
          </p:nvSpPr>
          <p:spPr bwMode="auto">
            <a:xfrm>
              <a:off x="3479"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4" name="Freeform 22476"/>
            <p:cNvSpPr>
              <a:spLocks/>
            </p:cNvSpPr>
            <p:nvPr/>
          </p:nvSpPr>
          <p:spPr bwMode="auto">
            <a:xfrm>
              <a:off x="3687"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5" name="Freeform 22477"/>
            <p:cNvSpPr>
              <a:spLocks/>
            </p:cNvSpPr>
            <p:nvPr/>
          </p:nvSpPr>
          <p:spPr bwMode="auto">
            <a:xfrm>
              <a:off x="356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6" name="Freeform 22478"/>
            <p:cNvSpPr>
              <a:spLocks/>
            </p:cNvSpPr>
            <p:nvPr/>
          </p:nvSpPr>
          <p:spPr bwMode="auto">
            <a:xfrm>
              <a:off x="265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7" name="Freeform 22479"/>
            <p:cNvSpPr>
              <a:spLocks/>
            </p:cNvSpPr>
            <p:nvPr/>
          </p:nvSpPr>
          <p:spPr bwMode="auto">
            <a:xfrm>
              <a:off x="2692" y="25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8" name="Freeform 22480"/>
            <p:cNvSpPr>
              <a:spLocks/>
            </p:cNvSpPr>
            <p:nvPr/>
          </p:nvSpPr>
          <p:spPr bwMode="auto">
            <a:xfrm>
              <a:off x="2593" y="24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39" name="Freeform 22481"/>
            <p:cNvSpPr>
              <a:spLocks/>
            </p:cNvSpPr>
            <p:nvPr/>
          </p:nvSpPr>
          <p:spPr bwMode="auto">
            <a:xfrm>
              <a:off x="2525"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0" name="Freeform 22482"/>
            <p:cNvSpPr>
              <a:spLocks/>
            </p:cNvSpPr>
            <p:nvPr/>
          </p:nvSpPr>
          <p:spPr bwMode="auto">
            <a:xfrm>
              <a:off x="2589" y="25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1" name="Freeform 22483"/>
            <p:cNvSpPr>
              <a:spLocks/>
            </p:cNvSpPr>
            <p:nvPr/>
          </p:nvSpPr>
          <p:spPr bwMode="auto">
            <a:xfrm>
              <a:off x="227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2" name="Freeform 22484"/>
            <p:cNvSpPr>
              <a:spLocks/>
            </p:cNvSpPr>
            <p:nvPr/>
          </p:nvSpPr>
          <p:spPr bwMode="auto">
            <a:xfrm>
              <a:off x="217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3" name="Freeform 22485"/>
            <p:cNvSpPr>
              <a:spLocks/>
            </p:cNvSpPr>
            <p:nvPr/>
          </p:nvSpPr>
          <p:spPr bwMode="auto">
            <a:xfrm>
              <a:off x="197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4" name="Freeform 22486"/>
            <p:cNvSpPr>
              <a:spLocks/>
            </p:cNvSpPr>
            <p:nvPr/>
          </p:nvSpPr>
          <p:spPr bwMode="auto">
            <a:xfrm>
              <a:off x="201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5" name="Freeform 22487"/>
            <p:cNvSpPr>
              <a:spLocks/>
            </p:cNvSpPr>
            <p:nvPr/>
          </p:nvSpPr>
          <p:spPr bwMode="auto">
            <a:xfrm>
              <a:off x="195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6" name="Freeform 22488"/>
            <p:cNvSpPr>
              <a:spLocks/>
            </p:cNvSpPr>
            <p:nvPr/>
          </p:nvSpPr>
          <p:spPr bwMode="auto">
            <a:xfrm>
              <a:off x="17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7" name="Freeform 22489"/>
            <p:cNvSpPr>
              <a:spLocks/>
            </p:cNvSpPr>
            <p:nvPr/>
          </p:nvSpPr>
          <p:spPr bwMode="auto">
            <a:xfrm>
              <a:off x="3104"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8" name="Freeform 22490"/>
            <p:cNvSpPr>
              <a:spLocks/>
            </p:cNvSpPr>
            <p:nvPr/>
          </p:nvSpPr>
          <p:spPr bwMode="auto">
            <a:xfrm>
              <a:off x="3168"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49" name="Freeform 22491"/>
            <p:cNvSpPr>
              <a:spLocks/>
            </p:cNvSpPr>
            <p:nvPr/>
          </p:nvSpPr>
          <p:spPr bwMode="auto">
            <a:xfrm>
              <a:off x="2992"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0" name="Freeform 22492"/>
            <p:cNvSpPr>
              <a:spLocks/>
            </p:cNvSpPr>
            <p:nvPr/>
          </p:nvSpPr>
          <p:spPr bwMode="auto">
            <a:xfrm>
              <a:off x="3004"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1" name="Freeform 22493"/>
            <p:cNvSpPr>
              <a:spLocks/>
            </p:cNvSpPr>
            <p:nvPr/>
          </p:nvSpPr>
          <p:spPr bwMode="auto">
            <a:xfrm>
              <a:off x="3092"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2" name="Freeform 22494"/>
            <p:cNvSpPr>
              <a:spLocks/>
            </p:cNvSpPr>
            <p:nvPr/>
          </p:nvSpPr>
          <p:spPr bwMode="auto">
            <a:xfrm>
              <a:off x="3172"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3" name="Freeform 22495"/>
            <p:cNvSpPr>
              <a:spLocks/>
            </p:cNvSpPr>
            <p:nvPr/>
          </p:nvSpPr>
          <p:spPr bwMode="auto">
            <a:xfrm>
              <a:off x="3515"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4" name="Freeform 22496"/>
            <p:cNvSpPr>
              <a:spLocks/>
            </p:cNvSpPr>
            <p:nvPr/>
          </p:nvSpPr>
          <p:spPr bwMode="auto">
            <a:xfrm>
              <a:off x="3495"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5" name="Freeform 22497"/>
            <p:cNvSpPr>
              <a:spLocks/>
            </p:cNvSpPr>
            <p:nvPr/>
          </p:nvSpPr>
          <p:spPr bwMode="auto">
            <a:xfrm>
              <a:off x="3579"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6" name="Freeform 22498"/>
            <p:cNvSpPr>
              <a:spLocks/>
            </p:cNvSpPr>
            <p:nvPr/>
          </p:nvSpPr>
          <p:spPr bwMode="auto">
            <a:xfrm>
              <a:off x="3655"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7" name="Freeform 22499"/>
            <p:cNvSpPr>
              <a:spLocks/>
            </p:cNvSpPr>
            <p:nvPr/>
          </p:nvSpPr>
          <p:spPr bwMode="auto">
            <a:xfrm>
              <a:off x="3803"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8" name="Freeform 22500"/>
            <p:cNvSpPr>
              <a:spLocks/>
            </p:cNvSpPr>
            <p:nvPr/>
          </p:nvSpPr>
          <p:spPr bwMode="auto">
            <a:xfrm>
              <a:off x="3934"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59" name="Freeform 22501"/>
            <p:cNvSpPr>
              <a:spLocks/>
            </p:cNvSpPr>
            <p:nvPr/>
          </p:nvSpPr>
          <p:spPr bwMode="auto">
            <a:xfrm>
              <a:off x="3847"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0" name="Freeform 22502"/>
            <p:cNvSpPr>
              <a:spLocks/>
            </p:cNvSpPr>
            <p:nvPr/>
          </p:nvSpPr>
          <p:spPr bwMode="auto">
            <a:xfrm>
              <a:off x="3847"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1" name="Freeform 22503"/>
            <p:cNvSpPr>
              <a:spLocks/>
            </p:cNvSpPr>
            <p:nvPr/>
          </p:nvSpPr>
          <p:spPr bwMode="auto">
            <a:xfrm>
              <a:off x="3363"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2" name="Freeform 22504"/>
            <p:cNvSpPr>
              <a:spLocks/>
            </p:cNvSpPr>
            <p:nvPr/>
          </p:nvSpPr>
          <p:spPr bwMode="auto">
            <a:xfrm>
              <a:off x="2932"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3" name="Freeform 22505"/>
            <p:cNvSpPr>
              <a:spLocks/>
            </p:cNvSpPr>
            <p:nvPr/>
          </p:nvSpPr>
          <p:spPr bwMode="auto">
            <a:xfrm>
              <a:off x="2541"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4" name="Freeform 22506"/>
            <p:cNvSpPr>
              <a:spLocks/>
            </p:cNvSpPr>
            <p:nvPr/>
          </p:nvSpPr>
          <p:spPr bwMode="auto">
            <a:xfrm>
              <a:off x="3048"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5" name="Freeform 22507"/>
            <p:cNvSpPr>
              <a:spLocks/>
            </p:cNvSpPr>
            <p:nvPr/>
          </p:nvSpPr>
          <p:spPr bwMode="auto">
            <a:xfrm>
              <a:off x="2573"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6" name="Freeform 22508"/>
            <p:cNvSpPr>
              <a:spLocks/>
            </p:cNvSpPr>
            <p:nvPr/>
          </p:nvSpPr>
          <p:spPr bwMode="auto">
            <a:xfrm>
              <a:off x="2912"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7" name="Freeform 22509"/>
            <p:cNvSpPr>
              <a:spLocks/>
            </p:cNvSpPr>
            <p:nvPr/>
          </p:nvSpPr>
          <p:spPr bwMode="auto">
            <a:xfrm>
              <a:off x="3343"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8" name="Freeform 22510"/>
            <p:cNvSpPr>
              <a:spLocks/>
            </p:cNvSpPr>
            <p:nvPr/>
          </p:nvSpPr>
          <p:spPr bwMode="auto">
            <a:xfrm>
              <a:off x="3587"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69" name="Freeform 22511"/>
            <p:cNvSpPr>
              <a:spLocks/>
            </p:cNvSpPr>
            <p:nvPr/>
          </p:nvSpPr>
          <p:spPr bwMode="auto">
            <a:xfrm>
              <a:off x="3651"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0" name="Freeform 22512"/>
            <p:cNvSpPr>
              <a:spLocks/>
            </p:cNvSpPr>
            <p:nvPr/>
          </p:nvSpPr>
          <p:spPr bwMode="auto">
            <a:xfrm>
              <a:off x="3763"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1" name="Freeform 22513"/>
            <p:cNvSpPr>
              <a:spLocks/>
            </p:cNvSpPr>
            <p:nvPr/>
          </p:nvSpPr>
          <p:spPr bwMode="auto">
            <a:xfrm>
              <a:off x="367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2" name="Freeform 22514"/>
            <p:cNvSpPr>
              <a:spLocks/>
            </p:cNvSpPr>
            <p:nvPr/>
          </p:nvSpPr>
          <p:spPr bwMode="auto">
            <a:xfrm>
              <a:off x="3966"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3" name="Freeform 22515"/>
            <p:cNvSpPr>
              <a:spLocks/>
            </p:cNvSpPr>
            <p:nvPr/>
          </p:nvSpPr>
          <p:spPr bwMode="auto">
            <a:xfrm>
              <a:off x="3934"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4" name="Freeform 22516"/>
            <p:cNvSpPr>
              <a:spLocks/>
            </p:cNvSpPr>
            <p:nvPr/>
          </p:nvSpPr>
          <p:spPr bwMode="auto">
            <a:xfrm>
              <a:off x="3922"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5" name="Freeform 22517"/>
            <p:cNvSpPr>
              <a:spLocks/>
            </p:cNvSpPr>
            <p:nvPr/>
          </p:nvSpPr>
          <p:spPr bwMode="auto">
            <a:xfrm>
              <a:off x="4010"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6" name="Freeform 22518"/>
            <p:cNvSpPr>
              <a:spLocks/>
            </p:cNvSpPr>
            <p:nvPr/>
          </p:nvSpPr>
          <p:spPr bwMode="auto">
            <a:xfrm>
              <a:off x="3651"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7" name="Freeform 22519"/>
            <p:cNvSpPr>
              <a:spLocks/>
            </p:cNvSpPr>
            <p:nvPr/>
          </p:nvSpPr>
          <p:spPr bwMode="auto">
            <a:xfrm>
              <a:off x="3347"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8" name="Freeform 22520"/>
            <p:cNvSpPr>
              <a:spLocks/>
            </p:cNvSpPr>
            <p:nvPr/>
          </p:nvSpPr>
          <p:spPr bwMode="auto">
            <a:xfrm>
              <a:off x="2868"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79" name="Freeform 22521"/>
            <p:cNvSpPr>
              <a:spLocks/>
            </p:cNvSpPr>
            <p:nvPr/>
          </p:nvSpPr>
          <p:spPr bwMode="auto">
            <a:xfrm>
              <a:off x="3555"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0" name="Freeform 22522"/>
            <p:cNvSpPr>
              <a:spLocks/>
            </p:cNvSpPr>
            <p:nvPr/>
          </p:nvSpPr>
          <p:spPr bwMode="auto">
            <a:xfrm>
              <a:off x="2808"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1" name="Freeform 22523"/>
            <p:cNvSpPr>
              <a:spLocks/>
            </p:cNvSpPr>
            <p:nvPr/>
          </p:nvSpPr>
          <p:spPr bwMode="auto">
            <a:xfrm>
              <a:off x="303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2" name="Freeform 22524"/>
            <p:cNvSpPr>
              <a:spLocks/>
            </p:cNvSpPr>
            <p:nvPr/>
          </p:nvSpPr>
          <p:spPr bwMode="auto">
            <a:xfrm>
              <a:off x="2876"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3" name="Freeform 22525"/>
            <p:cNvSpPr>
              <a:spLocks/>
            </p:cNvSpPr>
            <p:nvPr/>
          </p:nvSpPr>
          <p:spPr bwMode="auto">
            <a:xfrm>
              <a:off x="3304" y="152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384" name="Freeform 22526"/>
            <p:cNvSpPr>
              <a:spLocks/>
            </p:cNvSpPr>
            <p:nvPr/>
          </p:nvSpPr>
          <p:spPr bwMode="auto">
            <a:xfrm>
              <a:off x="3515"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5" name="Freeform 22527"/>
            <p:cNvSpPr>
              <a:spLocks/>
            </p:cNvSpPr>
            <p:nvPr/>
          </p:nvSpPr>
          <p:spPr bwMode="auto">
            <a:xfrm>
              <a:off x="3575"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6" name="Freeform 22528"/>
            <p:cNvSpPr>
              <a:spLocks/>
            </p:cNvSpPr>
            <p:nvPr/>
          </p:nvSpPr>
          <p:spPr bwMode="auto">
            <a:xfrm>
              <a:off x="3751"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7" name="Freeform 22529"/>
            <p:cNvSpPr>
              <a:spLocks/>
            </p:cNvSpPr>
            <p:nvPr/>
          </p:nvSpPr>
          <p:spPr bwMode="auto">
            <a:xfrm>
              <a:off x="3823"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8" name="Freeform 22530"/>
            <p:cNvSpPr>
              <a:spLocks/>
            </p:cNvSpPr>
            <p:nvPr/>
          </p:nvSpPr>
          <p:spPr bwMode="auto">
            <a:xfrm>
              <a:off x="4086"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89" name="Freeform 22531"/>
            <p:cNvSpPr>
              <a:spLocks/>
            </p:cNvSpPr>
            <p:nvPr/>
          </p:nvSpPr>
          <p:spPr bwMode="auto">
            <a:xfrm>
              <a:off x="3922"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0" name="Freeform 22532"/>
            <p:cNvSpPr>
              <a:spLocks/>
            </p:cNvSpPr>
            <p:nvPr/>
          </p:nvSpPr>
          <p:spPr bwMode="auto">
            <a:xfrm>
              <a:off x="3683"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1" name="Freeform 22533"/>
            <p:cNvSpPr>
              <a:spLocks/>
            </p:cNvSpPr>
            <p:nvPr/>
          </p:nvSpPr>
          <p:spPr bwMode="auto">
            <a:xfrm>
              <a:off x="3315"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2" name="Freeform 22534"/>
            <p:cNvSpPr>
              <a:spLocks/>
            </p:cNvSpPr>
            <p:nvPr/>
          </p:nvSpPr>
          <p:spPr bwMode="auto">
            <a:xfrm>
              <a:off x="3431"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3" name="Freeform 22535"/>
            <p:cNvSpPr>
              <a:spLocks/>
            </p:cNvSpPr>
            <p:nvPr/>
          </p:nvSpPr>
          <p:spPr bwMode="auto">
            <a:xfrm>
              <a:off x="3060"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4" name="Freeform 22536"/>
            <p:cNvSpPr>
              <a:spLocks/>
            </p:cNvSpPr>
            <p:nvPr/>
          </p:nvSpPr>
          <p:spPr bwMode="auto">
            <a:xfrm>
              <a:off x="3567"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5" name="Freeform 22537"/>
            <p:cNvSpPr>
              <a:spLocks/>
            </p:cNvSpPr>
            <p:nvPr/>
          </p:nvSpPr>
          <p:spPr bwMode="auto">
            <a:xfrm>
              <a:off x="2984"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6" name="Freeform 22538"/>
            <p:cNvSpPr>
              <a:spLocks/>
            </p:cNvSpPr>
            <p:nvPr/>
          </p:nvSpPr>
          <p:spPr bwMode="auto">
            <a:xfrm>
              <a:off x="3148"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7" name="Freeform 22539"/>
            <p:cNvSpPr>
              <a:spLocks/>
            </p:cNvSpPr>
            <p:nvPr/>
          </p:nvSpPr>
          <p:spPr bwMode="auto">
            <a:xfrm>
              <a:off x="3264"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8" name="Freeform 22540"/>
            <p:cNvSpPr>
              <a:spLocks/>
            </p:cNvSpPr>
            <p:nvPr/>
          </p:nvSpPr>
          <p:spPr bwMode="auto">
            <a:xfrm>
              <a:off x="3395"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399" name="Freeform 22541"/>
            <p:cNvSpPr>
              <a:spLocks/>
            </p:cNvSpPr>
            <p:nvPr/>
          </p:nvSpPr>
          <p:spPr bwMode="auto">
            <a:xfrm>
              <a:off x="3611"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0" name="Freeform 22542"/>
            <p:cNvSpPr>
              <a:spLocks/>
            </p:cNvSpPr>
            <p:nvPr/>
          </p:nvSpPr>
          <p:spPr bwMode="auto">
            <a:xfrm>
              <a:off x="3567"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1" name="Freeform 22543"/>
            <p:cNvSpPr>
              <a:spLocks/>
            </p:cNvSpPr>
            <p:nvPr/>
          </p:nvSpPr>
          <p:spPr bwMode="auto">
            <a:xfrm>
              <a:off x="3767"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2" name="Freeform 22544"/>
            <p:cNvSpPr>
              <a:spLocks/>
            </p:cNvSpPr>
            <p:nvPr/>
          </p:nvSpPr>
          <p:spPr bwMode="auto">
            <a:xfrm>
              <a:off x="3807"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3" name="Freeform 22545"/>
            <p:cNvSpPr>
              <a:spLocks/>
            </p:cNvSpPr>
            <p:nvPr/>
          </p:nvSpPr>
          <p:spPr bwMode="auto">
            <a:xfrm>
              <a:off x="386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4" name="Freeform 22546"/>
            <p:cNvSpPr>
              <a:spLocks/>
            </p:cNvSpPr>
            <p:nvPr/>
          </p:nvSpPr>
          <p:spPr bwMode="auto">
            <a:xfrm>
              <a:off x="3815"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5" name="Freeform 22547"/>
            <p:cNvSpPr>
              <a:spLocks/>
            </p:cNvSpPr>
            <p:nvPr/>
          </p:nvSpPr>
          <p:spPr bwMode="auto">
            <a:xfrm>
              <a:off x="3934"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6" name="Freeform 22548"/>
            <p:cNvSpPr>
              <a:spLocks/>
            </p:cNvSpPr>
            <p:nvPr/>
          </p:nvSpPr>
          <p:spPr bwMode="auto">
            <a:xfrm>
              <a:off x="327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7" name="Freeform 22549"/>
            <p:cNvSpPr>
              <a:spLocks/>
            </p:cNvSpPr>
            <p:nvPr/>
          </p:nvSpPr>
          <p:spPr bwMode="auto">
            <a:xfrm>
              <a:off x="2529"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8" name="Freeform 22550"/>
            <p:cNvSpPr>
              <a:spLocks/>
            </p:cNvSpPr>
            <p:nvPr/>
          </p:nvSpPr>
          <p:spPr bwMode="auto">
            <a:xfrm>
              <a:off x="1986"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09" name="Freeform 22551"/>
            <p:cNvSpPr>
              <a:spLocks/>
            </p:cNvSpPr>
            <p:nvPr/>
          </p:nvSpPr>
          <p:spPr bwMode="auto">
            <a:xfrm>
              <a:off x="2245"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0" name="Freeform 22552"/>
            <p:cNvSpPr>
              <a:spLocks/>
            </p:cNvSpPr>
            <p:nvPr/>
          </p:nvSpPr>
          <p:spPr bwMode="auto">
            <a:xfrm>
              <a:off x="2173"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1" name="Freeform 22553"/>
            <p:cNvSpPr>
              <a:spLocks/>
            </p:cNvSpPr>
            <p:nvPr/>
          </p:nvSpPr>
          <p:spPr bwMode="auto">
            <a:xfrm>
              <a:off x="2393"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2" name="Freeform 22554"/>
            <p:cNvSpPr>
              <a:spLocks/>
            </p:cNvSpPr>
            <p:nvPr/>
          </p:nvSpPr>
          <p:spPr bwMode="auto">
            <a:xfrm>
              <a:off x="3236"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3" name="Freeform 22555"/>
            <p:cNvSpPr>
              <a:spLocks/>
            </p:cNvSpPr>
            <p:nvPr/>
          </p:nvSpPr>
          <p:spPr bwMode="auto">
            <a:xfrm>
              <a:off x="2792"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4" name="Freeform 22556"/>
            <p:cNvSpPr>
              <a:spLocks/>
            </p:cNvSpPr>
            <p:nvPr/>
          </p:nvSpPr>
          <p:spPr bwMode="auto">
            <a:xfrm>
              <a:off x="3176"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5" name="Freeform 22557"/>
            <p:cNvSpPr>
              <a:spLocks/>
            </p:cNvSpPr>
            <p:nvPr/>
          </p:nvSpPr>
          <p:spPr bwMode="auto">
            <a:xfrm>
              <a:off x="3355"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6" name="Freeform 22558"/>
            <p:cNvSpPr>
              <a:spLocks/>
            </p:cNvSpPr>
            <p:nvPr/>
          </p:nvSpPr>
          <p:spPr bwMode="auto">
            <a:xfrm>
              <a:off x="3483"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7" name="Freeform 22559"/>
            <p:cNvSpPr>
              <a:spLocks/>
            </p:cNvSpPr>
            <p:nvPr/>
          </p:nvSpPr>
          <p:spPr bwMode="auto">
            <a:xfrm>
              <a:off x="3799"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8" name="Freeform 22560"/>
            <p:cNvSpPr>
              <a:spLocks/>
            </p:cNvSpPr>
            <p:nvPr/>
          </p:nvSpPr>
          <p:spPr bwMode="auto">
            <a:xfrm>
              <a:off x="3827"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19" name="Freeform 22561"/>
            <p:cNvSpPr>
              <a:spLocks/>
            </p:cNvSpPr>
            <p:nvPr/>
          </p:nvSpPr>
          <p:spPr bwMode="auto">
            <a:xfrm>
              <a:off x="3875"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0" name="Freeform 22562"/>
            <p:cNvSpPr>
              <a:spLocks/>
            </p:cNvSpPr>
            <p:nvPr/>
          </p:nvSpPr>
          <p:spPr bwMode="auto">
            <a:xfrm>
              <a:off x="3743"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1" name="Freeform 22563"/>
            <p:cNvSpPr>
              <a:spLocks/>
            </p:cNvSpPr>
            <p:nvPr/>
          </p:nvSpPr>
          <p:spPr bwMode="auto">
            <a:xfrm>
              <a:off x="3304" y="152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422" name="Freeform 22564"/>
            <p:cNvSpPr>
              <a:spLocks/>
            </p:cNvSpPr>
            <p:nvPr/>
          </p:nvSpPr>
          <p:spPr bwMode="auto">
            <a:xfrm>
              <a:off x="3152"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3" name="Freeform 22565"/>
            <p:cNvSpPr>
              <a:spLocks/>
            </p:cNvSpPr>
            <p:nvPr/>
          </p:nvSpPr>
          <p:spPr bwMode="auto">
            <a:xfrm>
              <a:off x="3076"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4" name="Freeform 22566"/>
            <p:cNvSpPr>
              <a:spLocks/>
            </p:cNvSpPr>
            <p:nvPr/>
          </p:nvSpPr>
          <p:spPr bwMode="auto">
            <a:xfrm>
              <a:off x="3204"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5" name="Freeform 22567"/>
            <p:cNvSpPr>
              <a:spLocks/>
            </p:cNvSpPr>
            <p:nvPr/>
          </p:nvSpPr>
          <p:spPr bwMode="auto">
            <a:xfrm>
              <a:off x="3639"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6" name="Freeform 22568"/>
            <p:cNvSpPr>
              <a:spLocks/>
            </p:cNvSpPr>
            <p:nvPr/>
          </p:nvSpPr>
          <p:spPr bwMode="auto">
            <a:xfrm>
              <a:off x="3587"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7" name="Freeform 22569"/>
            <p:cNvSpPr>
              <a:spLocks/>
            </p:cNvSpPr>
            <p:nvPr/>
          </p:nvSpPr>
          <p:spPr bwMode="auto">
            <a:xfrm>
              <a:off x="3727"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8" name="Freeform 22570"/>
            <p:cNvSpPr>
              <a:spLocks/>
            </p:cNvSpPr>
            <p:nvPr/>
          </p:nvSpPr>
          <p:spPr bwMode="auto">
            <a:xfrm>
              <a:off x="3240"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29" name="Freeform 22571"/>
            <p:cNvSpPr>
              <a:spLocks/>
            </p:cNvSpPr>
            <p:nvPr/>
          </p:nvSpPr>
          <p:spPr bwMode="auto">
            <a:xfrm>
              <a:off x="3371"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0" name="Freeform 22572"/>
            <p:cNvSpPr>
              <a:spLocks/>
            </p:cNvSpPr>
            <p:nvPr/>
          </p:nvSpPr>
          <p:spPr bwMode="auto">
            <a:xfrm>
              <a:off x="3515"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1" name="Freeform 22573"/>
            <p:cNvSpPr>
              <a:spLocks/>
            </p:cNvSpPr>
            <p:nvPr/>
          </p:nvSpPr>
          <p:spPr bwMode="auto">
            <a:xfrm>
              <a:off x="3723"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2" name="Freeform 22574"/>
            <p:cNvSpPr>
              <a:spLocks/>
            </p:cNvSpPr>
            <p:nvPr/>
          </p:nvSpPr>
          <p:spPr bwMode="auto">
            <a:xfrm>
              <a:off x="3739"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3" name="Freeform 22575"/>
            <p:cNvSpPr>
              <a:spLocks/>
            </p:cNvSpPr>
            <p:nvPr/>
          </p:nvSpPr>
          <p:spPr bwMode="auto">
            <a:xfrm>
              <a:off x="3671"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4" name="Freeform 22576"/>
            <p:cNvSpPr>
              <a:spLocks/>
            </p:cNvSpPr>
            <p:nvPr/>
          </p:nvSpPr>
          <p:spPr bwMode="auto">
            <a:xfrm>
              <a:off x="285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5" name="Freeform 22577"/>
            <p:cNvSpPr>
              <a:spLocks/>
            </p:cNvSpPr>
            <p:nvPr/>
          </p:nvSpPr>
          <p:spPr bwMode="auto">
            <a:xfrm>
              <a:off x="308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6" name="Freeform 22578"/>
            <p:cNvSpPr>
              <a:spLocks/>
            </p:cNvSpPr>
            <p:nvPr/>
          </p:nvSpPr>
          <p:spPr bwMode="auto">
            <a:xfrm>
              <a:off x="290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7" name="Freeform 22579"/>
            <p:cNvSpPr>
              <a:spLocks/>
            </p:cNvSpPr>
            <p:nvPr/>
          </p:nvSpPr>
          <p:spPr bwMode="auto">
            <a:xfrm>
              <a:off x="307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8" name="Freeform 22580"/>
            <p:cNvSpPr>
              <a:spLocks/>
            </p:cNvSpPr>
            <p:nvPr/>
          </p:nvSpPr>
          <p:spPr bwMode="auto">
            <a:xfrm>
              <a:off x="298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39" name="Freeform 22581"/>
            <p:cNvSpPr>
              <a:spLocks/>
            </p:cNvSpPr>
            <p:nvPr/>
          </p:nvSpPr>
          <p:spPr bwMode="auto">
            <a:xfrm>
              <a:off x="34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0" name="Freeform 22582"/>
            <p:cNvSpPr>
              <a:spLocks/>
            </p:cNvSpPr>
            <p:nvPr/>
          </p:nvSpPr>
          <p:spPr bwMode="auto">
            <a:xfrm>
              <a:off x="34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1" name="Freeform 22583"/>
            <p:cNvSpPr>
              <a:spLocks/>
            </p:cNvSpPr>
            <p:nvPr/>
          </p:nvSpPr>
          <p:spPr bwMode="auto">
            <a:xfrm>
              <a:off x="4302"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2" name="Freeform 22584"/>
            <p:cNvSpPr>
              <a:spLocks/>
            </p:cNvSpPr>
            <p:nvPr/>
          </p:nvSpPr>
          <p:spPr bwMode="auto">
            <a:xfrm>
              <a:off x="4430"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3" name="Freeform 22585"/>
            <p:cNvSpPr>
              <a:spLocks/>
            </p:cNvSpPr>
            <p:nvPr/>
          </p:nvSpPr>
          <p:spPr bwMode="auto">
            <a:xfrm>
              <a:off x="4290"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4" name="Freeform 22586"/>
            <p:cNvSpPr>
              <a:spLocks/>
            </p:cNvSpPr>
            <p:nvPr/>
          </p:nvSpPr>
          <p:spPr bwMode="auto">
            <a:xfrm>
              <a:off x="4250"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5" name="Freeform 22587"/>
            <p:cNvSpPr>
              <a:spLocks/>
            </p:cNvSpPr>
            <p:nvPr/>
          </p:nvSpPr>
          <p:spPr bwMode="auto">
            <a:xfrm>
              <a:off x="4390"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6" name="Freeform 22588"/>
            <p:cNvSpPr>
              <a:spLocks/>
            </p:cNvSpPr>
            <p:nvPr/>
          </p:nvSpPr>
          <p:spPr bwMode="auto">
            <a:xfrm>
              <a:off x="4214"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7" name="Freeform 22589"/>
            <p:cNvSpPr>
              <a:spLocks/>
            </p:cNvSpPr>
            <p:nvPr/>
          </p:nvSpPr>
          <p:spPr bwMode="auto">
            <a:xfrm>
              <a:off x="4222"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8" name="Freeform 22590"/>
            <p:cNvSpPr>
              <a:spLocks/>
            </p:cNvSpPr>
            <p:nvPr/>
          </p:nvSpPr>
          <p:spPr bwMode="auto">
            <a:xfrm>
              <a:off x="4230"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49" name="Freeform 22591"/>
            <p:cNvSpPr>
              <a:spLocks/>
            </p:cNvSpPr>
            <p:nvPr/>
          </p:nvSpPr>
          <p:spPr bwMode="auto">
            <a:xfrm>
              <a:off x="3779"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0" name="Freeform 22592"/>
            <p:cNvSpPr>
              <a:spLocks/>
            </p:cNvSpPr>
            <p:nvPr/>
          </p:nvSpPr>
          <p:spPr bwMode="auto">
            <a:xfrm>
              <a:off x="3827"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1" name="Freeform 22593"/>
            <p:cNvSpPr>
              <a:spLocks/>
            </p:cNvSpPr>
            <p:nvPr/>
          </p:nvSpPr>
          <p:spPr bwMode="auto">
            <a:xfrm>
              <a:off x="3891"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2" name="Freeform 22594"/>
            <p:cNvSpPr>
              <a:spLocks/>
            </p:cNvSpPr>
            <p:nvPr/>
          </p:nvSpPr>
          <p:spPr bwMode="auto">
            <a:xfrm>
              <a:off x="3839"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3" name="Freeform 22595"/>
            <p:cNvSpPr>
              <a:spLocks/>
            </p:cNvSpPr>
            <p:nvPr/>
          </p:nvSpPr>
          <p:spPr bwMode="auto">
            <a:xfrm>
              <a:off x="3719"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4" name="Freeform 22596"/>
            <p:cNvSpPr>
              <a:spLocks/>
            </p:cNvSpPr>
            <p:nvPr/>
          </p:nvSpPr>
          <p:spPr bwMode="auto">
            <a:xfrm>
              <a:off x="3511"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5" name="Freeform 22597"/>
            <p:cNvSpPr>
              <a:spLocks/>
            </p:cNvSpPr>
            <p:nvPr/>
          </p:nvSpPr>
          <p:spPr bwMode="auto">
            <a:xfrm>
              <a:off x="3216"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6" name="Freeform 22598"/>
            <p:cNvSpPr>
              <a:spLocks/>
            </p:cNvSpPr>
            <p:nvPr/>
          </p:nvSpPr>
          <p:spPr bwMode="auto">
            <a:xfrm>
              <a:off x="2740"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7" name="Freeform 22599"/>
            <p:cNvSpPr>
              <a:spLocks/>
            </p:cNvSpPr>
            <p:nvPr/>
          </p:nvSpPr>
          <p:spPr bwMode="auto">
            <a:xfrm>
              <a:off x="2465"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8" name="Freeform 22600"/>
            <p:cNvSpPr>
              <a:spLocks/>
            </p:cNvSpPr>
            <p:nvPr/>
          </p:nvSpPr>
          <p:spPr bwMode="auto">
            <a:xfrm>
              <a:off x="2597"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59" name="Freeform 22601"/>
            <p:cNvSpPr>
              <a:spLocks/>
            </p:cNvSpPr>
            <p:nvPr/>
          </p:nvSpPr>
          <p:spPr bwMode="auto">
            <a:xfrm>
              <a:off x="2469" y="18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0" name="Freeform 22602"/>
            <p:cNvSpPr>
              <a:spLocks/>
            </p:cNvSpPr>
            <p:nvPr/>
          </p:nvSpPr>
          <p:spPr bwMode="auto">
            <a:xfrm>
              <a:off x="2816"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1" name="Freeform 22603"/>
            <p:cNvSpPr>
              <a:spLocks/>
            </p:cNvSpPr>
            <p:nvPr/>
          </p:nvSpPr>
          <p:spPr bwMode="auto">
            <a:xfrm>
              <a:off x="3707" y="7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2" name="Freeform 22604"/>
            <p:cNvSpPr>
              <a:spLocks/>
            </p:cNvSpPr>
            <p:nvPr/>
          </p:nvSpPr>
          <p:spPr bwMode="auto">
            <a:xfrm>
              <a:off x="3232"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3" name="Freeform 22605"/>
            <p:cNvSpPr>
              <a:spLocks/>
            </p:cNvSpPr>
            <p:nvPr/>
          </p:nvSpPr>
          <p:spPr bwMode="auto">
            <a:xfrm>
              <a:off x="3451"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4" name="Freeform 22606"/>
            <p:cNvSpPr>
              <a:spLocks/>
            </p:cNvSpPr>
            <p:nvPr/>
          </p:nvSpPr>
          <p:spPr bwMode="auto">
            <a:xfrm>
              <a:off x="3463"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5" name="Freeform 22607"/>
            <p:cNvSpPr>
              <a:spLocks/>
            </p:cNvSpPr>
            <p:nvPr/>
          </p:nvSpPr>
          <p:spPr bwMode="auto">
            <a:xfrm>
              <a:off x="3507"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6" name="Freeform 22608"/>
            <p:cNvSpPr>
              <a:spLocks/>
            </p:cNvSpPr>
            <p:nvPr/>
          </p:nvSpPr>
          <p:spPr bwMode="auto">
            <a:xfrm>
              <a:off x="3735"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7" name="Freeform 22609"/>
            <p:cNvSpPr>
              <a:spLocks/>
            </p:cNvSpPr>
            <p:nvPr/>
          </p:nvSpPr>
          <p:spPr bwMode="auto">
            <a:xfrm>
              <a:off x="3679"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8" name="Freeform 22610"/>
            <p:cNvSpPr>
              <a:spLocks/>
            </p:cNvSpPr>
            <p:nvPr/>
          </p:nvSpPr>
          <p:spPr bwMode="auto">
            <a:xfrm>
              <a:off x="3735"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69" name="Freeform 22611"/>
            <p:cNvSpPr>
              <a:spLocks/>
            </p:cNvSpPr>
            <p:nvPr/>
          </p:nvSpPr>
          <p:spPr bwMode="auto">
            <a:xfrm>
              <a:off x="3507"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0" name="Freeform 22612"/>
            <p:cNvSpPr>
              <a:spLocks/>
            </p:cNvSpPr>
            <p:nvPr/>
          </p:nvSpPr>
          <p:spPr bwMode="auto">
            <a:xfrm>
              <a:off x="322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1" name="Freeform 22613"/>
            <p:cNvSpPr>
              <a:spLocks/>
            </p:cNvSpPr>
            <p:nvPr/>
          </p:nvSpPr>
          <p:spPr bwMode="auto">
            <a:xfrm>
              <a:off x="2573"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2" name="Freeform 22614"/>
            <p:cNvSpPr>
              <a:spLocks/>
            </p:cNvSpPr>
            <p:nvPr/>
          </p:nvSpPr>
          <p:spPr bwMode="auto">
            <a:xfrm>
              <a:off x="2181"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3" name="Freeform 22615"/>
            <p:cNvSpPr>
              <a:spLocks/>
            </p:cNvSpPr>
            <p:nvPr/>
          </p:nvSpPr>
          <p:spPr bwMode="auto">
            <a:xfrm>
              <a:off x="2046"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4" name="Freeform 22616"/>
            <p:cNvSpPr>
              <a:spLocks/>
            </p:cNvSpPr>
            <p:nvPr/>
          </p:nvSpPr>
          <p:spPr bwMode="auto">
            <a:xfrm>
              <a:off x="1786" y="18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5" name="Freeform 22617"/>
            <p:cNvSpPr>
              <a:spLocks/>
            </p:cNvSpPr>
            <p:nvPr/>
          </p:nvSpPr>
          <p:spPr bwMode="auto">
            <a:xfrm>
              <a:off x="2641"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6" name="Freeform 22618"/>
            <p:cNvSpPr>
              <a:spLocks/>
            </p:cNvSpPr>
            <p:nvPr/>
          </p:nvSpPr>
          <p:spPr bwMode="auto">
            <a:xfrm>
              <a:off x="3276" y="7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7" name="Freeform 22619"/>
            <p:cNvSpPr>
              <a:spLocks/>
            </p:cNvSpPr>
            <p:nvPr/>
          </p:nvSpPr>
          <p:spPr bwMode="auto">
            <a:xfrm>
              <a:off x="2844"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8" name="Freeform 22620"/>
            <p:cNvSpPr>
              <a:spLocks/>
            </p:cNvSpPr>
            <p:nvPr/>
          </p:nvSpPr>
          <p:spPr bwMode="auto">
            <a:xfrm>
              <a:off x="3272"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79" name="Freeform 22621"/>
            <p:cNvSpPr>
              <a:spLocks/>
            </p:cNvSpPr>
            <p:nvPr/>
          </p:nvSpPr>
          <p:spPr bwMode="auto">
            <a:xfrm>
              <a:off x="3519"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0" name="Freeform 22622"/>
            <p:cNvSpPr>
              <a:spLocks/>
            </p:cNvSpPr>
            <p:nvPr/>
          </p:nvSpPr>
          <p:spPr bwMode="auto">
            <a:xfrm>
              <a:off x="3623"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1" name="Freeform 22623"/>
            <p:cNvSpPr>
              <a:spLocks/>
            </p:cNvSpPr>
            <p:nvPr/>
          </p:nvSpPr>
          <p:spPr bwMode="auto">
            <a:xfrm>
              <a:off x="3771"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2" name="Freeform 22624"/>
            <p:cNvSpPr>
              <a:spLocks/>
            </p:cNvSpPr>
            <p:nvPr/>
          </p:nvSpPr>
          <p:spPr bwMode="auto">
            <a:xfrm>
              <a:off x="3767"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3" name="Freeform 22625"/>
            <p:cNvSpPr>
              <a:spLocks/>
            </p:cNvSpPr>
            <p:nvPr/>
          </p:nvSpPr>
          <p:spPr bwMode="auto">
            <a:xfrm>
              <a:off x="3711"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4" name="Freeform 22626"/>
            <p:cNvSpPr>
              <a:spLocks/>
            </p:cNvSpPr>
            <p:nvPr/>
          </p:nvSpPr>
          <p:spPr bwMode="auto">
            <a:xfrm>
              <a:off x="3779"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5" name="Freeform 22627"/>
            <p:cNvSpPr>
              <a:spLocks/>
            </p:cNvSpPr>
            <p:nvPr/>
          </p:nvSpPr>
          <p:spPr bwMode="auto">
            <a:xfrm>
              <a:off x="3228"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6" name="Freeform 22628"/>
            <p:cNvSpPr>
              <a:spLocks/>
            </p:cNvSpPr>
            <p:nvPr/>
          </p:nvSpPr>
          <p:spPr bwMode="auto">
            <a:xfrm>
              <a:off x="2744"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7" name="Freeform 22629"/>
            <p:cNvSpPr>
              <a:spLocks/>
            </p:cNvSpPr>
            <p:nvPr/>
          </p:nvSpPr>
          <p:spPr bwMode="auto">
            <a:xfrm>
              <a:off x="2377"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88" name="Freeform 22630"/>
            <p:cNvSpPr>
              <a:spLocks/>
            </p:cNvSpPr>
            <p:nvPr/>
          </p:nvSpPr>
          <p:spPr bwMode="auto">
            <a:xfrm>
              <a:off x="2685" y="1307"/>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489" name="Freeform 22631"/>
            <p:cNvSpPr>
              <a:spLocks/>
            </p:cNvSpPr>
            <p:nvPr/>
          </p:nvSpPr>
          <p:spPr bwMode="auto">
            <a:xfrm>
              <a:off x="2165"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0" name="Freeform 22632"/>
            <p:cNvSpPr>
              <a:spLocks/>
            </p:cNvSpPr>
            <p:nvPr/>
          </p:nvSpPr>
          <p:spPr bwMode="auto">
            <a:xfrm>
              <a:off x="2441"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1" name="Freeform 22633"/>
            <p:cNvSpPr>
              <a:spLocks/>
            </p:cNvSpPr>
            <p:nvPr/>
          </p:nvSpPr>
          <p:spPr bwMode="auto">
            <a:xfrm>
              <a:off x="3759"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2" name="Freeform 22634"/>
            <p:cNvSpPr>
              <a:spLocks/>
            </p:cNvSpPr>
            <p:nvPr/>
          </p:nvSpPr>
          <p:spPr bwMode="auto">
            <a:xfrm>
              <a:off x="3331"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3" name="Freeform 22635"/>
            <p:cNvSpPr>
              <a:spLocks/>
            </p:cNvSpPr>
            <p:nvPr/>
          </p:nvSpPr>
          <p:spPr bwMode="auto">
            <a:xfrm>
              <a:off x="3607"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4" name="Freeform 22636"/>
            <p:cNvSpPr>
              <a:spLocks/>
            </p:cNvSpPr>
            <p:nvPr/>
          </p:nvSpPr>
          <p:spPr bwMode="auto">
            <a:xfrm>
              <a:off x="3695"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5" name="Freeform 22637"/>
            <p:cNvSpPr>
              <a:spLocks/>
            </p:cNvSpPr>
            <p:nvPr/>
          </p:nvSpPr>
          <p:spPr bwMode="auto">
            <a:xfrm>
              <a:off x="3791"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6" name="Freeform 22638"/>
            <p:cNvSpPr>
              <a:spLocks/>
            </p:cNvSpPr>
            <p:nvPr/>
          </p:nvSpPr>
          <p:spPr bwMode="auto">
            <a:xfrm>
              <a:off x="3946"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7" name="Freeform 22639"/>
            <p:cNvSpPr>
              <a:spLocks/>
            </p:cNvSpPr>
            <p:nvPr/>
          </p:nvSpPr>
          <p:spPr bwMode="auto">
            <a:xfrm>
              <a:off x="3942"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8" name="Freeform 22640"/>
            <p:cNvSpPr>
              <a:spLocks/>
            </p:cNvSpPr>
            <p:nvPr/>
          </p:nvSpPr>
          <p:spPr bwMode="auto">
            <a:xfrm>
              <a:off x="3851"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499" name="Freeform 22641"/>
            <p:cNvSpPr>
              <a:spLocks/>
            </p:cNvSpPr>
            <p:nvPr/>
          </p:nvSpPr>
          <p:spPr bwMode="auto">
            <a:xfrm>
              <a:off x="3851"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0" name="Freeform 22642"/>
            <p:cNvSpPr>
              <a:spLocks/>
            </p:cNvSpPr>
            <p:nvPr/>
          </p:nvSpPr>
          <p:spPr bwMode="auto">
            <a:xfrm>
              <a:off x="3339"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1" name="Freeform 22643"/>
            <p:cNvSpPr>
              <a:spLocks/>
            </p:cNvSpPr>
            <p:nvPr/>
          </p:nvSpPr>
          <p:spPr bwMode="auto">
            <a:xfrm>
              <a:off x="331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2" name="Freeform 22644"/>
            <p:cNvSpPr>
              <a:spLocks/>
            </p:cNvSpPr>
            <p:nvPr/>
          </p:nvSpPr>
          <p:spPr bwMode="auto">
            <a:xfrm>
              <a:off x="2788"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3" name="Freeform 22645"/>
            <p:cNvSpPr>
              <a:spLocks/>
            </p:cNvSpPr>
            <p:nvPr/>
          </p:nvSpPr>
          <p:spPr bwMode="auto">
            <a:xfrm>
              <a:off x="3176"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4" name="Freeform 22646"/>
            <p:cNvSpPr>
              <a:spLocks/>
            </p:cNvSpPr>
            <p:nvPr/>
          </p:nvSpPr>
          <p:spPr bwMode="auto">
            <a:xfrm>
              <a:off x="2493" y="18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5" name="Freeform 22647"/>
            <p:cNvSpPr>
              <a:spLocks/>
            </p:cNvSpPr>
            <p:nvPr/>
          </p:nvSpPr>
          <p:spPr bwMode="auto">
            <a:xfrm>
              <a:off x="3284"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6" name="Freeform 22648"/>
            <p:cNvSpPr>
              <a:spLocks/>
            </p:cNvSpPr>
            <p:nvPr/>
          </p:nvSpPr>
          <p:spPr bwMode="auto">
            <a:xfrm>
              <a:off x="4086" y="8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7" name="Freeform 22649"/>
            <p:cNvSpPr>
              <a:spLocks/>
            </p:cNvSpPr>
            <p:nvPr/>
          </p:nvSpPr>
          <p:spPr bwMode="auto">
            <a:xfrm>
              <a:off x="3184"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8" name="Freeform 22650"/>
            <p:cNvSpPr>
              <a:spLocks/>
            </p:cNvSpPr>
            <p:nvPr/>
          </p:nvSpPr>
          <p:spPr bwMode="auto">
            <a:xfrm>
              <a:off x="3399"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09" name="Freeform 22651"/>
            <p:cNvSpPr>
              <a:spLocks/>
            </p:cNvSpPr>
            <p:nvPr/>
          </p:nvSpPr>
          <p:spPr bwMode="auto">
            <a:xfrm>
              <a:off x="3555"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0" name="Freeform 22652"/>
            <p:cNvSpPr>
              <a:spLocks/>
            </p:cNvSpPr>
            <p:nvPr/>
          </p:nvSpPr>
          <p:spPr bwMode="auto">
            <a:xfrm>
              <a:off x="3759"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1" name="Freeform 22653"/>
            <p:cNvSpPr>
              <a:spLocks/>
            </p:cNvSpPr>
            <p:nvPr/>
          </p:nvSpPr>
          <p:spPr bwMode="auto">
            <a:xfrm>
              <a:off x="3958"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2" name="Freeform 22654"/>
            <p:cNvSpPr>
              <a:spLocks/>
            </p:cNvSpPr>
            <p:nvPr/>
          </p:nvSpPr>
          <p:spPr bwMode="auto">
            <a:xfrm>
              <a:off x="3847"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3" name="Freeform 22655"/>
            <p:cNvSpPr>
              <a:spLocks/>
            </p:cNvSpPr>
            <p:nvPr/>
          </p:nvSpPr>
          <p:spPr bwMode="auto">
            <a:xfrm>
              <a:off x="381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4" name="Freeform 22656"/>
            <p:cNvSpPr>
              <a:spLocks/>
            </p:cNvSpPr>
            <p:nvPr/>
          </p:nvSpPr>
          <p:spPr bwMode="auto">
            <a:xfrm>
              <a:off x="3771"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5" name="Freeform 22657"/>
            <p:cNvSpPr>
              <a:spLocks/>
            </p:cNvSpPr>
            <p:nvPr/>
          </p:nvSpPr>
          <p:spPr bwMode="auto">
            <a:xfrm>
              <a:off x="3371"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6" name="Freeform 22658"/>
            <p:cNvSpPr>
              <a:spLocks/>
            </p:cNvSpPr>
            <p:nvPr/>
          </p:nvSpPr>
          <p:spPr bwMode="auto">
            <a:xfrm>
              <a:off x="4070"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7" name="Freeform 22659"/>
            <p:cNvSpPr>
              <a:spLocks/>
            </p:cNvSpPr>
            <p:nvPr/>
          </p:nvSpPr>
          <p:spPr bwMode="auto">
            <a:xfrm>
              <a:off x="3946"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8" name="Freeform 22660"/>
            <p:cNvSpPr>
              <a:spLocks/>
            </p:cNvSpPr>
            <p:nvPr/>
          </p:nvSpPr>
          <p:spPr bwMode="auto">
            <a:xfrm>
              <a:off x="4166"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19" name="Freeform 22661"/>
            <p:cNvSpPr>
              <a:spLocks/>
            </p:cNvSpPr>
            <p:nvPr/>
          </p:nvSpPr>
          <p:spPr bwMode="auto">
            <a:xfrm>
              <a:off x="4018"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0" name="Freeform 22662"/>
            <p:cNvSpPr>
              <a:spLocks/>
            </p:cNvSpPr>
            <p:nvPr/>
          </p:nvSpPr>
          <p:spPr bwMode="auto">
            <a:xfrm>
              <a:off x="3555"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1" name="Freeform 22663"/>
            <p:cNvSpPr>
              <a:spLocks/>
            </p:cNvSpPr>
            <p:nvPr/>
          </p:nvSpPr>
          <p:spPr bwMode="auto">
            <a:xfrm>
              <a:off x="3555"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2" name="Freeform 22664"/>
            <p:cNvSpPr>
              <a:spLocks/>
            </p:cNvSpPr>
            <p:nvPr/>
          </p:nvSpPr>
          <p:spPr bwMode="auto">
            <a:xfrm>
              <a:off x="3288"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3" name="Freeform 22665"/>
            <p:cNvSpPr>
              <a:spLocks/>
            </p:cNvSpPr>
            <p:nvPr/>
          </p:nvSpPr>
          <p:spPr bwMode="auto">
            <a:xfrm>
              <a:off x="3479"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4" name="Freeform 22666"/>
            <p:cNvSpPr>
              <a:spLocks/>
            </p:cNvSpPr>
            <p:nvPr/>
          </p:nvSpPr>
          <p:spPr bwMode="auto">
            <a:xfrm>
              <a:off x="3615"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5" name="Freeform 22667"/>
            <p:cNvSpPr>
              <a:spLocks/>
            </p:cNvSpPr>
            <p:nvPr/>
          </p:nvSpPr>
          <p:spPr bwMode="auto">
            <a:xfrm>
              <a:off x="3547"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526" name="Freeform 22668"/>
            <p:cNvSpPr>
              <a:spLocks/>
            </p:cNvSpPr>
            <p:nvPr/>
          </p:nvSpPr>
          <p:spPr bwMode="auto">
            <a:xfrm>
              <a:off x="3723"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7" name="Freeform 22669"/>
            <p:cNvSpPr>
              <a:spLocks/>
            </p:cNvSpPr>
            <p:nvPr/>
          </p:nvSpPr>
          <p:spPr bwMode="auto">
            <a:xfrm>
              <a:off x="3683"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8" name="Freeform 22670"/>
            <p:cNvSpPr>
              <a:spLocks/>
            </p:cNvSpPr>
            <p:nvPr/>
          </p:nvSpPr>
          <p:spPr bwMode="auto">
            <a:xfrm>
              <a:off x="246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29" name="Freeform 22671"/>
            <p:cNvSpPr>
              <a:spLocks/>
            </p:cNvSpPr>
            <p:nvPr/>
          </p:nvSpPr>
          <p:spPr bwMode="auto">
            <a:xfrm>
              <a:off x="244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0" name="Freeform 22672"/>
            <p:cNvSpPr>
              <a:spLocks/>
            </p:cNvSpPr>
            <p:nvPr/>
          </p:nvSpPr>
          <p:spPr bwMode="auto">
            <a:xfrm>
              <a:off x="262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1" name="Freeform 22673"/>
            <p:cNvSpPr>
              <a:spLocks/>
            </p:cNvSpPr>
            <p:nvPr/>
          </p:nvSpPr>
          <p:spPr bwMode="auto">
            <a:xfrm>
              <a:off x="253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2" name="Freeform 22674"/>
            <p:cNvSpPr>
              <a:spLocks/>
            </p:cNvSpPr>
            <p:nvPr/>
          </p:nvSpPr>
          <p:spPr bwMode="auto">
            <a:xfrm>
              <a:off x="261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3" name="Freeform 22675"/>
            <p:cNvSpPr>
              <a:spLocks/>
            </p:cNvSpPr>
            <p:nvPr/>
          </p:nvSpPr>
          <p:spPr bwMode="auto">
            <a:xfrm>
              <a:off x="3727"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4" name="Freeform 22676"/>
            <p:cNvSpPr>
              <a:spLocks/>
            </p:cNvSpPr>
            <p:nvPr/>
          </p:nvSpPr>
          <p:spPr bwMode="auto">
            <a:xfrm>
              <a:off x="3735"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5" name="Freeform 22677"/>
            <p:cNvSpPr>
              <a:spLocks/>
            </p:cNvSpPr>
            <p:nvPr/>
          </p:nvSpPr>
          <p:spPr bwMode="auto">
            <a:xfrm>
              <a:off x="3990"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6" name="Freeform 22678"/>
            <p:cNvSpPr>
              <a:spLocks/>
            </p:cNvSpPr>
            <p:nvPr/>
          </p:nvSpPr>
          <p:spPr bwMode="auto">
            <a:xfrm>
              <a:off x="4066"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7" name="Freeform 22679"/>
            <p:cNvSpPr>
              <a:spLocks/>
            </p:cNvSpPr>
            <p:nvPr/>
          </p:nvSpPr>
          <p:spPr bwMode="auto">
            <a:xfrm>
              <a:off x="4122"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8" name="Freeform 22680"/>
            <p:cNvSpPr>
              <a:spLocks/>
            </p:cNvSpPr>
            <p:nvPr/>
          </p:nvSpPr>
          <p:spPr bwMode="auto">
            <a:xfrm>
              <a:off x="4206"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39" name="Freeform 22681"/>
            <p:cNvSpPr>
              <a:spLocks/>
            </p:cNvSpPr>
            <p:nvPr/>
          </p:nvSpPr>
          <p:spPr bwMode="auto">
            <a:xfrm>
              <a:off x="4458"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0" name="Freeform 22682"/>
            <p:cNvSpPr>
              <a:spLocks/>
            </p:cNvSpPr>
            <p:nvPr/>
          </p:nvSpPr>
          <p:spPr bwMode="auto">
            <a:xfrm>
              <a:off x="4581"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1" name="Freeform 22683"/>
            <p:cNvSpPr>
              <a:spLocks/>
            </p:cNvSpPr>
            <p:nvPr/>
          </p:nvSpPr>
          <p:spPr bwMode="auto">
            <a:xfrm>
              <a:off x="4557"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2" name="Freeform 22684"/>
            <p:cNvSpPr>
              <a:spLocks/>
            </p:cNvSpPr>
            <p:nvPr/>
          </p:nvSpPr>
          <p:spPr bwMode="auto">
            <a:xfrm>
              <a:off x="4154"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3" name="Freeform 22685"/>
            <p:cNvSpPr>
              <a:spLocks/>
            </p:cNvSpPr>
            <p:nvPr/>
          </p:nvSpPr>
          <p:spPr bwMode="auto">
            <a:xfrm>
              <a:off x="3950"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4" name="Freeform 22686"/>
            <p:cNvSpPr>
              <a:spLocks/>
            </p:cNvSpPr>
            <p:nvPr/>
          </p:nvSpPr>
          <p:spPr bwMode="auto">
            <a:xfrm>
              <a:off x="4078"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5" name="Freeform 22687"/>
            <p:cNvSpPr>
              <a:spLocks/>
            </p:cNvSpPr>
            <p:nvPr/>
          </p:nvSpPr>
          <p:spPr bwMode="auto">
            <a:xfrm>
              <a:off x="4170"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6" name="Freeform 22688"/>
            <p:cNvSpPr>
              <a:spLocks/>
            </p:cNvSpPr>
            <p:nvPr/>
          </p:nvSpPr>
          <p:spPr bwMode="auto">
            <a:xfrm>
              <a:off x="4006"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7" name="Freeform 22689"/>
            <p:cNvSpPr>
              <a:spLocks/>
            </p:cNvSpPr>
            <p:nvPr/>
          </p:nvSpPr>
          <p:spPr bwMode="auto">
            <a:xfrm>
              <a:off x="3615"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8" name="Freeform 22690"/>
            <p:cNvSpPr>
              <a:spLocks/>
            </p:cNvSpPr>
            <p:nvPr/>
          </p:nvSpPr>
          <p:spPr bwMode="auto">
            <a:xfrm>
              <a:off x="3387"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49" name="Freeform 22691"/>
            <p:cNvSpPr>
              <a:spLocks/>
            </p:cNvSpPr>
            <p:nvPr/>
          </p:nvSpPr>
          <p:spPr bwMode="auto">
            <a:xfrm>
              <a:off x="3004"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0" name="Freeform 22692"/>
            <p:cNvSpPr>
              <a:spLocks/>
            </p:cNvSpPr>
            <p:nvPr/>
          </p:nvSpPr>
          <p:spPr bwMode="auto">
            <a:xfrm>
              <a:off x="3383"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1" name="Freeform 22693"/>
            <p:cNvSpPr>
              <a:spLocks/>
            </p:cNvSpPr>
            <p:nvPr/>
          </p:nvSpPr>
          <p:spPr bwMode="auto">
            <a:xfrm>
              <a:off x="2944"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2" name="Freeform 22694"/>
            <p:cNvSpPr>
              <a:spLocks/>
            </p:cNvSpPr>
            <p:nvPr/>
          </p:nvSpPr>
          <p:spPr bwMode="auto">
            <a:xfrm>
              <a:off x="3535"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3" name="Freeform 22695"/>
            <p:cNvSpPr>
              <a:spLocks/>
            </p:cNvSpPr>
            <p:nvPr/>
          </p:nvSpPr>
          <p:spPr bwMode="auto">
            <a:xfrm>
              <a:off x="4094" y="70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4" name="Freeform 22696"/>
            <p:cNvSpPr>
              <a:spLocks/>
            </p:cNvSpPr>
            <p:nvPr/>
          </p:nvSpPr>
          <p:spPr bwMode="auto">
            <a:xfrm>
              <a:off x="3703"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5" name="Freeform 22697"/>
            <p:cNvSpPr>
              <a:spLocks/>
            </p:cNvSpPr>
            <p:nvPr/>
          </p:nvSpPr>
          <p:spPr bwMode="auto">
            <a:xfrm>
              <a:off x="3759"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6" name="Freeform 22698"/>
            <p:cNvSpPr>
              <a:spLocks/>
            </p:cNvSpPr>
            <p:nvPr/>
          </p:nvSpPr>
          <p:spPr bwMode="auto">
            <a:xfrm>
              <a:off x="4054"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7" name="Freeform 22699"/>
            <p:cNvSpPr>
              <a:spLocks/>
            </p:cNvSpPr>
            <p:nvPr/>
          </p:nvSpPr>
          <p:spPr bwMode="auto">
            <a:xfrm>
              <a:off x="3990"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8" name="Freeform 22700"/>
            <p:cNvSpPr>
              <a:spLocks/>
            </p:cNvSpPr>
            <p:nvPr/>
          </p:nvSpPr>
          <p:spPr bwMode="auto">
            <a:xfrm>
              <a:off x="4074"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59" name="Freeform 22701"/>
            <p:cNvSpPr>
              <a:spLocks/>
            </p:cNvSpPr>
            <p:nvPr/>
          </p:nvSpPr>
          <p:spPr bwMode="auto">
            <a:xfrm>
              <a:off x="4146"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0" name="Freeform 22702"/>
            <p:cNvSpPr>
              <a:spLocks/>
            </p:cNvSpPr>
            <p:nvPr/>
          </p:nvSpPr>
          <p:spPr bwMode="auto">
            <a:xfrm>
              <a:off x="4262"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1" name="Freeform 22703"/>
            <p:cNvSpPr>
              <a:spLocks/>
            </p:cNvSpPr>
            <p:nvPr/>
          </p:nvSpPr>
          <p:spPr bwMode="auto">
            <a:xfrm>
              <a:off x="3966"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2" name="Freeform 22704"/>
            <p:cNvSpPr>
              <a:spLocks/>
            </p:cNvSpPr>
            <p:nvPr/>
          </p:nvSpPr>
          <p:spPr bwMode="auto">
            <a:xfrm>
              <a:off x="3639"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3" name="Freeform 22705"/>
            <p:cNvSpPr>
              <a:spLocks/>
            </p:cNvSpPr>
            <p:nvPr/>
          </p:nvSpPr>
          <p:spPr bwMode="auto">
            <a:xfrm>
              <a:off x="3220"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4" name="Freeform 22706"/>
            <p:cNvSpPr>
              <a:spLocks/>
            </p:cNvSpPr>
            <p:nvPr/>
          </p:nvSpPr>
          <p:spPr bwMode="auto">
            <a:xfrm>
              <a:off x="2872"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5" name="Freeform 22707"/>
            <p:cNvSpPr>
              <a:spLocks/>
            </p:cNvSpPr>
            <p:nvPr/>
          </p:nvSpPr>
          <p:spPr bwMode="auto">
            <a:xfrm>
              <a:off x="2800"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6" name="Freeform 22708"/>
            <p:cNvSpPr>
              <a:spLocks/>
            </p:cNvSpPr>
            <p:nvPr/>
          </p:nvSpPr>
          <p:spPr bwMode="auto">
            <a:xfrm>
              <a:off x="2641" y="18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7" name="Freeform 22709"/>
            <p:cNvSpPr>
              <a:spLocks/>
            </p:cNvSpPr>
            <p:nvPr/>
          </p:nvSpPr>
          <p:spPr bwMode="auto">
            <a:xfrm>
              <a:off x="2712"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8" name="Freeform 22710"/>
            <p:cNvSpPr>
              <a:spLocks/>
            </p:cNvSpPr>
            <p:nvPr/>
          </p:nvSpPr>
          <p:spPr bwMode="auto">
            <a:xfrm>
              <a:off x="3535"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69" name="Freeform 22711"/>
            <p:cNvSpPr>
              <a:spLocks/>
            </p:cNvSpPr>
            <p:nvPr/>
          </p:nvSpPr>
          <p:spPr bwMode="auto">
            <a:xfrm>
              <a:off x="3080"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0" name="Freeform 22712"/>
            <p:cNvSpPr>
              <a:spLocks/>
            </p:cNvSpPr>
            <p:nvPr/>
          </p:nvSpPr>
          <p:spPr bwMode="auto">
            <a:xfrm>
              <a:off x="3168"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1" name="Freeform 22713"/>
            <p:cNvSpPr>
              <a:spLocks/>
            </p:cNvSpPr>
            <p:nvPr/>
          </p:nvSpPr>
          <p:spPr bwMode="auto">
            <a:xfrm>
              <a:off x="3351"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2" name="Freeform 22714"/>
            <p:cNvSpPr>
              <a:spLocks/>
            </p:cNvSpPr>
            <p:nvPr/>
          </p:nvSpPr>
          <p:spPr bwMode="auto">
            <a:xfrm>
              <a:off x="3327"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3" name="Freeform 22715"/>
            <p:cNvSpPr>
              <a:spLocks/>
            </p:cNvSpPr>
            <p:nvPr/>
          </p:nvSpPr>
          <p:spPr bwMode="auto">
            <a:xfrm>
              <a:off x="3623"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4" name="Freeform 22716"/>
            <p:cNvSpPr>
              <a:spLocks/>
            </p:cNvSpPr>
            <p:nvPr/>
          </p:nvSpPr>
          <p:spPr bwMode="auto">
            <a:xfrm>
              <a:off x="351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5" name="Freeform 22717"/>
            <p:cNvSpPr>
              <a:spLocks/>
            </p:cNvSpPr>
            <p:nvPr/>
          </p:nvSpPr>
          <p:spPr bwMode="auto">
            <a:xfrm>
              <a:off x="3627"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6" name="Freeform 22718"/>
            <p:cNvSpPr>
              <a:spLocks/>
            </p:cNvSpPr>
            <p:nvPr/>
          </p:nvSpPr>
          <p:spPr bwMode="auto">
            <a:xfrm>
              <a:off x="344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7" name="Freeform 22719"/>
            <p:cNvSpPr>
              <a:spLocks/>
            </p:cNvSpPr>
            <p:nvPr/>
          </p:nvSpPr>
          <p:spPr bwMode="auto">
            <a:xfrm>
              <a:off x="3068"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8" name="Freeform 22720"/>
            <p:cNvSpPr>
              <a:spLocks/>
            </p:cNvSpPr>
            <p:nvPr/>
          </p:nvSpPr>
          <p:spPr bwMode="auto">
            <a:xfrm>
              <a:off x="3184"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79" name="Freeform 22721"/>
            <p:cNvSpPr>
              <a:spLocks/>
            </p:cNvSpPr>
            <p:nvPr/>
          </p:nvSpPr>
          <p:spPr bwMode="auto">
            <a:xfrm>
              <a:off x="2712"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0" name="Freeform 22722"/>
            <p:cNvSpPr>
              <a:spLocks/>
            </p:cNvSpPr>
            <p:nvPr/>
          </p:nvSpPr>
          <p:spPr bwMode="auto">
            <a:xfrm>
              <a:off x="2872"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1" name="Freeform 22723"/>
            <p:cNvSpPr>
              <a:spLocks/>
            </p:cNvSpPr>
            <p:nvPr/>
          </p:nvSpPr>
          <p:spPr bwMode="auto">
            <a:xfrm>
              <a:off x="2513"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2" name="Freeform 22724"/>
            <p:cNvSpPr>
              <a:spLocks/>
            </p:cNvSpPr>
            <p:nvPr/>
          </p:nvSpPr>
          <p:spPr bwMode="auto">
            <a:xfrm>
              <a:off x="2944"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3" name="Freeform 22725"/>
            <p:cNvSpPr>
              <a:spLocks/>
            </p:cNvSpPr>
            <p:nvPr/>
          </p:nvSpPr>
          <p:spPr bwMode="auto">
            <a:xfrm>
              <a:off x="3475"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4" name="Freeform 22726"/>
            <p:cNvSpPr>
              <a:spLocks/>
            </p:cNvSpPr>
            <p:nvPr/>
          </p:nvSpPr>
          <p:spPr bwMode="auto">
            <a:xfrm>
              <a:off x="3128"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5" name="Freeform 22727"/>
            <p:cNvSpPr>
              <a:spLocks/>
            </p:cNvSpPr>
            <p:nvPr/>
          </p:nvSpPr>
          <p:spPr bwMode="auto">
            <a:xfrm>
              <a:off x="3216"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6" name="Freeform 22728"/>
            <p:cNvSpPr>
              <a:spLocks/>
            </p:cNvSpPr>
            <p:nvPr/>
          </p:nvSpPr>
          <p:spPr bwMode="auto">
            <a:xfrm>
              <a:off x="3379"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7" name="Freeform 22729"/>
            <p:cNvSpPr>
              <a:spLocks/>
            </p:cNvSpPr>
            <p:nvPr/>
          </p:nvSpPr>
          <p:spPr bwMode="auto">
            <a:xfrm>
              <a:off x="3419"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8" name="Freeform 22730"/>
            <p:cNvSpPr>
              <a:spLocks/>
            </p:cNvSpPr>
            <p:nvPr/>
          </p:nvSpPr>
          <p:spPr bwMode="auto">
            <a:xfrm>
              <a:off x="3467"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89" name="Freeform 22731"/>
            <p:cNvSpPr>
              <a:spLocks/>
            </p:cNvSpPr>
            <p:nvPr/>
          </p:nvSpPr>
          <p:spPr bwMode="auto">
            <a:xfrm>
              <a:off x="3387"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0" name="Freeform 22732"/>
            <p:cNvSpPr>
              <a:spLocks/>
            </p:cNvSpPr>
            <p:nvPr/>
          </p:nvSpPr>
          <p:spPr bwMode="auto">
            <a:xfrm>
              <a:off x="3499"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1" name="Freeform 22733"/>
            <p:cNvSpPr>
              <a:spLocks/>
            </p:cNvSpPr>
            <p:nvPr/>
          </p:nvSpPr>
          <p:spPr bwMode="auto">
            <a:xfrm>
              <a:off x="3411"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2" name="Freeform 22734"/>
            <p:cNvSpPr>
              <a:spLocks/>
            </p:cNvSpPr>
            <p:nvPr/>
          </p:nvSpPr>
          <p:spPr bwMode="auto">
            <a:xfrm>
              <a:off x="2780"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3" name="Freeform 22735"/>
            <p:cNvSpPr>
              <a:spLocks/>
            </p:cNvSpPr>
            <p:nvPr/>
          </p:nvSpPr>
          <p:spPr bwMode="auto">
            <a:xfrm>
              <a:off x="266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4" name="Freeform 22736"/>
            <p:cNvSpPr>
              <a:spLocks/>
            </p:cNvSpPr>
            <p:nvPr/>
          </p:nvSpPr>
          <p:spPr bwMode="auto">
            <a:xfrm>
              <a:off x="2073"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5" name="Freeform 22737"/>
            <p:cNvSpPr>
              <a:spLocks/>
            </p:cNvSpPr>
            <p:nvPr/>
          </p:nvSpPr>
          <p:spPr bwMode="auto">
            <a:xfrm>
              <a:off x="2125"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6" name="Freeform 22738"/>
            <p:cNvSpPr>
              <a:spLocks/>
            </p:cNvSpPr>
            <p:nvPr/>
          </p:nvSpPr>
          <p:spPr bwMode="auto">
            <a:xfrm>
              <a:off x="1990" y="18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7" name="Freeform 22739"/>
            <p:cNvSpPr>
              <a:spLocks/>
            </p:cNvSpPr>
            <p:nvPr/>
          </p:nvSpPr>
          <p:spPr bwMode="auto">
            <a:xfrm>
              <a:off x="2653"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8" name="Freeform 22740"/>
            <p:cNvSpPr>
              <a:spLocks/>
            </p:cNvSpPr>
            <p:nvPr/>
          </p:nvSpPr>
          <p:spPr bwMode="auto">
            <a:xfrm>
              <a:off x="3156"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599" name="Freeform 22741"/>
            <p:cNvSpPr>
              <a:spLocks/>
            </p:cNvSpPr>
            <p:nvPr/>
          </p:nvSpPr>
          <p:spPr bwMode="auto">
            <a:xfrm>
              <a:off x="286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0" name="Freeform 22742"/>
            <p:cNvSpPr>
              <a:spLocks/>
            </p:cNvSpPr>
            <p:nvPr/>
          </p:nvSpPr>
          <p:spPr bwMode="auto">
            <a:xfrm>
              <a:off x="3180"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1" name="Freeform 22743"/>
            <p:cNvSpPr>
              <a:spLocks/>
            </p:cNvSpPr>
            <p:nvPr/>
          </p:nvSpPr>
          <p:spPr bwMode="auto">
            <a:xfrm>
              <a:off x="2669"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2" name="Freeform 22744"/>
            <p:cNvSpPr>
              <a:spLocks/>
            </p:cNvSpPr>
            <p:nvPr/>
          </p:nvSpPr>
          <p:spPr bwMode="auto">
            <a:xfrm>
              <a:off x="3304" y="1291"/>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603" name="Freeform 22745"/>
            <p:cNvSpPr>
              <a:spLocks/>
            </p:cNvSpPr>
            <p:nvPr/>
          </p:nvSpPr>
          <p:spPr bwMode="auto">
            <a:xfrm>
              <a:off x="3451"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4" name="Freeform 22746"/>
            <p:cNvSpPr>
              <a:spLocks/>
            </p:cNvSpPr>
            <p:nvPr/>
          </p:nvSpPr>
          <p:spPr bwMode="auto">
            <a:xfrm>
              <a:off x="3507"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5" name="Freeform 22747"/>
            <p:cNvSpPr>
              <a:spLocks/>
            </p:cNvSpPr>
            <p:nvPr/>
          </p:nvSpPr>
          <p:spPr bwMode="auto">
            <a:xfrm>
              <a:off x="3224"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6" name="Freeform 22748"/>
            <p:cNvSpPr>
              <a:spLocks/>
            </p:cNvSpPr>
            <p:nvPr/>
          </p:nvSpPr>
          <p:spPr bwMode="auto">
            <a:xfrm>
              <a:off x="3339"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7" name="Freeform 22749"/>
            <p:cNvSpPr>
              <a:spLocks/>
            </p:cNvSpPr>
            <p:nvPr/>
          </p:nvSpPr>
          <p:spPr bwMode="auto">
            <a:xfrm>
              <a:off x="3016"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8" name="Freeform 22750"/>
            <p:cNvSpPr>
              <a:spLocks/>
            </p:cNvSpPr>
            <p:nvPr/>
          </p:nvSpPr>
          <p:spPr bwMode="auto">
            <a:xfrm>
              <a:off x="3008"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09" name="Freeform 22751"/>
            <p:cNvSpPr>
              <a:spLocks/>
            </p:cNvSpPr>
            <p:nvPr/>
          </p:nvSpPr>
          <p:spPr bwMode="auto">
            <a:xfrm>
              <a:off x="3056"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0" name="Freeform 22752"/>
            <p:cNvSpPr>
              <a:spLocks/>
            </p:cNvSpPr>
            <p:nvPr/>
          </p:nvSpPr>
          <p:spPr bwMode="auto">
            <a:xfrm>
              <a:off x="3220"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1" name="Freeform 22753"/>
            <p:cNvSpPr>
              <a:spLocks/>
            </p:cNvSpPr>
            <p:nvPr/>
          </p:nvSpPr>
          <p:spPr bwMode="auto">
            <a:xfrm>
              <a:off x="3367"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2" name="Freeform 22754"/>
            <p:cNvSpPr>
              <a:spLocks/>
            </p:cNvSpPr>
            <p:nvPr/>
          </p:nvSpPr>
          <p:spPr bwMode="auto">
            <a:xfrm>
              <a:off x="3276"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3" name="Freeform 22755"/>
            <p:cNvSpPr>
              <a:spLocks/>
            </p:cNvSpPr>
            <p:nvPr/>
          </p:nvSpPr>
          <p:spPr bwMode="auto">
            <a:xfrm>
              <a:off x="3355"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4" name="Freeform 22756"/>
            <p:cNvSpPr>
              <a:spLocks/>
            </p:cNvSpPr>
            <p:nvPr/>
          </p:nvSpPr>
          <p:spPr bwMode="auto">
            <a:xfrm>
              <a:off x="2549"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5" name="Freeform 22757"/>
            <p:cNvSpPr>
              <a:spLocks/>
            </p:cNvSpPr>
            <p:nvPr/>
          </p:nvSpPr>
          <p:spPr bwMode="auto">
            <a:xfrm>
              <a:off x="2385"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6" name="Freeform 22758"/>
            <p:cNvSpPr>
              <a:spLocks/>
            </p:cNvSpPr>
            <p:nvPr/>
          </p:nvSpPr>
          <p:spPr bwMode="auto">
            <a:xfrm>
              <a:off x="2229"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7" name="Freeform 22759"/>
            <p:cNvSpPr>
              <a:spLocks/>
            </p:cNvSpPr>
            <p:nvPr/>
          </p:nvSpPr>
          <p:spPr bwMode="auto">
            <a:xfrm>
              <a:off x="2145"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18" name="Freeform 22760"/>
            <p:cNvSpPr>
              <a:spLocks/>
            </p:cNvSpPr>
            <p:nvPr/>
          </p:nvSpPr>
          <p:spPr bwMode="auto">
            <a:xfrm>
              <a:off x="2685" y="1491"/>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619" name="Freeform 22761"/>
            <p:cNvSpPr>
              <a:spLocks/>
            </p:cNvSpPr>
            <p:nvPr/>
          </p:nvSpPr>
          <p:spPr bwMode="auto">
            <a:xfrm>
              <a:off x="3012"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0" name="Freeform 22762"/>
            <p:cNvSpPr>
              <a:spLocks/>
            </p:cNvSpPr>
            <p:nvPr/>
          </p:nvSpPr>
          <p:spPr bwMode="auto">
            <a:xfrm>
              <a:off x="3288"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1" name="Freeform 22763"/>
            <p:cNvSpPr>
              <a:spLocks/>
            </p:cNvSpPr>
            <p:nvPr/>
          </p:nvSpPr>
          <p:spPr bwMode="auto">
            <a:xfrm>
              <a:off x="3347"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2" name="Freeform 22764"/>
            <p:cNvSpPr>
              <a:spLocks/>
            </p:cNvSpPr>
            <p:nvPr/>
          </p:nvSpPr>
          <p:spPr bwMode="auto">
            <a:xfrm>
              <a:off x="3383"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3" name="Freeform 22765"/>
            <p:cNvSpPr>
              <a:spLocks/>
            </p:cNvSpPr>
            <p:nvPr/>
          </p:nvSpPr>
          <p:spPr bwMode="auto">
            <a:xfrm>
              <a:off x="3631"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4" name="Freeform 22766"/>
            <p:cNvSpPr>
              <a:spLocks/>
            </p:cNvSpPr>
            <p:nvPr/>
          </p:nvSpPr>
          <p:spPr bwMode="auto">
            <a:xfrm>
              <a:off x="3667"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5" name="Freeform 22767"/>
            <p:cNvSpPr>
              <a:spLocks/>
            </p:cNvSpPr>
            <p:nvPr/>
          </p:nvSpPr>
          <p:spPr bwMode="auto">
            <a:xfrm>
              <a:off x="3695"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6" name="Freeform 22768"/>
            <p:cNvSpPr>
              <a:spLocks/>
            </p:cNvSpPr>
            <p:nvPr/>
          </p:nvSpPr>
          <p:spPr bwMode="auto">
            <a:xfrm>
              <a:off x="3735" y="79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7" name="Freeform 22769"/>
            <p:cNvSpPr>
              <a:spLocks/>
            </p:cNvSpPr>
            <p:nvPr/>
          </p:nvSpPr>
          <p:spPr bwMode="auto">
            <a:xfrm>
              <a:off x="3395"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8" name="Freeform 22770"/>
            <p:cNvSpPr>
              <a:spLocks/>
            </p:cNvSpPr>
            <p:nvPr/>
          </p:nvSpPr>
          <p:spPr bwMode="auto">
            <a:xfrm>
              <a:off x="2968"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29" name="Freeform 22771"/>
            <p:cNvSpPr>
              <a:spLocks/>
            </p:cNvSpPr>
            <p:nvPr/>
          </p:nvSpPr>
          <p:spPr bwMode="auto">
            <a:xfrm>
              <a:off x="213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0" name="Freeform 22772"/>
            <p:cNvSpPr>
              <a:spLocks/>
            </p:cNvSpPr>
            <p:nvPr/>
          </p:nvSpPr>
          <p:spPr bwMode="auto">
            <a:xfrm>
              <a:off x="2469"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1" name="Freeform 22773"/>
            <p:cNvSpPr>
              <a:spLocks/>
            </p:cNvSpPr>
            <p:nvPr/>
          </p:nvSpPr>
          <p:spPr bwMode="auto">
            <a:xfrm>
              <a:off x="1251"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2" name="Freeform 22774"/>
            <p:cNvSpPr>
              <a:spLocks/>
            </p:cNvSpPr>
            <p:nvPr/>
          </p:nvSpPr>
          <p:spPr bwMode="auto">
            <a:xfrm>
              <a:off x="1726"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3" name="Freeform 22775"/>
            <p:cNvSpPr>
              <a:spLocks/>
            </p:cNvSpPr>
            <p:nvPr/>
          </p:nvSpPr>
          <p:spPr bwMode="auto">
            <a:xfrm>
              <a:off x="1866" y="19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4" name="Freeform 22776"/>
            <p:cNvSpPr>
              <a:spLocks/>
            </p:cNvSpPr>
            <p:nvPr/>
          </p:nvSpPr>
          <p:spPr bwMode="auto">
            <a:xfrm>
              <a:off x="2333"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5" name="Freeform 22777"/>
            <p:cNvSpPr>
              <a:spLocks/>
            </p:cNvSpPr>
            <p:nvPr/>
          </p:nvSpPr>
          <p:spPr bwMode="auto">
            <a:xfrm>
              <a:off x="3132"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6" name="Freeform 22778"/>
            <p:cNvSpPr>
              <a:spLocks/>
            </p:cNvSpPr>
            <p:nvPr/>
          </p:nvSpPr>
          <p:spPr bwMode="auto">
            <a:xfrm>
              <a:off x="2688"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7" name="Freeform 22779"/>
            <p:cNvSpPr>
              <a:spLocks/>
            </p:cNvSpPr>
            <p:nvPr/>
          </p:nvSpPr>
          <p:spPr bwMode="auto">
            <a:xfrm>
              <a:off x="2900"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8" name="Freeform 22780"/>
            <p:cNvSpPr>
              <a:spLocks/>
            </p:cNvSpPr>
            <p:nvPr/>
          </p:nvSpPr>
          <p:spPr bwMode="auto">
            <a:xfrm>
              <a:off x="2964"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39" name="Freeform 22781"/>
            <p:cNvSpPr>
              <a:spLocks/>
            </p:cNvSpPr>
            <p:nvPr/>
          </p:nvSpPr>
          <p:spPr bwMode="auto">
            <a:xfrm>
              <a:off x="3132"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0" name="Freeform 22782"/>
            <p:cNvSpPr>
              <a:spLocks/>
            </p:cNvSpPr>
            <p:nvPr/>
          </p:nvSpPr>
          <p:spPr bwMode="auto">
            <a:xfrm>
              <a:off x="3128"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1" name="Freeform 22783"/>
            <p:cNvSpPr>
              <a:spLocks/>
            </p:cNvSpPr>
            <p:nvPr/>
          </p:nvSpPr>
          <p:spPr bwMode="auto">
            <a:xfrm>
              <a:off x="3144"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2" name="Freeform 22784"/>
            <p:cNvSpPr>
              <a:spLocks/>
            </p:cNvSpPr>
            <p:nvPr/>
          </p:nvSpPr>
          <p:spPr bwMode="auto">
            <a:xfrm>
              <a:off x="307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3" name="Freeform 22785"/>
            <p:cNvSpPr>
              <a:spLocks/>
            </p:cNvSpPr>
            <p:nvPr/>
          </p:nvSpPr>
          <p:spPr bwMode="auto">
            <a:xfrm>
              <a:off x="2681" y="1714"/>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4" name="Freeform 22786"/>
            <p:cNvSpPr>
              <a:spLocks/>
            </p:cNvSpPr>
            <p:nvPr/>
          </p:nvSpPr>
          <p:spPr bwMode="auto">
            <a:xfrm>
              <a:off x="240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5" name="Freeform 22787"/>
            <p:cNvSpPr>
              <a:spLocks/>
            </p:cNvSpPr>
            <p:nvPr/>
          </p:nvSpPr>
          <p:spPr bwMode="auto">
            <a:xfrm>
              <a:off x="3048" y="7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6" name="Freeform 22788"/>
            <p:cNvSpPr>
              <a:spLocks/>
            </p:cNvSpPr>
            <p:nvPr/>
          </p:nvSpPr>
          <p:spPr bwMode="auto">
            <a:xfrm>
              <a:off x="2145"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7" name="Freeform 22789"/>
            <p:cNvSpPr>
              <a:spLocks/>
            </p:cNvSpPr>
            <p:nvPr/>
          </p:nvSpPr>
          <p:spPr bwMode="auto">
            <a:xfrm>
              <a:off x="2046" y="19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8" name="Freeform 22790"/>
            <p:cNvSpPr>
              <a:spLocks/>
            </p:cNvSpPr>
            <p:nvPr/>
          </p:nvSpPr>
          <p:spPr bwMode="auto">
            <a:xfrm>
              <a:off x="2137"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49" name="Freeform 22791"/>
            <p:cNvSpPr>
              <a:spLocks/>
            </p:cNvSpPr>
            <p:nvPr/>
          </p:nvSpPr>
          <p:spPr bwMode="auto">
            <a:xfrm>
              <a:off x="3088"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0" name="Freeform 22792"/>
            <p:cNvSpPr>
              <a:spLocks/>
            </p:cNvSpPr>
            <p:nvPr/>
          </p:nvSpPr>
          <p:spPr bwMode="auto">
            <a:xfrm>
              <a:off x="2920"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1" name="Freeform 22793"/>
            <p:cNvSpPr>
              <a:spLocks/>
            </p:cNvSpPr>
            <p:nvPr/>
          </p:nvSpPr>
          <p:spPr bwMode="auto">
            <a:xfrm>
              <a:off x="3296"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2" name="Freeform 22794"/>
            <p:cNvSpPr>
              <a:spLocks/>
            </p:cNvSpPr>
            <p:nvPr/>
          </p:nvSpPr>
          <p:spPr bwMode="auto">
            <a:xfrm>
              <a:off x="3188"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3" name="Freeform 22795"/>
            <p:cNvSpPr>
              <a:spLocks/>
            </p:cNvSpPr>
            <p:nvPr/>
          </p:nvSpPr>
          <p:spPr bwMode="auto">
            <a:xfrm>
              <a:off x="3391"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4" name="Freeform 22796"/>
            <p:cNvSpPr>
              <a:spLocks/>
            </p:cNvSpPr>
            <p:nvPr/>
          </p:nvSpPr>
          <p:spPr bwMode="auto">
            <a:xfrm>
              <a:off x="359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5" name="Freeform 22797"/>
            <p:cNvSpPr>
              <a:spLocks/>
            </p:cNvSpPr>
            <p:nvPr/>
          </p:nvSpPr>
          <p:spPr bwMode="auto">
            <a:xfrm>
              <a:off x="3607"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6" name="Freeform 22798"/>
            <p:cNvSpPr>
              <a:spLocks/>
            </p:cNvSpPr>
            <p:nvPr/>
          </p:nvSpPr>
          <p:spPr bwMode="auto">
            <a:xfrm>
              <a:off x="3663"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7" name="Freeform 22799"/>
            <p:cNvSpPr>
              <a:spLocks/>
            </p:cNvSpPr>
            <p:nvPr/>
          </p:nvSpPr>
          <p:spPr bwMode="auto">
            <a:xfrm>
              <a:off x="3351"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8" name="Freeform 22800"/>
            <p:cNvSpPr>
              <a:spLocks/>
            </p:cNvSpPr>
            <p:nvPr/>
          </p:nvSpPr>
          <p:spPr bwMode="auto">
            <a:xfrm>
              <a:off x="2956"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59" name="Freeform 22801"/>
            <p:cNvSpPr>
              <a:spLocks/>
            </p:cNvSpPr>
            <p:nvPr/>
          </p:nvSpPr>
          <p:spPr bwMode="auto">
            <a:xfrm>
              <a:off x="2617"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0" name="Freeform 22802"/>
            <p:cNvSpPr>
              <a:spLocks/>
            </p:cNvSpPr>
            <p:nvPr/>
          </p:nvSpPr>
          <p:spPr bwMode="auto">
            <a:xfrm>
              <a:off x="201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1" name="Freeform 22803"/>
            <p:cNvSpPr>
              <a:spLocks/>
            </p:cNvSpPr>
            <p:nvPr/>
          </p:nvSpPr>
          <p:spPr bwMode="auto">
            <a:xfrm>
              <a:off x="1419"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2" name="Freeform 22804"/>
            <p:cNvSpPr>
              <a:spLocks/>
            </p:cNvSpPr>
            <p:nvPr/>
          </p:nvSpPr>
          <p:spPr bwMode="auto">
            <a:xfrm>
              <a:off x="1770" y="19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3" name="Freeform 22805"/>
            <p:cNvSpPr>
              <a:spLocks/>
            </p:cNvSpPr>
            <p:nvPr/>
          </p:nvSpPr>
          <p:spPr bwMode="auto">
            <a:xfrm>
              <a:off x="2197"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4" name="Freeform 22806"/>
            <p:cNvSpPr>
              <a:spLocks/>
            </p:cNvSpPr>
            <p:nvPr/>
          </p:nvSpPr>
          <p:spPr bwMode="auto">
            <a:xfrm>
              <a:off x="2768"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5" name="Freeform 22807"/>
            <p:cNvSpPr>
              <a:spLocks/>
            </p:cNvSpPr>
            <p:nvPr/>
          </p:nvSpPr>
          <p:spPr bwMode="auto">
            <a:xfrm>
              <a:off x="2772"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6" name="Freeform 22808"/>
            <p:cNvSpPr>
              <a:spLocks/>
            </p:cNvSpPr>
            <p:nvPr/>
          </p:nvSpPr>
          <p:spPr bwMode="auto">
            <a:xfrm>
              <a:off x="2864"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7" name="Freeform 22809"/>
            <p:cNvSpPr>
              <a:spLocks/>
            </p:cNvSpPr>
            <p:nvPr/>
          </p:nvSpPr>
          <p:spPr bwMode="auto">
            <a:xfrm>
              <a:off x="2956"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8" name="Freeform 22810"/>
            <p:cNvSpPr>
              <a:spLocks/>
            </p:cNvSpPr>
            <p:nvPr/>
          </p:nvSpPr>
          <p:spPr bwMode="auto">
            <a:xfrm>
              <a:off x="3192"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69" name="Freeform 22811"/>
            <p:cNvSpPr>
              <a:spLocks/>
            </p:cNvSpPr>
            <p:nvPr/>
          </p:nvSpPr>
          <p:spPr bwMode="auto">
            <a:xfrm>
              <a:off x="3343"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0" name="Freeform 22812"/>
            <p:cNvSpPr>
              <a:spLocks/>
            </p:cNvSpPr>
            <p:nvPr/>
          </p:nvSpPr>
          <p:spPr bwMode="auto">
            <a:xfrm>
              <a:off x="331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1" name="Freeform 22813"/>
            <p:cNvSpPr>
              <a:spLocks/>
            </p:cNvSpPr>
            <p:nvPr/>
          </p:nvSpPr>
          <p:spPr bwMode="auto">
            <a:xfrm>
              <a:off x="3455"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2" name="Freeform 22814"/>
            <p:cNvSpPr>
              <a:spLocks/>
            </p:cNvSpPr>
            <p:nvPr/>
          </p:nvSpPr>
          <p:spPr bwMode="auto">
            <a:xfrm>
              <a:off x="3375"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3" name="Freeform 22815"/>
            <p:cNvSpPr>
              <a:spLocks/>
            </p:cNvSpPr>
            <p:nvPr/>
          </p:nvSpPr>
          <p:spPr bwMode="auto">
            <a:xfrm>
              <a:off x="2848"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4" name="Freeform 22816"/>
            <p:cNvSpPr>
              <a:spLocks/>
            </p:cNvSpPr>
            <p:nvPr/>
          </p:nvSpPr>
          <p:spPr bwMode="auto">
            <a:xfrm>
              <a:off x="2780"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5" name="Freeform 22817"/>
            <p:cNvSpPr>
              <a:spLocks/>
            </p:cNvSpPr>
            <p:nvPr/>
          </p:nvSpPr>
          <p:spPr bwMode="auto">
            <a:xfrm>
              <a:off x="1962"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6" name="Freeform 22818"/>
            <p:cNvSpPr>
              <a:spLocks/>
            </p:cNvSpPr>
            <p:nvPr/>
          </p:nvSpPr>
          <p:spPr bwMode="auto">
            <a:xfrm>
              <a:off x="1419" y="23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7" name="Freeform 22819"/>
            <p:cNvSpPr>
              <a:spLocks/>
            </p:cNvSpPr>
            <p:nvPr/>
          </p:nvSpPr>
          <p:spPr bwMode="auto">
            <a:xfrm>
              <a:off x="1890"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8" name="Freeform 22820"/>
            <p:cNvSpPr>
              <a:spLocks/>
            </p:cNvSpPr>
            <p:nvPr/>
          </p:nvSpPr>
          <p:spPr bwMode="auto">
            <a:xfrm>
              <a:off x="1986"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79" name="Freeform 22821"/>
            <p:cNvSpPr>
              <a:spLocks/>
            </p:cNvSpPr>
            <p:nvPr/>
          </p:nvSpPr>
          <p:spPr bwMode="auto">
            <a:xfrm>
              <a:off x="2992"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0" name="Freeform 22822"/>
            <p:cNvSpPr>
              <a:spLocks/>
            </p:cNvSpPr>
            <p:nvPr/>
          </p:nvSpPr>
          <p:spPr bwMode="auto">
            <a:xfrm>
              <a:off x="272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1" name="Freeform 22823"/>
            <p:cNvSpPr>
              <a:spLocks/>
            </p:cNvSpPr>
            <p:nvPr/>
          </p:nvSpPr>
          <p:spPr bwMode="auto">
            <a:xfrm>
              <a:off x="2884"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2" name="Freeform 22824"/>
            <p:cNvSpPr>
              <a:spLocks/>
            </p:cNvSpPr>
            <p:nvPr/>
          </p:nvSpPr>
          <p:spPr bwMode="auto">
            <a:xfrm>
              <a:off x="3260"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3" name="Freeform 22825"/>
            <p:cNvSpPr>
              <a:spLocks/>
            </p:cNvSpPr>
            <p:nvPr/>
          </p:nvSpPr>
          <p:spPr bwMode="auto">
            <a:xfrm>
              <a:off x="3260"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4" name="Freeform 22826"/>
            <p:cNvSpPr>
              <a:spLocks/>
            </p:cNvSpPr>
            <p:nvPr/>
          </p:nvSpPr>
          <p:spPr bwMode="auto">
            <a:xfrm>
              <a:off x="3962"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5" name="Freeform 22827"/>
            <p:cNvSpPr>
              <a:spLocks/>
            </p:cNvSpPr>
            <p:nvPr/>
          </p:nvSpPr>
          <p:spPr bwMode="auto">
            <a:xfrm>
              <a:off x="3359"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6" name="Freeform 22828"/>
            <p:cNvSpPr>
              <a:spLocks/>
            </p:cNvSpPr>
            <p:nvPr/>
          </p:nvSpPr>
          <p:spPr bwMode="auto">
            <a:xfrm>
              <a:off x="3140"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7" name="Freeform 22829"/>
            <p:cNvSpPr>
              <a:spLocks/>
            </p:cNvSpPr>
            <p:nvPr/>
          </p:nvSpPr>
          <p:spPr bwMode="auto">
            <a:xfrm>
              <a:off x="3232"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8" name="Freeform 22830"/>
            <p:cNvSpPr>
              <a:spLocks/>
            </p:cNvSpPr>
            <p:nvPr/>
          </p:nvSpPr>
          <p:spPr bwMode="auto">
            <a:xfrm>
              <a:off x="2720"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89" name="Freeform 22831"/>
            <p:cNvSpPr>
              <a:spLocks/>
            </p:cNvSpPr>
            <p:nvPr/>
          </p:nvSpPr>
          <p:spPr bwMode="auto">
            <a:xfrm>
              <a:off x="2585"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0" name="Freeform 22832"/>
            <p:cNvSpPr>
              <a:spLocks/>
            </p:cNvSpPr>
            <p:nvPr/>
          </p:nvSpPr>
          <p:spPr bwMode="auto">
            <a:xfrm>
              <a:off x="2121"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1" name="Freeform 22833"/>
            <p:cNvSpPr>
              <a:spLocks/>
            </p:cNvSpPr>
            <p:nvPr/>
          </p:nvSpPr>
          <p:spPr bwMode="auto">
            <a:xfrm>
              <a:off x="1343" y="24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2" name="Freeform 22834"/>
            <p:cNvSpPr>
              <a:spLocks/>
            </p:cNvSpPr>
            <p:nvPr/>
          </p:nvSpPr>
          <p:spPr bwMode="auto">
            <a:xfrm>
              <a:off x="1978"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3" name="Freeform 22835"/>
            <p:cNvSpPr>
              <a:spLocks/>
            </p:cNvSpPr>
            <p:nvPr/>
          </p:nvSpPr>
          <p:spPr bwMode="auto">
            <a:xfrm>
              <a:off x="2421"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4" name="Freeform 22836"/>
            <p:cNvSpPr>
              <a:spLocks/>
            </p:cNvSpPr>
            <p:nvPr/>
          </p:nvSpPr>
          <p:spPr bwMode="auto">
            <a:xfrm>
              <a:off x="3232"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5" name="Freeform 22837"/>
            <p:cNvSpPr>
              <a:spLocks/>
            </p:cNvSpPr>
            <p:nvPr/>
          </p:nvSpPr>
          <p:spPr bwMode="auto">
            <a:xfrm>
              <a:off x="3016"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6" name="Freeform 22838"/>
            <p:cNvSpPr>
              <a:spLocks/>
            </p:cNvSpPr>
            <p:nvPr/>
          </p:nvSpPr>
          <p:spPr bwMode="auto">
            <a:xfrm>
              <a:off x="3419"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7" name="Freeform 22839"/>
            <p:cNvSpPr>
              <a:spLocks/>
            </p:cNvSpPr>
            <p:nvPr/>
          </p:nvSpPr>
          <p:spPr bwMode="auto">
            <a:xfrm>
              <a:off x="3395"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8" name="Freeform 22840"/>
            <p:cNvSpPr>
              <a:spLocks/>
            </p:cNvSpPr>
            <p:nvPr/>
          </p:nvSpPr>
          <p:spPr bwMode="auto">
            <a:xfrm>
              <a:off x="3347"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699" name="Freeform 22841"/>
            <p:cNvSpPr>
              <a:spLocks/>
            </p:cNvSpPr>
            <p:nvPr/>
          </p:nvSpPr>
          <p:spPr bwMode="auto">
            <a:xfrm>
              <a:off x="3499"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0" name="Freeform 22842"/>
            <p:cNvSpPr>
              <a:spLocks/>
            </p:cNvSpPr>
            <p:nvPr/>
          </p:nvSpPr>
          <p:spPr bwMode="auto">
            <a:xfrm>
              <a:off x="3563"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1" name="Freeform 22843"/>
            <p:cNvSpPr>
              <a:spLocks/>
            </p:cNvSpPr>
            <p:nvPr/>
          </p:nvSpPr>
          <p:spPr bwMode="auto">
            <a:xfrm>
              <a:off x="3535"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2" name="Freeform 22844"/>
            <p:cNvSpPr>
              <a:spLocks/>
            </p:cNvSpPr>
            <p:nvPr/>
          </p:nvSpPr>
          <p:spPr bwMode="auto">
            <a:xfrm>
              <a:off x="358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3" name="Freeform 22845"/>
            <p:cNvSpPr>
              <a:spLocks/>
            </p:cNvSpPr>
            <p:nvPr/>
          </p:nvSpPr>
          <p:spPr bwMode="auto">
            <a:xfrm>
              <a:off x="2884"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4" name="Freeform 22846"/>
            <p:cNvSpPr>
              <a:spLocks/>
            </p:cNvSpPr>
            <p:nvPr/>
          </p:nvSpPr>
          <p:spPr bwMode="auto">
            <a:xfrm>
              <a:off x="2593"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5" name="Freeform 22847"/>
            <p:cNvSpPr>
              <a:spLocks/>
            </p:cNvSpPr>
            <p:nvPr/>
          </p:nvSpPr>
          <p:spPr bwMode="auto">
            <a:xfrm>
              <a:off x="2868"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6" name="Freeform 22848"/>
            <p:cNvSpPr>
              <a:spLocks/>
            </p:cNvSpPr>
            <p:nvPr/>
          </p:nvSpPr>
          <p:spPr bwMode="auto">
            <a:xfrm>
              <a:off x="2880"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7" name="Freeform 22849"/>
            <p:cNvSpPr>
              <a:spLocks/>
            </p:cNvSpPr>
            <p:nvPr/>
          </p:nvSpPr>
          <p:spPr bwMode="auto">
            <a:xfrm>
              <a:off x="3128"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8" name="Freeform 22850"/>
            <p:cNvSpPr>
              <a:spLocks/>
            </p:cNvSpPr>
            <p:nvPr/>
          </p:nvSpPr>
          <p:spPr bwMode="auto">
            <a:xfrm>
              <a:off x="2860"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09" name="Freeform 22851"/>
            <p:cNvSpPr>
              <a:spLocks/>
            </p:cNvSpPr>
            <p:nvPr/>
          </p:nvSpPr>
          <p:spPr bwMode="auto">
            <a:xfrm>
              <a:off x="2924"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0" name="Freeform 22852"/>
            <p:cNvSpPr>
              <a:spLocks/>
            </p:cNvSpPr>
            <p:nvPr/>
          </p:nvSpPr>
          <p:spPr bwMode="auto">
            <a:xfrm>
              <a:off x="2629"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1" name="Freeform 22853"/>
            <p:cNvSpPr>
              <a:spLocks/>
            </p:cNvSpPr>
            <p:nvPr/>
          </p:nvSpPr>
          <p:spPr bwMode="auto">
            <a:xfrm>
              <a:off x="2796"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2" name="Freeform 22854"/>
            <p:cNvSpPr>
              <a:spLocks/>
            </p:cNvSpPr>
            <p:nvPr/>
          </p:nvSpPr>
          <p:spPr bwMode="auto">
            <a:xfrm>
              <a:off x="2880"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3" name="Freeform 22855"/>
            <p:cNvSpPr>
              <a:spLocks/>
            </p:cNvSpPr>
            <p:nvPr/>
          </p:nvSpPr>
          <p:spPr bwMode="auto">
            <a:xfrm>
              <a:off x="3072"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4" name="Freeform 22856"/>
            <p:cNvSpPr>
              <a:spLocks/>
            </p:cNvSpPr>
            <p:nvPr/>
          </p:nvSpPr>
          <p:spPr bwMode="auto">
            <a:xfrm>
              <a:off x="306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5" name="Freeform 22857"/>
            <p:cNvSpPr>
              <a:spLocks/>
            </p:cNvSpPr>
            <p:nvPr/>
          </p:nvSpPr>
          <p:spPr bwMode="auto">
            <a:xfrm>
              <a:off x="3036"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6" name="Freeform 22858"/>
            <p:cNvSpPr>
              <a:spLocks/>
            </p:cNvSpPr>
            <p:nvPr/>
          </p:nvSpPr>
          <p:spPr bwMode="auto">
            <a:xfrm>
              <a:off x="225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7" name="Freeform 22859"/>
            <p:cNvSpPr>
              <a:spLocks/>
            </p:cNvSpPr>
            <p:nvPr/>
          </p:nvSpPr>
          <p:spPr bwMode="auto">
            <a:xfrm>
              <a:off x="1842"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8" name="Freeform 22860"/>
            <p:cNvSpPr>
              <a:spLocks/>
            </p:cNvSpPr>
            <p:nvPr/>
          </p:nvSpPr>
          <p:spPr bwMode="auto">
            <a:xfrm>
              <a:off x="159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19" name="Freeform 22861"/>
            <p:cNvSpPr>
              <a:spLocks/>
            </p:cNvSpPr>
            <p:nvPr/>
          </p:nvSpPr>
          <p:spPr bwMode="auto">
            <a:xfrm>
              <a:off x="14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0" name="Freeform 22862"/>
            <p:cNvSpPr>
              <a:spLocks/>
            </p:cNvSpPr>
            <p:nvPr/>
          </p:nvSpPr>
          <p:spPr bwMode="auto">
            <a:xfrm>
              <a:off x="13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1" name="Freeform 22863"/>
            <p:cNvSpPr>
              <a:spLocks/>
            </p:cNvSpPr>
            <p:nvPr/>
          </p:nvSpPr>
          <p:spPr bwMode="auto">
            <a:xfrm>
              <a:off x="265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2" name="Freeform 22864"/>
            <p:cNvSpPr>
              <a:spLocks/>
            </p:cNvSpPr>
            <p:nvPr/>
          </p:nvSpPr>
          <p:spPr bwMode="auto">
            <a:xfrm>
              <a:off x="2277"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3" name="Freeform 22865"/>
            <p:cNvSpPr>
              <a:spLocks/>
            </p:cNvSpPr>
            <p:nvPr/>
          </p:nvSpPr>
          <p:spPr bwMode="auto">
            <a:xfrm>
              <a:off x="2245"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4" name="Freeform 22866"/>
            <p:cNvSpPr>
              <a:spLocks/>
            </p:cNvSpPr>
            <p:nvPr/>
          </p:nvSpPr>
          <p:spPr bwMode="auto">
            <a:xfrm>
              <a:off x="2461"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5" name="Freeform 22867"/>
            <p:cNvSpPr>
              <a:spLocks/>
            </p:cNvSpPr>
            <p:nvPr/>
          </p:nvSpPr>
          <p:spPr bwMode="auto">
            <a:xfrm>
              <a:off x="3056"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6" name="Freeform 22868"/>
            <p:cNvSpPr>
              <a:spLocks/>
            </p:cNvSpPr>
            <p:nvPr/>
          </p:nvSpPr>
          <p:spPr bwMode="auto">
            <a:xfrm>
              <a:off x="3152"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7" name="Freeform 22869"/>
            <p:cNvSpPr>
              <a:spLocks/>
            </p:cNvSpPr>
            <p:nvPr/>
          </p:nvSpPr>
          <p:spPr bwMode="auto">
            <a:xfrm>
              <a:off x="2880"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8" name="Freeform 22870"/>
            <p:cNvSpPr>
              <a:spLocks/>
            </p:cNvSpPr>
            <p:nvPr/>
          </p:nvSpPr>
          <p:spPr bwMode="auto">
            <a:xfrm>
              <a:off x="3307"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29" name="Freeform 22871"/>
            <p:cNvSpPr>
              <a:spLocks/>
            </p:cNvSpPr>
            <p:nvPr/>
          </p:nvSpPr>
          <p:spPr bwMode="auto">
            <a:xfrm>
              <a:off x="3296"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0" name="Freeform 22872"/>
            <p:cNvSpPr>
              <a:spLocks/>
            </p:cNvSpPr>
            <p:nvPr/>
          </p:nvSpPr>
          <p:spPr bwMode="auto">
            <a:xfrm>
              <a:off x="355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1" name="Freeform 22873"/>
            <p:cNvSpPr>
              <a:spLocks/>
            </p:cNvSpPr>
            <p:nvPr/>
          </p:nvSpPr>
          <p:spPr bwMode="auto">
            <a:xfrm>
              <a:off x="3619"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2" name="Freeform 22874"/>
            <p:cNvSpPr>
              <a:spLocks/>
            </p:cNvSpPr>
            <p:nvPr/>
          </p:nvSpPr>
          <p:spPr bwMode="auto">
            <a:xfrm>
              <a:off x="3575"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3" name="Freeform 22875"/>
            <p:cNvSpPr>
              <a:spLocks/>
            </p:cNvSpPr>
            <p:nvPr/>
          </p:nvSpPr>
          <p:spPr bwMode="auto">
            <a:xfrm>
              <a:off x="3627"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4" name="Freeform 22876"/>
            <p:cNvSpPr>
              <a:spLocks/>
            </p:cNvSpPr>
            <p:nvPr/>
          </p:nvSpPr>
          <p:spPr bwMode="auto">
            <a:xfrm>
              <a:off x="3583"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5" name="Freeform 22877"/>
            <p:cNvSpPr>
              <a:spLocks/>
            </p:cNvSpPr>
            <p:nvPr/>
          </p:nvSpPr>
          <p:spPr bwMode="auto">
            <a:xfrm>
              <a:off x="3000"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6" name="Freeform 22878"/>
            <p:cNvSpPr>
              <a:spLocks/>
            </p:cNvSpPr>
            <p:nvPr/>
          </p:nvSpPr>
          <p:spPr bwMode="auto">
            <a:xfrm>
              <a:off x="2657"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7" name="Freeform 22879"/>
            <p:cNvSpPr>
              <a:spLocks/>
            </p:cNvSpPr>
            <p:nvPr/>
          </p:nvSpPr>
          <p:spPr bwMode="auto">
            <a:xfrm>
              <a:off x="2149"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8" name="Freeform 22880"/>
            <p:cNvSpPr>
              <a:spLocks/>
            </p:cNvSpPr>
            <p:nvPr/>
          </p:nvSpPr>
          <p:spPr bwMode="auto">
            <a:xfrm>
              <a:off x="1618" y="20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39" name="Freeform 22881"/>
            <p:cNvSpPr>
              <a:spLocks/>
            </p:cNvSpPr>
            <p:nvPr/>
          </p:nvSpPr>
          <p:spPr bwMode="auto">
            <a:xfrm>
              <a:off x="1698" y="19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0" name="Freeform 22882"/>
            <p:cNvSpPr>
              <a:spLocks/>
            </p:cNvSpPr>
            <p:nvPr/>
          </p:nvSpPr>
          <p:spPr bwMode="auto">
            <a:xfrm>
              <a:off x="2257" y="18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1" name="Freeform 22883"/>
            <p:cNvSpPr>
              <a:spLocks/>
            </p:cNvSpPr>
            <p:nvPr/>
          </p:nvSpPr>
          <p:spPr bwMode="auto">
            <a:xfrm>
              <a:off x="2972"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2" name="Freeform 22884"/>
            <p:cNvSpPr>
              <a:spLocks/>
            </p:cNvSpPr>
            <p:nvPr/>
          </p:nvSpPr>
          <p:spPr bwMode="auto">
            <a:xfrm>
              <a:off x="3004"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3" name="Freeform 22885"/>
            <p:cNvSpPr>
              <a:spLocks/>
            </p:cNvSpPr>
            <p:nvPr/>
          </p:nvSpPr>
          <p:spPr bwMode="auto">
            <a:xfrm>
              <a:off x="3296"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4" name="Freeform 22886"/>
            <p:cNvSpPr>
              <a:spLocks/>
            </p:cNvSpPr>
            <p:nvPr/>
          </p:nvSpPr>
          <p:spPr bwMode="auto">
            <a:xfrm>
              <a:off x="3200"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5" name="Freeform 22887"/>
            <p:cNvSpPr>
              <a:spLocks/>
            </p:cNvSpPr>
            <p:nvPr/>
          </p:nvSpPr>
          <p:spPr bwMode="auto">
            <a:xfrm>
              <a:off x="3327"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6" name="Freeform 22888"/>
            <p:cNvSpPr>
              <a:spLocks/>
            </p:cNvSpPr>
            <p:nvPr/>
          </p:nvSpPr>
          <p:spPr bwMode="auto">
            <a:xfrm>
              <a:off x="3483"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7" name="Freeform 22889"/>
            <p:cNvSpPr>
              <a:spLocks/>
            </p:cNvSpPr>
            <p:nvPr/>
          </p:nvSpPr>
          <p:spPr bwMode="auto">
            <a:xfrm>
              <a:off x="3355"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8" name="Freeform 22890"/>
            <p:cNvSpPr>
              <a:spLocks/>
            </p:cNvSpPr>
            <p:nvPr/>
          </p:nvSpPr>
          <p:spPr bwMode="auto">
            <a:xfrm>
              <a:off x="3307"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49" name="Freeform 22891"/>
            <p:cNvSpPr>
              <a:spLocks/>
            </p:cNvSpPr>
            <p:nvPr/>
          </p:nvSpPr>
          <p:spPr bwMode="auto">
            <a:xfrm>
              <a:off x="3280"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0" name="Freeform 22892"/>
            <p:cNvSpPr>
              <a:spLocks/>
            </p:cNvSpPr>
            <p:nvPr/>
          </p:nvSpPr>
          <p:spPr bwMode="auto">
            <a:xfrm>
              <a:off x="2740"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1" name="Freeform 22893"/>
            <p:cNvSpPr>
              <a:spLocks/>
            </p:cNvSpPr>
            <p:nvPr/>
          </p:nvSpPr>
          <p:spPr bwMode="auto">
            <a:xfrm>
              <a:off x="2409"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2" name="Freeform 22894"/>
            <p:cNvSpPr>
              <a:spLocks/>
            </p:cNvSpPr>
            <p:nvPr/>
          </p:nvSpPr>
          <p:spPr bwMode="auto">
            <a:xfrm>
              <a:off x="2002"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3" name="Freeform 22895"/>
            <p:cNvSpPr>
              <a:spLocks/>
            </p:cNvSpPr>
            <p:nvPr/>
          </p:nvSpPr>
          <p:spPr bwMode="auto">
            <a:xfrm>
              <a:off x="1606"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4" name="Freeform 22896"/>
            <p:cNvSpPr>
              <a:spLocks/>
            </p:cNvSpPr>
            <p:nvPr/>
          </p:nvSpPr>
          <p:spPr bwMode="auto">
            <a:xfrm>
              <a:off x="1666"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5" name="Freeform 22897"/>
            <p:cNvSpPr>
              <a:spLocks/>
            </p:cNvSpPr>
            <p:nvPr/>
          </p:nvSpPr>
          <p:spPr bwMode="auto">
            <a:xfrm>
              <a:off x="2006"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6" name="Freeform 22898"/>
            <p:cNvSpPr>
              <a:spLocks/>
            </p:cNvSpPr>
            <p:nvPr/>
          </p:nvSpPr>
          <p:spPr bwMode="auto">
            <a:xfrm>
              <a:off x="2904"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7" name="Freeform 22899"/>
            <p:cNvSpPr>
              <a:spLocks/>
            </p:cNvSpPr>
            <p:nvPr/>
          </p:nvSpPr>
          <p:spPr bwMode="auto">
            <a:xfrm>
              <a:off x="2724"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8" name="Freeform 22900"/>
            <p:cNvSpPr>
              <a:spLocks/>
            </p:cNvSpPr>
            <p:nvPr/>
          </p:nvSpPr>
          <p:spPr bwMode="auto">
            <a:xfrm>
              <a:off x="3104"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59" name="Freeform 22901"/>
            <p:cNvSpPr>
              <a:spLocks/>
            </p:cNvSpPr>
            <p:nvPr/>
          </p:nvSpPr>
          <p:spPr bwMode="auto">
            <a:xfrm>
              <a:off x="3256"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0" name="Freeform 22902"/>
            <p:cNvSpPr>
              <a:spLocks/>
            </p:cNvSpPr>
            <p:nvPr/>
          </p:nvSpPr>
          <p:spPr bwMode="auto">
            <a:xfrm>
              <a:off x="3427"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1" name="Freeform 22903"/>
            <p:cNvSpPr>
              <a:spLocks/>
            </p:cNvSpPr>
            <p:nvPr/>
          </p:nvSpPr>
          <p:spPr bwMode="auto">
            <a:xfrm>
              <a:off x="3363"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2" name="Freeform 22904"/>
            <p:cNvSpPr>
              <a:spLocks/>
            </p:cNvSpPr>
            <p:nvPr/>
          </p:nvSpPr>
          <p:spPr bwMode="auto">
            <a:xfrm>
              <a:off x="337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3" name="Freeform 22905"/>
            <p:cNvSpPr>
              <a:spLocks/>
            </p:cNvSpPr>
            <p:nvPr/>
          </p:nvSpPr>
          <p:spPr bwMode="auto">
            <a:xfrm>
              <a:off x="3208"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4" name="Freeform 22906"/>
            <p:cNvSpPr>
              <a:spLocks/>
            </p:cNvSpPr>
            <p:nvPr/>
          </p:nvSpPr>
          <p:spPr bwMode="auto">
            <a:xfrm>
              <a:off x="3331"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5" name="Freeform 22907"/>
            <p:cNvSpPr>
              <a:spLocks/>
            </p:cNvSpPr>
            <p:nvPr/>
          </p:nvSpPr>
          <p:spPr bwMode="auto">
            <a:xfrm>
              <a:off x="2908"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6" name="Freeform 22908"/>
            <p:cNvSpPr>
              <a:spLocks/>
            </p:cNvSpPr>
            <p:nvPr/>
          </p:nvSpPr>
          <p:spPr bwMode="auto">
            <a:xfrm>
              <a:off x="299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7" name="Freeform 22909"/>
            <p:cNvSpPr>
              <a:spLocks/>
            </p:cNvSpPr>
            <p:nvPr/>
          </p:nvSpPr>
          <p:spPr bwMode="auto">
            <a:xfrm>
              <a:off x="2621"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8" name="Freeform 22910"/>
            <p:cNvSpPr>
              <a:spLocks/>
            </p:cNvSpPr>
            <p:nvPr/>
          </p:nvSpPr>
          <p:spPr bwMode="auto">
            <a:xfrm>
              <a:off x="2225" y="18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69" name="Freeform 22911"/>
            <p:cNvSpPr>
              <a:spLocks/>
            </p:cNvSpPr>
            <p:nvPr/>
          </p:nvSpPr>
          <p:spPr bwMode="auto">
            <a:xfrm>
              <a:off x="2249"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0" name="Freeform 22912"/>
            <p:cNvSpPr>
              <a:spLocks/>
            </p:cNvSpPr>
            <p:nvPr/>
          </p:nvSpPr>
          <p:spPr bwMode="auto">
            <a:xfrm>
              <a:off x="2249" y="19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1" name="Freeform 22913"/>
            <p:cNvSpPr>
              <a:spLocks/>
            </p:cNvSpPr>
            <p:nvPr/>
          </p:nvSpPr>
          <p:spPr bwMode="auto">
            <a:xfrm>
              <a:off x="3335"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2" name="Freeform 22914"/>
            <p:cNvSpPr>
              <a:spLocks/>
            </p:cNvSpPr>
            <p:nvPr/>
          </p:nvSpPr>
          <p:spPr bwMode="auto">
            <a:xfrm>
              <a:off x="3715" y="79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3" name="Freeform 22915"/>
            <p:cNvSpPr>
              <a:spLocks/>
            </p:cNvSpPr>
            <p:nvPr/>
          </p:nvSpPr>
          <p:spPr bwMode="auto">
            <a:xfrm>
              <a:off x="3188"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4" name="Freeform 22916"/>
            <p:cNvSpPr>
              <a:spLocks/>
            </p:cNvSpPr>
            <p:nvPr/>
          </p:nvSpPr>
          <p:spPr bwMode="auto">
            <a:xfrm>
              <a:off x="3439"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5" name="Freeform 22917"/>
            <p:cNvSpPr>
              <a:spLocks/>
            </p:cNvSpPr>
            <p:nvPr/>
          </p:nvSpPr>
          <p:spPr bwMode="auto">
            <a:xfrm>
              <a:off x="3467"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6" name="Freeform 22918"/>
            <p:cNvSpPr>
              <a:spLocks/>
            </p:cNvSpPr>
            <p:nvPr/>
          </p:nvSpPr>
          <p:spPr bwMode="auto">
            <a:xfrm>
              <a:off x="3543"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7" name="Freeform 22919"/>
            <p:cNvSpPr>
              <a:spLocks/>
            </p:cNvSpPr>
            <p:nvPr/>
          </p:nvSpPr>
          <p:spPr bwMode="auto">
            <a:xfrm>
              <a:off x="3627"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8" name="Freeform 22920"/>
            <p:cNvSpPr>
              <a:spLocks/>
            </p:cNvSpPr>
            <p:nvPr/>
          </p:nvSpPr>
          <p:spPr bwMode="auto">
            <a:xfrm>
              <a:off x="3483"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79" name="Freeform 22921"/>
            <p:cNvSpPr>
              <a:spLocks/>
            </p:cNvSpPr>
            <p:nvPr/>
          </p:nvSpPr>
          <p:spPr bwMode="auto">
            <a:xfrm>
              <a:off x="3395"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0" name="Freeform 22922"/>
            <p:cNvSpPr>
              <a:spLocks/>
            </p:cNvSpPr>
            <p:nvPr/>
          </p:nvSpPr>
          <p:spPr bwMode="auto">
            <a:xfrm>
              <a:off x="3048"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1" name="Freeform 22923"/>
            <p:cNvSpPr>
              <a:spLocks/>
            </p:cNvSpPr>
            <p:nvPr/>
          </p:nvSpPr>
          <p:spPr bwMode="auto">
            <a:xfrm>
              <a:off x="2665"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2" name="Freeform 22924"/>
            <p:cNvSpPr>
              <a:spLocks/>
            </p:cNvSpPr>
            <p:nvPr/>
          </p:nvSpPr>
          <p:spPr bwMode="auto">
            <a:xfrm>
              <a:off x="2201"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3" name="Freeform 22925"/>
            <p:cNvSpPr>
              <a:spLocks/>
            </p:cNvSpPr>
            <p:nvPr/>
          </p:nvSpPr>
          <p:spPr bwMode="auto">
            <a:xfrm>
              <a:off x="1818"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4" name="Freeform 22926"/>
            <p:cNvSpPr>
              <a:spLocks/>
            </p:cNvSpPr>
            <p:nvPr/>
          </p:nvSpPr>
          <p:spPr bwMode="auto">
            <a:xfrm>
              <a:off x="2026"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5" name="Freeform 22927"/>
            <p:cNvSpPr>
              <a:spLocks/>
            </p:cNvSpPr>
            <p:nvPr/>
          </p:nvSpPr>
          <p:spPr bwMode="auto">
            <a:xfrm>
              <a:off x="2545"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6" name="Freeform 22928"/>
            <p:cNvSpPr>
              <a:spLocks/>
            </p:cNvSpPr>
            <p:nvPr/>
          </p:nvSpPr>
          <p:spPr bwMode="auto">
            <a:xfrm>
              <a:off x="3136"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7" name="Freeform 22929"/>
            <p:cNvSpPr>
              <a:spLocks/>
            </p:cNvSpPr>
            <p:nvPr/>
          </p:nvSpPr>
          <p:spPr bwMode="auto">
            <a:xfrm>
              <a:off x="2940"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8" name="Freeform 22930"/>
            <p:cNvSpPr>
              <a:spLocks/>
            </p:cNvSpPr>
            <p:nvPr/>
          </p:nvSpPr>
          <p:spPr bwMode="auto">
            <a:xfrm>
              <a:off x="314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89" name="Freeform 22931"/>
            <p:cNvSpPr>
              <a:spLocks/>
            </p:cNvSpPr>
            <p:nvPr/>
          </p:nvSpPr>
          <p:spPr bwMode="auto">
            <a:xfrm>
              <a:off x="3311"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0" name="Freeform 22932"/>
            <p:cNvSpPr>
              <a:spLocks/>
            </p:cNvSpPr>
            <p:nvPr/>
          </p:nvSpPr>
          <p:spPr bwMode="auto">
            <a:xfrm>
              <a:off x="3383"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1" name="Freeform 22933"/>
            <p:cNvSpPr>
              <a:spLocks/>
            </p:cNvSpPr>
            <p:nvPr/>
          </p:nvSpPr>
          <p:spPr bwMode="auto">
            <a:xfrm>
              <a:off x="3603"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2" name="Freeform 22934"/>
            <p:cNvSpPr>
              <a:spLocks/>
            </p:cNvSpPr>
            <p:nvPr/>
          </p:nvSpPr>
          <p:spPr bwMode="auto">
            <a:xfrm>
              <a:off x="373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3" name="Freeform 22935"/>
            <p:cNvSpPr>
              <a:spLocks/>
            </p:cNvSpPr>
            <p:nvPr/>
          </p:nvSpPr>
          <p:spPr bwMode="auto">
            <a:xfrm>
              <a:off x="3707"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4" name="Freeform 22936"/>
            <p:cNvSpPr>
              <a:spLocks/>
            </p:cNvSpPr>
            <p:nvPr/>
          </p:nvSpPr>
          <p:spPr bwMode="auto">
            <a:xfrm>
              <a:off x="3363"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5" name="Freeform 22937"/>
            <p:cNvSpPr>
              <a:spLocks/>
            </p:cNvSpPr>
            <p:nvPr/>
          </p:nvSpPr>
          <p:spPr bwMode="auto">
            <a:xfrm>
              <a:off x="3044"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6" name="Freeform 22938"/>
            <p:cNvSpPr>
              <a:spLocks/>
            </p:cNvSpPr>
            <p:nvPr/>
          </p:nvSpPr>
          <p:spPr bwMode="auto">
            <a:xfrm>
              <a:off x="2533"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7" name="Freeform 22939"/>
            <p:cNvSpPr>
              <a:spLocks/>
            </p:cNvSpPr>
            <p:nvPr/>
          </p:nvSpPr>
          <p:spPr bwMode="auto">
            <a:xfrm>
              <a:off x="2808"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8" name="Freeform 22940"/>
            <p:cNvSpPr>
              <a:spLocks/>
            </p:cNvSpPr>
            <p:nvPr/>
          </p:nvSpPr>
          <p:spPr bwMode="auto">
            <a:xfrm>
              <a:off x="2892" y="18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799" name="Freeform 22941"/>
            <p:cNvSpPr>
              <a:spLocks/>
            </p:cNvSpPr>
            <p:nvPr/>
          </p:nvSpPr>
          <p:spPr bwMode="auto">
            <a:xfrm>
              <a:off x="3276"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0" name="Freeform 22942"/>
            <p:cNvSpPr>
              <a:spLocks/>
            </p:cNvSpPr>
            <p:nvPr/>
          </p:nvSpPr>
          <p:spPr bwMode="auto">
            <a:xfrm>
              <a:off x="3128"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1" name="Freeform 22943"/>
            <p:cNvSpPr>
              <a:spLocks/>
            </p:cNvSpPr>
            <p:nvPr/>
          </p:nvSpPr>
          <p:spPr bwMode="auto">
            <a:xfrm>
              <a:off x="2928"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2" name="Freeform 22944"/>
            <p:cNvSpPr>
              <a:spLocks/>
            </p:cNvSpPr>
            <p:nvPr/>
          </p:nvSpPr>
          <p:spPr bwMode="auto">
            <a:xfrm>
              <a:off x="3551"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3" name="Freeform 22945"/>
            <p:cNvSpPr>
              <a:spLocks/>
            </p:cNvSpPr>
            <p:nvPr/>
          </p:nvSpPr>
          <p:spPr bwMode="auto">
            <a:xfrm>
              <a:off x="3347"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4" name="Freeform 22946"/>
            <p:cNvSpPr>
              <a:spLocks/>
            </p:cNvSpPr>
            <p:nvPr/>
          </p:nvSpPr>
          <p:spPr bwMode="auto">
            <a:xfrm>
              <a:off x="3244"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5" name="Freeform 22947"/>
            <p:cNvSpPr>
              <a:spLocks/>
            </p:cNvSpPr>
            <p:nvPr/>
          </p:nvSpPr>
          <p:spPr bwMode="auto">
            <a:xfrm>
              <a:off x="3567"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6" name="Freeform 22948"/>
            <p:cNvSpPr>
              <a:spLocks/>
            </p:cNvSpPr>
            <p:nvPr/>
          </p:nvSpPr>
          <p:spPr bwMode="auto">
            <a:xfrm>
              <a:off x="3296"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7" name="Freeform 22949"/>
            <p:cNvSpPr>
              <a:spLocks/>
            </p:cNvSpPr>
            <p:nvPr/>
          </p:nvSpPr>
          <p:spPr bwMode="auto">
            <a:xfrm>
              <a:off x="3347"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8" name="Freeform 22950"/>
            <p:cNvSpPr>
              <a:spLocks/>
            </p:cNvSpPr>
            <p:nvPr/>
          </p:nvSpPr>
          <p:spPr bwMode="auto">
            <a:xfrm>
              <a:off x="4294"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09" name="Freeform 22951"/>
            <p:cNvSpPr>
              <a:spLocks/>
            </p:cNvSpPr>
            <p:nvPr/>
          </p:nvSpPr>
          <p:spPr bwMode="auto">
            <a:xfrm>
              <a:off x="4146"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0" name="Freeform 22952"/>
            <p:cNvSpPr>
              <a:spLocks/>
            </p:cNvSpPr>
            <p:nvPr/>
          </p:nvSpPr>
          <p:spPr bwMode="auto">
            <a:xfrm>
              <a:off x="4014"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1" name="Freeform 22953"/>
            <p:cNvSpPr>
              <a:spLocks/>
            </p:cNvSpPr>
            <p:nvPr/>
          </p:nvSpPr>
          <p:spPr bwMode="auto">
            <a:xfrm>
              <a:off x="4466"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2" name="Freeform 22954"/>
            <p:cNvSpPr>
              <a:spLocks/>
            </p:cNvSpPr>
            <p:nvPr/>
          </p:nvSpPr>
          <p:spPr bwMode="auto">
            <a:xfrm>
              <a:off x="4673"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3" name="Freeform 22955"/>
            <p:cNvSpPr>
              <a:spLocks/>
            </p:cNvSpPr>
            <p:nvPr/>
          </p:nvSpPr>
          <p:spPr bwMode="auto">
            <a:xfrm>
              <a:off x="4777" y="8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4" name="Freeform 22956"/>
            <p:cNvSpPr>
              <a:spLocks/>
            </p:cNvSpPr>
            <p:nvPr/>
          </p:nvSpPr>
          <p:spPr bwMode="auto">
            <a:xfrm>
              <a:off x="456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5" name="Freeform 22957"/>
            <p:cNvSpPr>
              <a:spLocks/>
            </p:cNvSpPr>
            <p:nvPr/>
          </p:nvSpPr>
          <p:spPr bwMode="auto">
            <a:xfrm>
              <a:off x="4110"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6" name="Freeform 22958"/>
            <p:cNvSpPr>
              <a:spLocks/>
            </p:cNvSpPr>
            <p:nvPr/>
          </p:nvSpPr>
          <p:spPr bwMode="auto">
            <a:xfrm>
              <a:off x="4002"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7" name="Freeform 22959"/>
            <p:cNvSpPr>
              <a:spLocks/>
            </p:cNvSpPr>
            <p:nvPr/>
          </p:nvSpPr>
          <p:spPr bwMode="auto">
            <a:xfrm>
              <a:off x="3915" y="1383"/>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8" name="Freeform 22960"/>
            <p:cNvSpPr>
              <a:spLocks/>
            </p:cNvSpPr>
            <p:nvPr/>
          </p:nvSpPr>
          <p:spPr bwMode="auto">
            <a:xfrm>
              <a:off x="3555"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19" name="Freeform 22961"/>
            <p:cNvSpPr>
              <a:spLocks/>
            </p:cNvSpPr>
            <p:nvPr/>
          </p:nvSpPr>
          <p:spPr bwMode="auto">
            <a:xfrm>
              <a:off x="3307"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0" name="Freeform 22962"/>
            <p:cNvSpPr>
              <a:spLocks/>
            </p:cNvSpPr>
            <p:nvPr/>
          </p:nvSpPr>
          <p:spPr bwMode="auto">
            <a:xfrm>
              <a:off x="3276"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1" name="Freeform 22963"/>
            <p:cNvSpPr>
              <a:spLocks/>
            </p:cNvSpPr>
            <p:nvPr/>
          </p:nvSpPr>
          <p:spPr bwMode="auto">
            <a:xfrm>
              <a:off x="3208"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2" name="Freeform 22964"/>
            <p:cNvSpPr>
              <a:spLocks/>
            </p:cNvSpPr>
            <p:nvPr/>
          </p:nvSpPr>
          <p:spPr bwMode="auto">
            <a:xfrm>
              <a:off x="2740"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3" name="Freeform 22965"/>
            <p:cNvSpPr>
              <a:spLocks/>
            </p:cNvSpPr>
            <p:nvPr/>
          </p:nvSpPr>
          <p:spPr bwMode="auto">
            <a:xfrm>
              <a:off x="2692"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4" name="Freeform 22966"/>
            <p:cNvSpPr>
              <a:spLocks/>
            </p:cNvSpPr>
            <p:nvPr/>
          </p:nvSpPr>
          <p:spPr bwMode="auto">
            <a:xfrm>
              <a:off x="3016"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5" name="Freeform 22967"/>
            <p:cNvSpPr>
              <a:spLocks/>
            </p:cNvSpPr>
            <p:nvPr/>
          </p:nvSpPr>
          <p:spPr bwMode="auto">
            <a:xfrm>
              <a:off x="1518" y="25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6" name="Freeform 22968"/>
            <p:cNvSpPr>
              <a:spLocks/>
            </p:cNvSpPr>
            <p:nvPr/>
          </p:nvSpPr>
          <p:spPr bwMode="auto">
            <a:xfrm>
              <a:off x="1990"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7" name="Freeform 22969"/>
            <p:cNvSpPr>
              <a:spLocks/>
            </p:cNvSpPr>
            <p:nvPr/>
          </p:nvSpPr>
          <p:spPr bwMode="auto">
            <a:xfrm>
              <a:off x="3280"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8" name="Freeform 22970"/>
            <p:cNvSpPr>
              <a:spLocks/>
            </p:cNvSpPr>
            <p:nvPr/>
          </p:nvSpPr>
          <p:spPr bwMode="auto">
            <a:xfrm>
              <a:off x="3551"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29" name="Freeform 22971"/>
            <p:cNvSpPr>
              <a:spLocks/>
            </p:cNvSpPr>
            <p:nvPr/>
          </p:nvSpPr>
          <p:spPr bwMode="auto">
            <a:xfrm>
              <a:off x="3930" y="7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0" name="Freeform 22972"/>
            <p:cNvSpPr>
              <a:spLocks/>
            </p:cNvSpPr>
            <p:nvPr/>
          </p:nvSpPr>
          <p:spPr bwMode="auto">
            <a:xfrm>
              <a:off x="2968"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1" name="Freeform 22973"/>
            <p:cNvSpPr>
              <a:spLocks/>
            </p:cNvSpPr>
            <p:nvPr/>
          </p:nvSpPr>
          <p:spPr bwMode="auto">
            <a:xfrm>
              <a:off x="2928"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832" name="Freeform 22974"/>
            <p:cNvSpPr>
              <a:spLocks/>
            </p:cNvSpPr>
            <p:nvPr/>
          </p:nvSpPr>
          <p:spPr bwMode="auto">
            <a:xfrm>
              <a:off x="2992"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3" name="Freeform 22975"/>
            <p:cNvSpPr>
              <a:spLocks/>
            </p:cNvSpPr>
            <p:nvPr/>
          </p:nvSpPr>
          <p:spPr bwMode="auto">
            <a:xfrm>
              <a:off x="3184"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4" name="Freeform 22976"/>
            <p:cNvSpPr>
              <a:spLocks/>
            </p:cNvSpPr>
            <p:nvPr/>
          </p:nvSpPr>
          <p:spPr bwMode="auto">
            <a:xfrm>
              <a:off x="3323"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5" name="Freeform 22977"/>
            <p:cNvSpPr>
              <a:spLocks/>
            </p:cNvSpPr>
            <p:nvPr/>
          </p:nvSpPr>
          <p:spPr bwMode="auto">
            <a:xfrm>
              <a:off x="3212"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6" name="Freeform 22978"/>
            <p:cNvSpPr>
              <a:spLocks/>
            </p:cNvSpPr>
            <p:nvPr/>
          </p:nvSpPr>
          <p:spPr bwMode="auto">
            <a:xfrm>
              <a:off x="3232"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7" name="Freeform 22979"/>
            <p:cNvSpPr>
              <a:spLocks/>
            </p:cNvSpPr>
            <p:nvPr/>
          </p:nvSpPr>
          <p:spPr bwMode="auto">
            <a:xfrm>
              <a:off x="2836"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8" name="Freeform 22980"/>
            <p:cNvSpPr>
              <a:spLocks/>
            </p:cNvSpPr>
            <p:nvPr/>
          </p:nvSpPr>
          <p:spPr bwMode="auto">
            <a:xfrm>
              <a:off x="4142"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39" name="Freeform 22981"/>
            <p:cNvSpPr>
              <a:spLocks/>
            </p:cNvSpPr>
            <p:nvPr/>
          </p:nvSpPr>
          <p:spPr bwMode="auto">
            <a:xfrm>
              <a:off x="3339"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0" name="Freeform 22982"/>
            <p:cNvSpPr>
              <a:spLocks/>
            </p:cNvSpPr>
            <p:nvPr/>
          </p:nvSpPr>
          <p:spPr bwMode="auto">
            <a:xfrm>
              <a:off x="242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1" name="Freeform 22983"/>
            <p:cNvSpPr>
              <a:spLocks/>
            </p:cNvSpPr>
            <p:nvPr/>
          </p:nvSpPr>
          <p:spPr bwMode="auto">
            <a:xfrm>
              <a:off x="3040"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2" name="Freeform 22984"/>
            <p:cNvSpPr>
              <a:spLocks/>
            </p:cNvSpPr>
            <p:nvPr/>
          </p:nvSpPr>
          <p:spPr bwMode="auto">
            <a:xfrm>
              <a:off x="3272"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3" name="Freeform 22985"/>
            <p:cNvSpPr>
              <a:spLocks/>
            </p:cNvSpPr>
            <p:nvPr/>
          </p:nvSpPr>
          <p:spPr bwMode="auto">
            <a:xfrm>
              <a:off x="3651"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4" name="Freeform 22986"/>
            <p:cNvSpPr>
              <a:spLocks/>
            </p:cNvSpPr>
            <p:nvPr/>
          </p:nvSpPr>
          <p:spPr bwMode="auto">
            <a:xfrm>
              <a:off x="4034"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5" name="Freeform 22987"/>
            <p:cNvSpPr>
              <a:spLocks/>
            </p:cNvSpPr>
            <p:nvPr/>
          </p:nvSpPr>
          <p:spPr bwMode="auto">
            <a:xfrm>
              <a:off x="3679"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6" name="Freeform 22988"/>
            <p:cNvSpPr>
              <a:spLocks/>
            </p:cNvSpPr>
            <p:nvPr/>
          </p:nvSpPr>
          <p:spPr bwMode="auto">
            <a:xfrm>
              <a:off x="3711"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7" name="Freeform 22989"/>
            <p:cNvSpPr>
              <a:spLocks/>
            </p:cNvSpPr>
            <p:nvPr/>
          </p:nvSpPr>
          <p:spPr bwMode="auto">
            <a:xfrm>
              <a:off x="3407"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8" name="Freeform 22990"/>
            <p:cNvSpPr>
              <a:spLocks/>
            </p:cNvSpPr>
            <p:nvPr/>
          </p:nvSpPr>
          <p:spPr bwMode="auto">
            <a:xfrm>
              <a:off x="326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49" name="Freeform 22991"/>
            <p:cNvSpPr>
              <a:spLocks/>
            </p:cNvSpPr>
            <p:nvPr/>
          </p:nvSpPr>
          <p:spPr bwMode="auto">
            <a:xfrm>
              <a:off x="3144"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0" name="Freeform 22992"/>
            <p:cNvSpPr>
              <a:spLocks/>
            </p:cNvSpPr>
            <p:nvPr/>
          </p:nvSpPr>
          <p:spPr bwMode="auto">
            <a:xfrm>
              <a:off x="3156"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1" name="Freeform 22993"/>
            <p:cNvSpPr>
              <a:spLocks/>
            </p:cNvSpPr>
            <p:nvPr/>
          </p:nvSpPr>
          <p:spPr bwMode="auto">
            <a:xfrm>
              <a:off x="3028"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2" name="Freeform 22994"/>
            <p:cNvSpPr>
              <a:spLocks/>
            </p:cNvSpPr>
            <p:nvPr/>
          </p:nvSpPr>
          <p:spPr bwMode="auto">
            <a:xfrm>
              <a:off x="3319"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3" name="Freeform 22995"/>
            <p:cNvSpPr>
              <a:spLocks/>
            </p:cNvSpPr>
            <p:nvPr/>
          </p:nvSpPr>
          <p:spPr bwMode="auto">
            <a:xfrm>
              <a:off x="205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4" name="Freeform 22996"/>
            <p:cNvSpPr>
              <a:spLocks/>
            </p:cNvSpPr>
            <p:nvPr/>
          </p:nvSpPr>
          <p:spPr bwMode="auto">
            <a:xfrm>
              <a:off x="1187"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5" name="Freeform 22997"/>
            <p:cNvSpPr>
              <a:spLocks/>
            </p:cNvSpPr>
            <p:nvPr/>
          </p:nvSpPr>
          <p:spPr bwMode="auto">
            <a:xfrm>
              <a:off x="1227"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6" name="Freeform 22998"/>
            <p:cNvSpPr>
              <a:spLocks/>
            </p:cNvSpPr>
            <p:nvPr/>
          </p:nvSpPr>
          <p:spPr bwMode="auto">
            <a:xfrm>
              <a:off x="1482" y="21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7" name="Freeform 22999"/>
            <p:cNvSpPr>
              <a:spLocks/>
            </p:cNvSpPr>
            <p:nvPr/>
          </p:nvSpPr>
          <p:spPr bwMode="auto">
            <a:xfrm>
              <a:off x="1898"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8" name="Freeform 23000"/>
            <p:cNvSpPr>
              <a:spLocks/>
            </p:cNvSpPr>
            <p:nvPr/>
          </p:nvSpPr>
          <p:spPr bwMode="auto">
            <a:xfrm>
              <a:off x="2313"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59" name="Freeform 23001"/>
            <p:cNvSpPr>
              <a:spLocks/>
            </p:cNvSpPr>
            <p:nvPr/>
          </p:nvSpPr>
          <p:spPr bwMode="auto">
            <a:xfrm>
              <a:off x="2888"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0" name="Freeform 23002"/>
            <p:cNvSpPr>
              <a:spLocks/>
            </p:cNvSpPr>
            <p:nvPr/>
          </p:nvSpPr>
          <p:spPr bwMode="auto">
            <a:xfrm>
              <a:off x="3076"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1" name="Freeform 23003"/>
            <p:cNvSpPr>
              <a:spLocks/>
            </p:cNvSpPr>
            <p:nvPr/>
          </p:nvSpPr>
          <p:spPr bwMode="auto">
            <a:xfrm>
              <a:off x="3176"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2" name="Freeform 23004"/>
            <p:cNvSpPr>
              <a:spLocks/>
            </p:cNvSpPr>
            <p:nvPr/>
          </p:nvSpPr>
          <p:spPr bwMode="auto">
            <a:xfrm>
              <a:off x="2581"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3" name="Freeform 23005"/>
            <p:cNvSpPr>
              <a:spLocks/>
            </p:cNvSpPr>
            <p:nvPr/>
          </p:nvSpPr>
          <p:spPr bwMode="auto">
            <a:xfrm>
              <a:off x="286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5864" name="Freeform 23006"/>
            <p:cNvSpPr>
              <a:spLocks/>
            </p:cNvSpPr>
            <p:nvPr/>
          </p:nvSpPr>
          <p:spPr bwMode="auto">
            <a:xfrm>
              <a:off x="2780"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5" name="Freeform 23007"/>
            <p:cNvSpPr>
              <a:spLocks/>
            </p:cNvSpPr>
            <p:nvPr/>
          </p:nvSpPr>
          <p:spPr bwMode="auto">
            <a:xfrm>
              <a:off x="2692"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6" name="Freeform 23008"/>
            <p:cNvSpPr>
              <a:spLocks/>
            </p:cNvSpPr>
            <p:nvPr/>
          </p:nvSpPr>
          <p:spPr bwMode="auto">
            <a:xfrm>
              <a:off x="3076"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7" name="Freeform 23009"/>
            <p:cNvSpPr>
              <a:spLocks/>
            </p:cNvSpPr>
            <p:nvPr/>
          </p:nvSpPr>
          <p:spPr bwMode="auto">
            <a:xfrm>
              <a:off x="1622"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8" name="Freeform 23010"/>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69" name="Freeform 23011"/>
            <p:cNvSpPr>
              <a:spLocks/>
            </p:cNvSpPr>
            <p:nvPr/>
          </p:nvSpPr>
          <p:spPr bwMode="auto">
            <a:xfrm>
              <a:off x="1187"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0" name="Freeform 23012"/>
            <p:cNvSpPr>
              <a:spLocks/>
            </p:cNvSpPr>
            <p:nvPr/>
          </p:nvSpPr>
          <p:spPr bwMode="auto">
            <a:xfrm>
              <a:off x="1215" y="22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1" name="Freeform 23013"/>
            <p:cNvSpPr>
              <a:spLocks/>
            </p:cNvSpPr>
            <p:nvPr/>
          </p:nvSpPr>
          <p:spPr bwMode="auto">
            <a:xfrm>
              <a:off x="1722"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2" name="Freeform 23014"/>
            <p:cNvSpPr>
              <a:spLocks/>
            </p:cNvSpPr>
            <p:nvPr/>
          </p:nvSpPr>
          <p:spPr bwMode="auto">
            <a:xfrm>
              <a:off x="2289"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3" name="Freeform 23015"/>
            <p:cNvSpPr>
              <a:spLocks/>
            </p:cNvSpPr>
            <p:nvPr/>
          </p:nvSpPr>
          <p:spPr bwMode="auto">
            <a:xfrm>
              <a:off x="2413"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4" name="Freeform 23016"/>
            <p:cNvSpPr>
              <a:spLocks/>
            </p:cNvSpPr>
            <p:nvPr/>
          </p:nvSpPr>
          <p:spPr bwMode="auto">
            <a:xfrm>
              <a:off x="2696"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5" name="Freeform 23017"/>
            <p:cNvSpPr>
              <a:spLocks/>
            </p:cNvSpPr>
            <p:nvPr/>
          </p:nvSpPr>
          <p:spPr bwMode="auto">
            <a:xfrm>
              <a:off x="2888"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6" name="Freeform 23018"/>
            <p:cNvSpPr>
              <a:spLocks/>
            </p:cNvSpPr>
            <p:nvPr/>
          </p:nvSpPr>
          <p:spPr bwMode="auto">
            <a:xfrm>
              <a:off x="1818"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7" name="Freeform 23019"/>
            <p:cNvSpPr>
              <a:spLocks/>
            </p:cNvSpPr>
            <p:nvPr/>
          </p:nvSpPr>
          <p:spPr bwMode="auto">
            <a:xfrm>
              <a:off x="2018"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8" name="Freeform 23020"/>
            <p:cNvSpPr>
              <a:spLocks/>
            </p:cNvSpPr>
            <p:nvPr/>
          </p:nvSpPr>
          <p:spPr bwMode="auto">
            <a:xfrm>
              <a:off x="2113"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79" name="Freeform 23021"/>
            <p:cNvSpPr>
              <a:spLocks/>
            </p:cNvSpPr>
            <p:nvPr/>
          </p:nvSpPr>
          <p:spPr bwMode="auto">
            <a:xfrm>
              <a:off x="1962"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0" name="Freeform 23022"/>
            <p:cNvSpPr>
              <a:spLocks/>
            </p:cNvSpPr>
            <p:nvPr/>
          </p:nvSpPr>
          <p:spPr bwMode="auto">
            <a:xfrm>
              <a:off x="2621"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1" name="Freeform 23023"/>
            <p:cNvSpPr>
              <a:spLocks/>
            </p:cNvSpPr>
            <p:nvPr/>
          </p:nvSpPr>
          <p:spPr bwMode="auto">
            <a:xfrm>
              <a:off x="2389"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2" name="Freeform 23024"/>
            <p:cNvSpPr>
              <a:spLocks/>
            </p:cNvSpPr>
            <p:nvPr/>
          </p:nvSpPr>
          <p:spPr bwMode="auto">
            <a:xfrm>
              <a:off x="2796" y="19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3" name="Freeform 23025"/>
            <p:cNvSpPr>
              <a:spLocks/>
            </p:cNvSpPr>
            <p:nvPr/>
          </p:nvSpPr>
          <p:spPr bwMode="auto">
            <a:xfrm>
              <a:off x="2768" y="19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4" name="Freeform 23026"/>
            <p:cNvSpPr>
              <a:spLocks/>
            </p:cNvSpPr>
            <p:nvPr/>
          </p:nvSpPr>
          <p:spPr bwMode="auto">
            <a:xfrm>
              <a:off x="2908"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5" name="Freeform 23027"/>
            <p:cNvSpPr>
              <a:spLocks/>
            </p:cNvSpPr>
            <p:nvPr/>
          </p:nvSpPr>
          <p:spPr bwMode="auto">
            <a:xfrm>
              <a:off x="2988"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6" name="Freeform 23028"/>
            <p:cNvSpPr>
              <a:spLocks/>
            </p:cNvSpPr>
            <p:nvPr/>
          </p:nvSpPr>
          <p:spPr bwMode="auto">
            <a:xfrm>
              <a:off x="2952"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7" name="Freeform 23029"/>
            <p:cNvSpPr>
              <a:spLocks/>
            </p:cNvSpPr>
            <p:nvPr/>
          </p:nvSpPr>
          <p:spPr bwMode="auto">
            <a:xfrm>
              <a:off x="2760"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8" name="Freeform 23030"/>
            <p:cNvSpPr>
              <a:spLocks/>
            </p:cNvSpPr>
            <p:nvPr/>
          </p:nvSpPr>
          <p:spPr bwMode="auto">
            <a:xfrm>
              <a:off x="3379"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89" name="Freeform 23031"/>
            <p:cNvSpPr>
              <a:spLocks/>
            </p:cNvSpPr>
            <p:nvPr/>
          </p:nvSpPr>
          <p:spPr bwMode="auto">
            <a:xfrm>
              <a:off x="3212" y="18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0" name="Freeform 23032"/>
            <p:cNvSpPr>
              <a:spLocks/>
            </p:cNvSpPr>
            <p:nvPr/>
          </p:nvSpPr>
          <p:spPr bwMode="auto">
            <a:xfrm>
              <a:off x="2988"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1" name="Freeform 23033"/>
            <p:cNvSpPr>
              <a:spLocks/>
            </p:cNvSpPr>
            <p:nvPr/>
          </p:nvSpPr>
          <p:spPr bwMode="auto">
            <a:xfrm>
              <a:off x="3092" y="17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2" name="Freeform 23034"/>
            <p:cNvSpPr>
              <a:spLocks/>
            </p:cNvSpPr>
            <p:nvPr/>
          </p:nvSpPr>
          <p:spPr bwMode="auto">
            <a:xfrm>
              <a:off x="3028"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3" name="Freeform 23035"/>
            <p:cNvSpPr>
              <a:spLocks/>
            </p:cNvSpPr>
            <p:nvPr/>
          </p:nvSpPr>
          <p:spPr bwMode="auto">
            <a:xfrm>
              <a:off x="2696"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4" name="Freeform 23036"/>
            <p:cNvSpPr>
              <a:spLocks/>
            </p:cNvSpPr>
            <p:nvPr/>
          </p:nvSpPr>
          <p:spPr bwMode="auto">
            <a:xfrm>
              <a:off x="2329"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5" name="Freeform 23037"/>
            <p:cNvSpPr>
              <a:spLocks/>
            </p:cNvSpPr>
            <p:nvPr/>
          </p:nvSpPr>
          <p:spPr bwMode="auto">
            <a:xfrm>
              <a:off x="1746" y="23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6" name="Freeform 23038"/>
            <p:cNvSpPr>
              <a:spLocks/>
            </p:cNvSpPr>
            <p:nvPr/>
          </p:nvSpPr>
          <p:spPr bwMode="auto">
            <a:xfrm>
              <a:off x="2213" y="17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7" name="Freeform 23039"/>
            <p:cNvSpPr>
              <a:spLocks/>
            </p:cNvSpPr>
            <p:nvPr/>
          </p:nvSpPr>
          <p:spPr bwMode="auto">
            <a:xfrm>
              <a:off x="2093"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8" name="Freeform 23040"/>
            <p:cNvSpPr>
              <a:spLocks/>
            </p:cNvSpPr>
            <p:nvPr/>
          </p:nvSpPr>
          <p:spPr bwMode="auto">
            <a:xfrm>
              <a:off x="2513" y="17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899" name="Freeform 23041"/>
            <p:cNvSpPr>
              <a:spLocks/>
            </p:cNvSpPr>
            <p:nvPr/>
          </p:nvSpPr>
          <p:spPr bwMode="auto">
            <a:xfrm>
              <a:off x="3112"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0" name="Freeform 23042"/>
            <p:cNvSpPr>
              <a:spLocks/>
            </p:cNvSpPr>
            <p:nvPr/>
          </p:nvSpPr>
          <p:spPr bwMode="auto">
            <a:xfrm>
              <a:off x="3439"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1" name="Freeform 23043"/>
            <p:cNvSpPr>
              <a:spLocks/>
            </p:cNvSpPr>
            <p:nvPr/>
          </p:nvSpPr>
          <p:spPr bwMode="auto">
            <a:xfrm>
              <a:off x="2856"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2" name="Freeform 23044"/>
            <p:cNvSpPr>
              <a:spLocks/>
            </p:cNvSpPr>
            <p:nvPr/>
          </p:nvSpPr>
          <p:spPr bwMode="auto">
            <a:xfrm>
              <a:off x="2848"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3" name="Freeform 23045"/>
            <p:cNvSpPr>
              <a:spLocks/>
            </p:cNvSpPr>
            <p:nvPr/>
          </p:nvSpPr>
          <p:spPr bwMode="auto">
            <a:xfrm>
              <a:off x="3048"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4" name="Freeform 23046"/>
            <p:cNvSpPr>
              <a:spLocks/>
            </p:cNvSpPr>
            <p:nvPr/>
          </p:nvSpPr>
          <p:spPr bwMode="auto">
            <a:xfrm>
              <a:off x="3172"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5" name="Freeform 23047"/>
            <p:cNvSpPr>
              <a:spLocks/>
            </p:cNvSpPr>
            <p:nvPr/>
          </p:nvSpPr>
          <p:spPr bwMode="auto">
            <a:xfrm>
              <a:off x="3204"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6" name="Freeform 23048"/>
            <p:cNvSpPr>
              <a:spLocks/>
            </p:cNvSpPr>
            <p:nvPr/>
          </p:nvSpPr>
          <p:spPr bwMode="auto">
            <a:xfrm>
              <a:off x="2972"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7" name="Freeform 23049"/>
            <p:cNvSpPr>
              <a:spLocks/>
            </p:cNvSpPr>
            <p:nvPr/>
          </p:nvSpPr>
          <p:spPr bwMode="auto">
            <a:xfrm>
              <a:off x="3355"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8" name="Freeform 23050"/>
            <p:cNvSpPr>
              <a:spLocks/>
            </p:cNvSpPr>
            <p:nvPr/>
          </p:nvSpPr>
          <p:spPr bwMode="auto">
            <a:xfrm>
              <a:off x="3208" y="7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09" name="Freeform 23051"/>
            <p:cNvSpPr>
              <a:spLocks/>
            </p:cNvSpPr>
            <p:nvPr/>
          </p:nvSpPr>
          <p:spPr bwMode="auto">
            <a:xfrm>
              <a:off x="1614"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0" name="Freeform 23052"/>
            <p:cNvSpPr>
              <a:spLocks/>
            </p:cNvSpPr>
            <p:nvPr/>
          </p:nvSpPr>
          <p:spPr bwMode="auto">
            <a:xfrm>
              <a:off x="12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1" name="Freeform 23053"/>
            <p:cNvSpPr>
              <a:spLocks/>
            </p:cNvSpPr>
            <p:nvPr/>
          </p:nvSpPr>
          <p:spPr bwMode="auto">
            <a:xfrm>
              <a:off x="1470" y="23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2" name="Freeform 23054"/>
            <p:cNvSpPr>
              <a:spLocks/>
            </p:cNvSpPr>
            <p:nvPr/>
          </p:nvSpPr>
          <p:spPr bwMode="auto">
            <a:xfrm>
              <a:off x="2149"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3" name="Freeform 23055"/>
            <p:cNvSpPr>
              <a:spLocks/>
            </p:cNvSpPr>
            <p:nvPr/>
          </p:nvSpPr>
          <p:spPr bwMode="auto">
            <a:xfrm>
              <a:off x="2800"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4" name="Freeform 23056"/>
            <p:cNvSpPr>
              <a:spLocks/>
            </p:cNvSpPr>
            <p:nvPr/>
          </p:nvSpPr>
          <p:spPr bwMode="auto">
            <a:xfrm>
              <a:off x="3375"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5" name="Freeform 23057"/>
            <p:cNvSpPr>
              <a:spLocks/>
            </p:cNvSpPr>
            <p:nvPr/>
          </p:nvSpPr>
          <p:spPr bwMode="auto">
            <a:xfrm>
              <a:off x="3631"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6" name="Freeform 23058"/>
            <p:cNvSpPr>
              <a:spLocks/>
            </p:cNvSpPr>
            <p:nvPr/>
          </p:nvSpPr>
          <p:spPr bwMode="auto">
            <a:xfrm>
              <a:off x="2932"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7" name="Freeform 23059"/>
            <p:cNvSpPr>
              <a:spLocks/>
            </p:cNvSpPr>
            <p:nvPr/>
          </p:nvSpPr>
          <p:spPr bwMode="auto">
            <a:xfrm>
              <a:off x="3260"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8" name="Freeform 23060"/>
            <p:cNvSpPr>
              <a:spLocks/>
            </p:cNvSpPr>
            <p:nvPr/>
          </p:nvSpPr>
          <p:spPr bwMode="auto">
            <a:xfrm>
              <a:off x="3355"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19" name="Freeform 23061"/>
            <p:cNvSpPr>
              <a:spLocks/>
            </p:cNvSpPr>
            <p:nvPr/>
          </p:nvSpPr>
          <p:spPr bwMode="auto">
            <a:xfrm>
              <a:off x="3188"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0" name="Freeform 23062"/>
            <p:cNvSpPr>
              <a:spLocks/>
            </p:cNvSpPr>
            <p:nvPr/>
          </p:nvSpPr>
          <p:spPr bwMode="auto">
            <a:xfrm>
              <a:off x="2968"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1" name="Freeform 23063"/>
            <p:cNvSpPr>
              <a:spLocks/>
            </p:cNvSpPr>
            <p:nvPr/>
          </p:nvSpPr>
          <p:spPr bwMode="auto">
            <a:xfrm>
              <a:off x="2844"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2" name="Freeform 23064"/>
            <p:cNvSpPr>
              <a:spLocks/>
            </p:cNvSpPr>
            <p:nvPr/>
          </p:nvSpPr>
          <p:spPr bwMode="auto">
            <a:xfrm>
              <a:off x="3280"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3" name="Freeform 23065"/>
            <p:cNvSpPr>
              <a:spLocks/>
            </p:cNvSpPr>
            <p:nvPr/>
          </p:nvSpPr>
          <p:spPr bwMode="auto">
            <a:xfrm>
              <a:off x="2784"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4" name="Freeform 23066"/>
            <p:cNvSpPr>
              <a:spLocks/>
            </p:cNvSpPr>
            <p:nvPr/>
          </p:nvSpPr>
          <p:spPr bwMode="auto">
            <a:xfrm>
              <a:off x="1502" y="23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5" name="Freeform 23067"/>
            <p:cNvSpPr>
              <a:spLocks/>
            </p:cNvSpPr>
            <p:nvPr/>
          </p:nvSpPr>
          <p:spPr bwMode="auto">
            <a:xfrm>
              <a:off x="14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6" name="Freeform 23068"/>
            <p:cNvSpPr>
              <a:spLocks/>
            </p:cNvSpPr>
            <p:nvPr/>
          </p:nvSpPr>
          <p:spPr bwMode="auto">
            <a:xfrm>
              <a:off x="1335" y="24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7" name="Freeform 23069"/>
            <p:cNvSpPr>
              <a:spLocks/>
            </p:cNvSpPr>
            <p:nvPr/>
          </p:nvSpPr>
          <p:spPr bwMode="auto">
            <a:xfrm>
              <a:off x="1746"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8" name="Freeform 23070"/>
            <p:cNvSpPr>
              <a:spLocks/>
            </p:cNvSpPr>
            <p:nvPr/>
          </p:nvSpPr>
          <p:spPr bwMode="auto">
            <a:xfrm>
              <a:off x="2888"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29" name="Freeform 23071"/>
            <p:cNvSpPr>
              <a:spLocks/>
            </p:cNvSpPr>
            <p:nvPr/>
          </p:nvSpPr>
          <p:spPr bwMode="auto">
            <a:xfrm>
              <a:off x="3315"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0" name="Freeform 23072"/>
            <p:cNvSpPr>
              <a:spLocks/>
            </p:cNvSpPr>
            <p:nvPr/>
          </p:nvSpPr>
          <p:spPr bwMode="auto">
            <a:xfrm>
              <a:off x="3611" y="7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1" name="Freeform 23073"/>
            <p:cNvSpPr>
              <a:spLocks/>
            </p:cNvSpPr>
            <p:nvPr/>
          </p:nvSpPr>
          <p:spPr bwMode="auto">
            <a:xfrm>
              <a:off x="2784"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2" name="Freeform 23074"/>
            <p:cNvSpPr>
              <a:spLocks/>
            </p:cNvSpPr>
            <p:nvPr/>
          </p:nvSpPr>
          <p:spPr bwMode="auto">
            <a:xfrm>
              <a:off x="2976"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3" name="Freeform 23075"/>
            <p:cNvSpPr>
              <a:spLocks/>
            </p:cNvSpPr>
            <p:nvPr/>
          </p:nvSpPr>
          <p:spPr bwMode="auto">
            <a:xfrm>
              <a:off x="3088"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4" name="Freeform 23076"/>
            <p:cNvSpPr>
              <a:spLocks/>
            </p:cNvSpPr>
            <p:nvPr/>
          </p:nvSpPr>
          <p:spPr bwMode="auto">
            <a:xfrm>
              <a:off x="3228"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5" name="Freeform 23077"/>
            <p:cNvSpPr>
              <a:spLocks/>
            </p:cNvSpPr>
            <p:nvPr/>
          </p:nvSpPr>
          <p:spPr bwMode="auto">
            <a:xfrm>
              <a:off x="3252"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6" name="Freeform 23078"/>
            <p:cNvSpPr>
              <a:spLocks/>
            </p:cNvSpPr>
            <p:nvPr/>
          </p:nvSpPr>
          <p:spPr bwMode="auto">
            <a:xfrm>
              <a:off x="3076"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7" name="Freeform 23079"/>
            <p:cNvSpPr>
              <a:spLocks/>
            </p:cNvSpPr>
            <p:nvPr/>
          </p:nvSpPr>
          <p:spPr bwMode="auto">
            <a:xfrm>
              <a:off x="3208"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8" name="Freeform 23080"/>
            <p:cNvSpPr>
              <a:spLocks/>
            </p:cNvSpPr>
            <p:nvPr/>
          </p:nvSpPr>
          <p:spPr bwMode="auto">
            <a:xfrm>
              <a:off x="2549"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39" name="Freeform 23081"/>
            <p:cNvSpPr>
              <a:spLocks/>
            </p:cNvSpPr>
            <p:nvPr/>
          </p:nvSpPr>
          <p:spPr bwMode="auto">
            <a:xfrm>
              <a:off x="1255" y="23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0" name="Freeform 23082"/>
            <p:cNvSpPr>
              <a:spLocks/>
            </p:cNvSpPr>
            <p:nvPr/>
          </p:nvSpPr>
          <p:spPr bwMode="auto">
            <a:xfrm>
              <a:off x="12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1" name="Freeform 23083"/>
            <p:cNvSpPr>
              <a:spLocks/>
            </p:cNvSpPr>
            <p:nvPr/>
          </p:nvSpPr>
          <p:spPr bwMode="auto">
            <a:xfrm>
              <a:off x="1411"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2" name="Freeform 23084"/>
            <p:cNvSpPr>
              <a:spLocks/>
            </p:cNvSpPr>
            <p:nvPr/>
          </p:nvSpPr>
          <p:spPr bwMode="auto">
            <a:xfrm>
              <a:off x="2189"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3" name="Freeform 23085"/>
            <p:cNvSpPr>
              <a:spLocks/>
            </p:cNvSpPr>
            <p:nvPr/>
          </p:nvSpPr>
          <p:spPr bwMode="auto">
            <a:xfrm>
              <a:off x="2880"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4" name="Freeform 23086"/>
            <p:cNvSpPr>
              <a:spLocks/>
            </p:cNvSpPr>
            <p:nvPr/>
          </p:nvSpPr>
          <p:spPr bwMode="auto">
            <a:xfrm>
              <a:off x="3347"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5" name="Freeform 23087"/>
            <p:cNvSpPr>
              <a:spLocks/>
            </p:cNvSpPr>
            <p:nvPr/>
          </p:nvSpPr>
          <p:spPr bwMode="auto">
            <a:xfrm>
              <a:off x="2708"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6" name="Freeform 23088"/>
            <p:cNvSpPr>
              <a:spLocks/>
            </p:cNvSpPr>
            <p:nvPr/>
          </p:nvSpPr>
          <p:spPr bwMode="auto">
            <a:xfrm>
              <a:off x="2764"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7" name="Freeform 23089"/>
            <p:cNvSpPr>
              <a:spLocks/>
            </p:cNvSpPr>
            <p:nvPr/>
          </p:nvSpPr>
          <p:spPr bwMode="auto">
            <a:xfrm>
              <a:off x="2748"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8" name="Freeform 23090"/>
            <p:cNvSpPr>
              <a:spLocks/>
            </p:cNvSpPr>
            <p:nvPr/>
          </p:nvSpPr>
          <p:spPr bwMode="auto">
            <a:xfrm>
              <a:off x="2916"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49" name="Freeform 23091"/>
            <p:cNvSpPr>
              <a:spLocks/>
            </p:cNvSpPr>
            <p:nvPr/>
          </p:nvSpPr>
          <p:spPr bwMode="auto">
            <a:xfrm>
              <a:off x="3004"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0" name="Freeform 23092"/>
            <p:cNvSpPr>
              <a:spLocks/>
            </p:cNvSpPr>
            <p:nvPr/>
          </p:nvSpPr>
          <p:spPr bwMode="auto">
            <a:xfrm>
              <a:off x="3080"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1" name="Freeform 23093"/>
            <p:cNvSpPr>
              <a:spLocks/>
            </p:cNvSpPr>
            <p:nvPr/>
          </p:nvSpPr>
          <p:spPr bwMode="auto">
            <a:xfrm>
              <a:off x="2996"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2" name="Freeform 23094"/>
            <p:cNvSpPr>
              <a:spLocks/>
            </p:cNvSpPr>
            <p:nvPr/>
          </p:nvSpPr>
          <p:spPr bwMode="auto">
            <a:xfrm>
              <a:off x="3339"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3" name="Freeform 23095"/>
            <p:cNvSpPr>
              <a:spLocks/>
            </p:cNvSpPr>
            <p:nvPr/>
          </p:nvSpPr>
          <p:spPr bwMode="auto">
            <a:xfrm>
              <a:off x="2493"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4" name="Freeform 23096"/>
            <p:cNvSpPr>
              <a:spLocks/>
            </p:cNvSpPr>
            <p:nvPr/>
          </p:nvSpPr>
          <p:spPr bwMode="auto">
            <a:xfrm>
              <a:off x="1247" y="23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5" name="Freeform 23097"/>
            <p:cNvSpPr>
              <a:spLocks/>
            </p:cNvSpPr>
            <p:nvPr/>
          </p:nvSpPr>
          <p:spPr bwMode="auto">
            <a:xfrm>
              <a:off x="1630"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6" name="Freeform 23098"/>
            <p:cNvSpPr>
              <a:spLocks/>
            </p:cNvSpPr>
            <p:nvPr/>
          </p:nvSpPr>
          <p:spPr bwMode="auto">
            <a:xfrm>
              <a:off x="1650" y="20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7" name="Freeform 23099"/>
            <p:cNvSpPr>
              <a:spLocks/>
            </p:cNvSpPr>
            <p:nvPr/>
          </p:nvSpPr>
          <p:spPr bwMode="auto">
            <a:xfrm>
              <a:off x="2301"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58" name="Freeform 23100"/>
            <p:cNvSpPr>
              <a:spLocks/>
            </p:cNvSpPr>
            <p:nvPr/>
          </p:nvSpPr>
          <p:spPr bwMode="auto">
            <a:xfrm>
              <a:off x="2685" y="1259"/>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5959" name="Freeform 23101"/>
            <p:cNvSpPr>
              <a:spLocks/>
            </p:cNvSpPr>
            <p:nvPr/>
          </p:nvSpPr>
          <p:spPr bwMode="auto">
            <a:xfrm>
              <a:off x="3343"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0" name="Freeform 23102"/>
            <p:cNvSpPr>
              <a:spLocks/>
            </p:cNvSpPr>
            <p:nvPr/>
          </p:nvSpPr>
          <p:spPr bwMode="auto">
            <a:xfrm>
              <a:off x="3555" y="7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1" name="Freeform 23103"/>
            <p:cNvSpPr>
              <a:spLocks/>
            </p:cNvSpPr>
            <p:nvPr/>
          </p:nvSpPr>
          <p:spPr bwMode="auto">
            <a:xfrm>
              <a:off x="2856"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2" name="Freeform 23104"/>
            <p:cNvSpPr>
              <a:spLocks/>
            </p:cNvSpPr>
            <p:nvPr/>
          </p:nvSpPr>
          <p:spPr bwMode="auto">
            <a:xfrm>
              <a:off x="3044"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3" name="Freeform 23105"/>
            <p:cNvSpPr>
              <a:spLocks/>
            </p:cNvSpPr>
            <p:nvPr/>
          </p:nvSpPr>
          <p:spPr bwMode="auto">
            <a:xfrm>
              <a:off x="3024"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4" name="Freeform 23106"/>
            <p:cNvSpPr>
              <a:spLocks/>
            </p:cNvSpPr>
            <p:nvPr/>
          </p:nvSpPr>
          <p:spPr bwMode="auto">
            <a:xfrm>
              <a:off x="2904"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5" name="Freeform 23107"/>
            <p:cNvSpPr>
              <a:spLocks/>
            </p:cNvSpPr>
            <p:nvPr/>
          </p:nvSpPr>
          <p:spPr bwMode="auto">
            <a:xfrm>
              <a:off x="2868"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6" name="Freeform 23108"/>
            <p:cNvSpPr>
              <a:spLocks/>
            </p:cNvSpPr>
            <p:nvPr/>
          </p:nvSpPr>
          <p:spPr bwMode="auto">
            <a:xfrm>
              <a:off x="3339"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7" name="Freeform 23109"/>
            <p:cNvSpPr>
              <a:spLocks/>
            </p:cNvSpPr>
            <p:nvPr/>
          </p:nvSpPr>
          <p:spPr bwMode="auto">
            <a:xfrm>
              <a:off x="2669" y="18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8" name="Freeform 23110"/>
            <p:cNvSpPr>
              <a:spLocks/>
            </p:cNvSpPr>
            <p:nvPr/>
          </p:nvSpPr>
          <p:spPr bwMode="auto">
            <a:xfrm>
              <a:off x="2677"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69" name="Freeform 23111"/>
            <p:cNvSpPr>
              <a:spLocks/>
            </p:cNvSpPr>
            <p:nvPr/>
          </p:nvSpPr>
          <p:spPr bwMode="auto">
            <a:xfrm>
              <a:off x="2744" y="19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0" name="Freeform 23112"/>
            <p:cNvSpPr>
              <a:spLocks/>
            </p:cNvSpPr>
            <p:nvPr/>
          </p:nvSpPr>
          <p:spPr bwMode="auto">
            <a:xfrm>
              <a:off x="3020"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1" name="Freeform 23113"/>
            <p:cNvSpPr>
              <a:spLocks/>
            </p:cNvSpPr>
            <p:nvPr/>
          </p:nvSpPr>
          <p:spPr bwMode="auto">
            <a:xfrm>
              <a:off x="2677"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2" name="Freeform 23114"/>
            <p:cNvSpPr>
              <a:spLocks/>
            </p:cNvSpPr>
            <p:nvPr/>
          </p:nvSpPr>
          <p:spPr bwMode="auto">
            <a:xfrm>
              <a:off x="2493"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3" name="Freeform 23115"/>
            <p:cNvSpPr>
              <a:spLocks/>
            </p:cNvSpPr>
            <p:nvPr/>
          </p:nvSpPr>
          <p:spPr bwMode="auto">
            <a:xfrm>
              <a:off x="2377" y="18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4" name="Freeform 23116"/>
            <p:cNvSpPr>
              <a:spLocks/>
            </p:cNvSpPr>
            <p:nvPr/>
          </p:nvSpPr>
          <p:spPr bwMode="auto">
            <a:xfrm>
              <a:off x="2617" y="18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5" name="Freeform 23117"/>
            <p:cNvSpPr>
              <a:spLocks/>
            </p:cNvSpPr>
            <p:nvPr/>
          </p:nvSpPr>
          <p:spPr bwMode="auto">
            <a:xfrm>
              <a:off x="2748"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6" name="Freeform 23118"/>
            <p:cNvSpPr>
              <a:spLocks/>
            </p:cNvSpPr>
            <p:nvPr/>
          </p:nvSpPr>
          <p:spPr bwMode="auto">
            <a:xfrm>
              <a:off x="2832"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7" name="Freeform 23119"/>
            <p:cNvSpPr>
              <a:spLocks/>
            </p:cNvSpPr>
            <p:nvPr/>
          </p:nvSpPr>
          <p:spPr bwMode="auto">
            <a:xfrm>
              <a:off x="2669"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8" name="Freeform 23120"/>
            <p:cNvSpPr>
              <a:spLocks/>
            </p:cNvSpPr>
            <p:nvPr/>
          </p:nvSpPr>
          <p:spPr bwMode="auto">
            <a:xfrm>
              <a:off x="2661"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79" name="Freeform 23121"/>
            <p:cNvSpPr>
              <a:spLocks/>
            </p:cNvSpPr>
            <p:nvPr/>
          </p:nvSpPr>
          <p:spPr bwMode="auto">
            <a:xfrm>
              <a:off x="1854"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0" name="Freeform 23122"/>
            <p:cNvSpPr>
              <a:spLocks/>
            </p:cNvSpPr>
            <p:nvPr/>
          </p:nvSpPr>
          <p:spPr bwMode="auto">
            <a:xfrm>
              <a:off x="1439"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1" name="Freeform 23123"/>
            <p:cNvSpPr>
              <a:spLocks/>
            </p:cNvSpPr>
            <p:nvPr/>
          </p:nvSpPr>
          <p:spPr bwMode="auto">
            <a:xfrm>
              <a:off x="1203" y="25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2" name="Freeform 23124"/>
            <p:cNvSpPr>
              <a:spLocks/>
            </p:cNvSpPr>
            <p:nvPr/>
          </p:nvSpPr>
          <p:spPr bwMode="auto">
            <a:xfrm>
              <a:off x="1287"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3" name="Freeform 23125"/>
            <p:cNvSpPr>
              <a:spLocks/>
            </p:cNvSpPr>
            <p:nvPr/>
          </p:nvSpPr>
          <p:spPr bwMode="auto">
            <a:xfrm>
              <a:off x="1930"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4" name="Freeform 23126"/>
            <p:cNvSpPr>
              <a:spLocks/>
            </p:cNvSpPr>
            <p:nvPr/>
          </p:nvSpPr>
          <p:spPr bwMode="auto">
            <a:xfrm>
              <a:off x="2189" y="18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5" name="Freeform 23127"/>
            <p:cNvSpPr>
              <a:spLocks/>
            </p:cNvSpPr>
            <p:nvPr/>
          </p:nvSpPr>
          <p:spPr bwMode="auto">
            <a:xfrm>
              <a:off x="2956"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6" name="Freeform 23128"/>
            <p:cNvSpPr>
              <a:spLocks/>
            </p:cNvSpPr>
            <p:nvPr/>
          </p:nvSpPr>
          <p:spPr bwMode="auto">
            <a:xfrm>
              <a:off x="2305"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7" name="Freeform 23129"/>
            <p:cNvSpPr>
              <a:spLocks/>
            </p:cNvSpPr>
            <p:nvPr/>
          </p:nvSpPr>
          <p:spPr bwMode="auto">
            <a:xfrm>
              <a:off x="2593"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8" name="Freeform 23130"/>
            <p:cNvSpPr>
              <a:spLocks/>
            </p:cNvSpPr>
            <p:nvPr/>
          </p:nvSpPr>
          <p:spPr bwMode="auto">
            <a:xfrm>
              <a:off x="2621"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89" name="Freeform 23131"/>
            <p:cNvSpPr>
              <a:spLocks/>
            </p:cNvSpPr>
            <p:nvPr/>
          </p:nvSpPr>
          <p:spPr bwMode="auto">
            <a:xfrm>
              <a:off x="2720"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0" name="Freeform 23132"/>
            <p:cNvSpPr>
              <a:spLocks/>
            </p:cNvSpPr>
            <p:nvPr/>
          </p:nvSpPr>
          <p:spPr bwMode="auto">
            <a:xfrm>
              <a:off x="2732"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1" name="Freeform 23133"/>
            <p:cNvSpPr>
              <a:spLocks/>
            </p:cNvSpPr>
            <p:nvPr/>
          </p:nvSpPr>
          <p:spPr bwMode="auto">
            <a:xfrm>
              <a:off x="2657"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2" name="Freeform 23134"/>
            <p:cNvSpPr>
              <a:spLocks/>
            </p:cNvSpPr>
            <p:nvPr/>
          </p:nvSpPr>
          <p:spPr bwMode="auto">
            <a:xfrm>
              <a:off x="2601"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3" name="Freeform 23135"/>
            <p:cNvSpPr>
              <a:spLocks/>
            </p:cNvSpPr>
            <p:nvPr/>
          </p:nvSpPr>
          <p:spPr bwMode="auto">
            <a:xfrm>
              <a:off x="3112" y="80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4" name="Freeform 23136"/>
            <p:cNvSpPr>
              <a:spLocks/>
            </p:cNvSpPr>
            <p:nvPr/>
          </p:nvSpPr>
          <p:spPr bwMode="auto">
            <a:xfrm>
              <a:off x="1750"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5" name="Freeform 23137"/>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6" name="Freeform 23138"/>
            <p:cNvSpPr>
              <a:spLocks/>
            </p:cNvSpPr>
            <p:nvPr/>
          </p:nvSpPr>
          <p:spPr bwMode="auto">
            <a:xfrm>
              <a:off x="1239" y="24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7" name="Freeform 23139"/>
            <p:cNvSpPr>
              <a:spLocks/>
            </p:cNvSpPr>
            <p:nvPr/>
          </p:nvSpPr>
          <p:spPr bwMode="auto">
            <a:xfrm>
              <a:off x="1315"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8" name="Freeform 23140"/>
            <p:cNvSpPr>
              <a:spLocks/>
            </p:cNvSpPr>
            <p:nvPr/>
          </p:nvSpPr>
          <p:spPr bwMode="auto">
            <a:xfrm>
              <a:off x="1498" y="21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5999" name="Freeform 23141"/>
            <p:cNvSpPr>
              <a:spLocks/>
            </p:cNvSpPr>
            <p:nvPr/>
          </p:nvSpPr>
          <p:spPr bwMode="auto">
            <a:xfrm>
              <a:off x="1654"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0" name="Freeform 23142"/>
            <p:cNvSpPr>
              <a:spLocks/>
            </p:cNvSpPr>
            <p:nvPr/>
          </p:nvSpPr>
          <p:spPr bwMode="auto">
            <a:xfrm>
              <a:off x="2397"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1" name="Freeform 23143"/>
            <p:cNvSpPr>
              <a:spLocks/>
            </p:cNvSpPr>
            <p:nvPr/>
          </p:nvSpPr>
          <p:spPr bwMode="auto">
            <a:xfrm>
              <a:off x="2409"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2" name="Freeform 23144"/>
            <p:cNvSpPr>
              <a:spLocks/>
            </p:cNvSpPr>
            <p:nvPr/>
          </p:nvSpPr>
          <p:spPr bwMode="auto">
            <a:xfrm>
              <a:off x="2860"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3" name="Freeform 23145"/>
            <p:cNvSpPr>
              <a:spLocks/>
            </p:cNvSpPr>
            <p:nvPr/>
          </p:nvSpPr>
          <p:spPr bwMode="auto">
            <a:xfrm>
              <a:off x="2936"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4" name="Freeform 23146"/>
            <p:cNvSpPr>
              <a:spLocks/>
            </p:cNvSpPr>
            <p:nvPr/>
          </p:nvSpPr>
          <p:spPr bwMode="auto">
            <a:xfrm>
              <a:off x="3124"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5" name="Freeform 23147"/>
            <p:cNvSpPr>
              <a:spLocks/>
            </p:cNvSpPr>
            <p:nvPr/>
          </p:nvSpPr>
          <p:spPr bwMode="auto">
            <a:xfrm>
              <a:off x="2868"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6006" name="Freeform 23148"/>
            <p:cNvSpPr>
              <a:spLocks/>
            </p:cNvSpPr>
            <p:nvPr/>
          </p:nvSpPr>
          <p:spPr bwMode="auto">
            <a:xfrm>
              <a:off x="2984"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7" name="Freeform 23149"/>
            <p:cNvSpPr>
              <a:spLocks/>
            </p:cNvSpPr>
            <p:nvPr/>
          </p:nvSpPr>
          <p:spPr bwMode="auto">
            <a:xfrm>
              <a:off x="2573"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8" name="Freeform 23150"/>
            <p:cNvSpPr>
              <a:spLocks/>
            </p:cNvSpPr>
            <p:nvPr/>
          </p:nvSpPr>
          <p:spPr bwMode="auto">
            <a:xfrm>
              <a:off x="1562" y="17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09" name="Freeform 23151"/>
            <p:cNvSpPr>
              <a:spLocks/>
            </p:cNvSpPr>
            <p:nvPr/>
          </p:nvSpPr>
          <p:spPr bwMode="auto">
            <a:xfrm>
              <a:off x="11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0" name="Freeform 23152"/>
            <p:cNvSpPr>
              <a:spLocks/>
            </p:cNvSpPr>
            <p:nvPr/>
          </p:nvSpPr>
          <p:spPr bwMode="auto">
            <a:xfrm>
              <a:off x="1243" y="24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1" name="Freeform 23153"/>
            <p:cNvSpPr>
              <a:spLocks/>
            </p:cNvSpPr>
            <p:nvPr/>
          </p:nvSpPr>
          <p:spPr bwMode="auto">
            <a:xfrm>
              <a:off x="1379"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2" name="Freeform 23154"/>
            <p:cNvSpPr>
              <a:spLocks/>
            </p:cNvSpPr>
            <p:nvPr/>
          </p:nvSpPr>
          <p:spPr bwMode="auto">
            <a:xfrm>
              <a:off x="2357"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3" name="Freeform 23155"/>
            <p:cNvSpPr>
              <a:spLocks/>
            </p:cNvSpPr>
            <p:nvPr/>
          </p:nvSpPr>
          <p:spPr bwMode="auto">
            <a:xfrm>
              <a:off x="3072"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4" name="Freeform 23156"/>
            <p:cNvSpPr>
              <a:spLocks/>
            </p:cNvSpPr>
            <p:nvPr/>
          </p:nvSpPr>
          <p:spPr bwMode="auto">
            <a:xfrm>
              <a:off x="3252"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5" name="Freeform 23157"/>
            <p:cNvSpPr>
              <a:spLocks/>
            </p:cNvSpPr>
            <p:nvPr/>
          </p:nvSpPr>
          <p:spPr bwMode="auto">
            <a:xfrm>
              <a:off x="2720"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6" name="Freeform 23158"/>
            <p:cNvSpPr>
              <a:spLocks/>
            </p:cNvSpPr>
            <p:nvPr/>
          </p:nvSpPr>
          <p:spPr bwMode="auto">
            <a:xfrm>
              <a:off x="3012"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7" name="Freeform 23159"/>
            <p:cNvSpPr>
              <a:spLocks/>
            </p:cNvSpPr>
            <p:nvPr/>
          </p:nvSpPr>
          <p:spPr bwMode="auto">
            <a:xfrm>
              <a:off x="3216"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8" name="Freeform 23160"/>
            <p:cNvSpPr>
              <a:spLocks/>
            </p:cNvSpPr>
            <p:nvPr/>
          </p:nvSpPr>
          <p:spPr bwMode="auto">
            <a:xfrm>
              <a:off x="3280"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19" name="Freeform 23161"/>
            <p:cNvSpPr>
              <a:spLocks/>
            </p:cNvSpPr>
            <p:nvPr/>
          </p:nvSpPr>
          <p:spPr bwMode="auto">
            <a:xfrm>
              <a:off x="3200"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0" name="Freeform 23162"/>
            <p:cNvSpPr>
              <a:spLocks/>
            </p:cNvSpPr>
            <p:nvPr/>
          </p:nvSpPr>
          <p:spPr bwMode="auto">
            <a:xfrm>
              <a:off x="2928"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1" name="Freeform 23163"/>
            <p:cNvSpPr>
              <a:spLocks/>
            </p:cNvSpPr>
            <p:nvPr/>
          </p:nvSpPr>
          <p:spPr bwMode="auto">
            <a:xfrm>
              <a:off x="3403"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2" name="Freeform 23164"/>
            <p:cNvSpPr>
              <a:spLocks/>
            </p:cNvSpPr>
            <p:nvPr/>
          </p:nvSpPr>
          <p:spPr bwMode="auto">
            <a:xfrm>
              <a:off x="2177"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3" name="Freeform 23165"/>
            <p:cNvSpPr>
              <a:spLocks/>
            </p:cNvSpPr>
            <p:nvPr/>
          </p:nvSpPr>
          <p:spPr bwMode="auto">
            <a:xfrm>
              <a:off x="1195"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4" name="Freeform 23166"/>
            <p:cNvSpPr>
              <a:spLocks/>
            </p:cNvSpPr>
            <p:nvPr/>
          </p:nvSpPr>
          <p:spPr bwMode="auto">
            <a:xfrm>
              <a:off x="1303"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5" name="Freeform 23167"/>
            <p:cNvSpPr>
              <a:spLocks/>
            </p:cNvSpPr>
            <p:nvPr/>
          </p:nvSpPr>
          <p:spPr bwMode="auto">
            <a:xfrm>
              <a:off x="1562" y="21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6" name="Freeform 23168"/>
            <p:cNvSpPr>
              <a:spLocks/>
            </p:cNvSpPr>
            <p:nvPr/>
          </p:nvSpPr>
          <p:spPr bwMode="auto">
            <a:xfrm>
              <a:off x="2469"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7" name="Freeform 23169"/>
            <p:cNvSpPr>
              <a:spLocks/>
            </p:cNvSpPr>
            <p:nvPr/>
          </p:nvSpPr>
          <p:spPr bwMode="auto">
            <a:xfrm>
              <a:off x="2896"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8" name="Freeform 23170"/>
            <p:cNvSpPr>
              <a:spLocks/>
            </p:cNvSpPr>
            <p:nvPr/>
          </p:nvSpPr>
          <p:spPr bwMode="auto">
            <a:xfrm>
              <a:off x="2337"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29" name="Freeform 23171"/>
            <p:cNvSpPr>
              <a:spLocks/>
            </p:cNvSpPr>
            <p:nvPr/>
          </p:nvSpPr>
          <p:spPr bwMode="auto">
            <a:xfrm>
              <a:off x="2449"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0" name="Freeform 23172"/>
            <p:cNvSpPr>
              <a:spLocks/>
            </p:cNvSpPr>
            <p:nvPr/>
          </p:nvSpPr>
          <p:spPr bwMode="auto">
            <a:xfrm>
              <a:off x="2517"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1" name="Freeform 23173"/>
            <p:cNvSpPr>
              <a:spLocks/>
            </p:cNvSpPr>
            <p:nvPr/>
          </p:nvSpPr>
          <p:spPr bwMode="auto">
            <a:xfrm>
              <a:off x="2649"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2" name="Freeform 23174"/>
            <p:cNvSpPr>
              <a:spLocks/>
            </p:cNvSpPr>
            <p:nvPr/>
          </p:nvSpPr>
          <p:spPr bwMode="auto">
            <a:xfrm>
              <a:off x="2673"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3" name="Freeform 23175"/>
            <p:cNvSpPr>
              <a:spLocks/>
            </p:cNvSpPr>
            <p:nvPr/>
          </p:nvSpPr>
          <p:spPr bwMode="auto">
            <a:xfrm>
              <a:off x="2657"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4" name="Freeform 23176"/>
            <p:cNvSpPr>
              <a:spLocks/>
            </p:cNvSpPr>
            <p:nvPr/>
          </p:nvSpPr>
          <p:spPr bwMode="auto">
            <a:xfrm>
              <a:off x="2509"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5" name="Freeform 23177"/>
            <p:cNvSpPr>
              <a:spLocks/>
            </p:cNvSpPr>
            <p:nvPr/>
          </p:nvSpPr>
          <p:spPr bwMode="auto">
            <a:xfrm>
              <a:off x="2916"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6" name="Freeform 23178"/>
            <p:cNvSpPr>
              <a:spLocks/>
            </p:cNvSpPr>
            <p:nvPr/>
          </p:nvSpPr>
          <p:spPr bwMode="auto">
            <a:xfrm>
              <a:off x="1570"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7" name="Freeform 23179"/>
            <p:cNvSpPr>
              <a:spLocks/>
            </p:cNvSpPr>
            <p:nvPr/>
          </p:nvSpPr>
          <p:spPr bwMode="auto">
            <a:xfrm>
              <a:off x="11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8" name="Freeform 23180"/>
            <p:cNvSpPr>
              <a:spLocks/>
            </p:cNvSpPr>
            <p:nvPr/>
          </p:nvSpPr>
          <p:spPr bwMode="auto">
            <a:xfrm>
              <a:off x="1107"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39" name="Freeform 23181"/>
            <p:cNvSpPr>
              <a:spLocks/>
            </p:cNvSpPr>
            <p:nvPr/>
          </p:nvSpPr>
          <p:spPr bwMode="auto">
            <a:xfrm>
              <a:off x="1379" y="22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0" name="Freeform 23182"/>
            <p:cNvSpPr>
              <a:spLocks/>
            </p:cNvSpPr>
            <p:nvPr/>
          </p:nvSpPr>
          <p:spPr bwMode="auto">
            <a:xfrm>
              <a:off x="2173"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1" name="Freeform 23183"/>
            <p:cNvSpPr>
              <a:spLocks/>
            </p:cNvSpPr>
            <p:nvPr/>
          </p:nvSpPr>
          <p:spPr bwMode="auto">
            <a:xfrm>
              <a:off x="2577"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2" name="Freeform 23184"/>
            <p:cNvSpPr>
              <a:spLocks/>
            </p:cNvSpPr>
            <p:nvPr/>
          </p:nvSpPr>
          <p:spPr bwMode="auto">
            <a:xfrm>
              <a:off x="3028"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3" name="Freeform 23185"/>
            <p:cNvSpPr>
              <a:spLocks/>
            </p:cNvSpPr>
            <p:nvPr/>
          </p:nvSpPr>
          <p:spPr bwMode="auto">
            <a:xfrm>
              <a:off x="2353"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4" name="Freeform 23186"/>
            <p:cNvSpPr>
              <a:spLocks/>
            </p:cNvSpPr>
            <p:nvPr/>
          </p:nvSpPr>
          <p:spPr bwMode="auto">
            <a:xfrm>
              <a:off x="2341"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5" name="Freeform 23187"/>
            <p:cNvSpPr>
              <a:spLocks/>
            </p:cNvSpPr>
            <p:nvPr/>
          </p:nvSpPr>
          <p:spPr bwMode="auto">
            <a:xfrm>
              <a:off x="2509"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6" name="Freeform 23188"/>
            <p:cNvSpPr>
              <a:spLocks/>
            </p:cNvSpPr>
            <p:nvPr/>
          </p:nvSpPr>
          <p:spPr bwMode="auto">
            <a:xfrm>
              <a:off x="2605"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7" name="Freeform 23189"/>
            <p:cNvSpPr>
              <a:spLocks/>
            </p:cNvSpPr>
            <p:nvPr/>
          </p:nvSpPr>
          <p:spPr bwMode="auto">
            <a:xfrm>
              <a:off x="2449"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8" name="Freeform 23190"/>
            <p:cNvSpPr>
              <a:spLocks/>
            </p:cNvSpPr>
            <p:nvPr/>
          </p:nvSpPr>
          <p:spPr bwMode="auto">
            <a:xfrm>
              <a:off x="2477"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49" name="Freeform 23191"/>
            <p:cNvSpPr>
              <a:spLocks/>
            </p:cNvSpPr>
            <p:nvPr/>
          </p:nvSpPr>
          <p:spPr bwMode="auto">
            <a:xfrm>
              <a:off x="2960"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0" name="Freeform 23192"/>
            <p:cNvSpPr>
              <a:spLocks/>
            </p:cNvSpPr>
            <p:nvPr/>
          </p:nvSpPr>
          <p:spPr bwMode="auto">
            <a:xfrm>
              <a:off x="2050" y="18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1" name="Freeform 23193"/>
            <p:cNvSpPr>
              <a:spLocks/>
            </p:cNvSpPr>
            <p:nvPr/>
          </p:nvSpPr>
          <p:spPr bwMode="auto">
            <a:xfrm>
              <a:off x="2221" y="19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2" name="Freeform 23194"/>
            <p:cNvSpPr>
              <a:spLocks/>
            </p:cNvSpPr>
            <p:nvPr/>
          </p:nvSpPr>
          <p:spPr bwMode="auto">
            <a:xfrm>
              <a:off x="2301" y="19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3" name="Freeform 23195"/>
            <p:cNvSpPr>
              <a:spLocks/>
            </p:cNvSpPr>
            <p:nvPr/>
          </p:nvSpPr>
          <p:spPr bwMode="auto">
            <a:xfrm>
              <a:off x="2217" y="18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4" name="Freeform 23196"/>
            <p:cNvSpPr>
              <a:spLocks/>
            </p:cNvSpPr>
            <p:nvPr/>
          </p:nvSpPr>
          <p:spPr bwMode="auto">
            <a:xfrm>
              <a:off x="2449"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5" name="Freeform 23197"/>
            <p:cNvSpPr>
              <a:spLocks/>
            </p:cNvSpPr>
            <p:nvPr/>
          </p:nvSpPr>
          <p:spPr bwMode="auto">
            <a:xfrm>
              <a:off x="2453"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6" name="Freeform 23198"/>
            <p:cNvSpPr>
              <a:spLocks/>
            </p:cNvSpPr>
            <p:nvPr/>
          </p:nvSpPr>
          <p:spPr bwMode="auto">
            <a:xfrm>
              <a:off x="1978" y="18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7" name="Freeform 23199"/>
            <p:cNvSpPr>
              <a:spLocks/>
            </p:cNvSpPr>
            <p:nvPr/>
          </p:nvSpPr>
          <p:spPr bwMode="auto">
            <a:xfrm>
              <a:off x="2161"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8" name="Freeform 23200"/>
            <p:cNvSpPr>
              <a:spLocks/>
            </p:cNvSpPr>
            <p:nvPr/>
          </p:nvSpPr>
          <p:spPr bwMode="auto">
            <a:xfrm>
              <a:off x="2389"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59" name="Freeform 23201"/>
            <p:cNvSpPr>
              <a:spLocks/>
            </p:cNvSpPr>
            <p:nvPr/>
          </p:nvSpPr>
          <p:spPr bwMode="auto">
            <a:xfrm>
              <a:off x="2569"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0" name="Freeform 23202"/>
            <p:cNvSpPr>
              <a:spLocks/>
            </p:cNvSpPr>
            <p:nvPr/>
          </p:nvSpPr>
          <p:spPr bwMode="auto">
            <a:xfrm>
              <a:off x="2653"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1" name="Freeform 23203"/>
            <p:cNvSpPr>
              <a:spLocks/>
            </p:cNvSpPr>
            <p:nvPr/>
          </p:nvSpPr>
          <p:spPr bwMode="auto">
            <a:xfrm>
              <a:off x="2852"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2" name="Freeform 23204"/>
            <p:cNvSpPr>
              <a:spLocks/>
            </p:cNvSpPr>
            <p:nvPr/>
          </p:nvSpPr>
          <p:spPr bwMode="auto">
            <a:xfrm>
              <a:off x="2217"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3" name="Freeform 23205"/>
            <p:cNvSpPr>
              <a:spLocks/>
            </p:cNvSpPr>
            <p:nvPr/>
          </p:nvSpPr>
          <p:spPr bwMode="auto">
            <a:xfrm>
              <a:off x="1878" y="20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4" name="Freeform 23206"/>
            <p:cNvSpPr>
              <a:spLocks/>
            </p:cNvSpPr>
            <p:nvPr/>
          </p:nvSpPr>
          <p:spPr bwMode="auto">
            <a:xfrm>
              <a:off x="1670" y="25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5" name="Freeform 23207"/>
            <p:cNvSpPr>
              <a:spLocks/>
            </p:cNvSpPr>
            <p:nvPr/>
          </p:nvSpPr>
          <p:spPr bwMode="auto">
            <a:xfrm>
              <a:off x="1790"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6" name="Freeform 23208"/>
            <p:cNvSpPr>
              <a:spLocks/>
            </p:cNvSpPr>
            <p:nvPr/>
          </p:nvSpPr>
          <p:spPr bwMode="auto">
            <a:xfrm>
              <a:off x="1614" y="23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7" name="Freeform 23209"/>
            <p:cNvSpPr>
              <a:spLocks/>
            </p:cNvSpPr>
            <p:nvPr/>
          </p:nvSpPr>
          <p:spPr bwMode="auto">
            <a:xfrm>
              <a:off x="2521"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8" name="Freeform 23210"/>
            <p:cNvSpPr>
              <a:spLocks/>
            </p:cNvSpPr>
            <p:nvPr/>
          </p:nvSpPr>
          <p:spPr bwMode="auto">
            <a:xfrm>
              <a:off x="3204"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69" name="Freeform 23211"/>
            <p:cNvSpPr>
              <a:spLocks/>
            </p:cNvSpPr>
            <p:nvPr/>
          </p:nvSpPr>
          <p:spPr bwMode="auto">
            <a:xfrm>
              <a:off x="3659"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0" name="Freeform 23212"/>
            <p:cNvSpPr>
              <a:spLocks/>
            </p:cNvSpPr>
            <p:nvPr/>
          </p:nvSpPr>
          <p:spPr bwMode="auto">
            <a:xfrm>
              <a:off x="3244"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1" name="Freeform 23213"/>
            <p:cNvSpPr>
              <a:spLocks/>
            </p:cNvSpPr>
            <p:nvPr/>
          </p:nvSpPr>
          <p:spPr bwMode="auto">
            <a:xfrm>
              <a:off x="3284"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2" name="Freeform 23214"/>
            <p:cNvSpPr>
              <a:spLocks/>
            </p:cNvSpPr>
            <p:nvPr/>
          </p:nvSpPr>
          <p:spPr bwMode="auto">
            <a:xfrm>
              <a:off x="3144"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3" name="Freeform 23215"/>
            <p:cNvSpPr>
              <a:spLocks/>
            </p:cNvSpPr>
            <p:nvPr/>
          </p:nvSpPr>
          <p:spPr bwMode="auto">
            <a:xfrm>
              <a:off x="3347"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4" name="Freeform 23216"/>
            <p:cNvSpPr>
              <a:spLocks/>
            </p:cNvSpPr>
            <p:nvPr/>
          </p:nvSpPr>
          <p:spPr bwMode="auto">
            <a:xfrm>
              <a:off x="3343"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5" name="Freeform 23217"/>
            <p:cNvSpPr>
              <a:spLocks/>
            </p:cNvSpPr>
            <p:nvPr/>
          </p:nvSpPr>
          <p:spPr bwMode="auto">
            <a:xfrm>
              <a:off x="3112"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6" name="Freeform 23218"/>
            <p:cNvSpPr>
              <a:spLocks/>
            </p:cNvSpPr>
            <p:nvPr/>
          </p:nvSpPr>
          <p:spPr bwMode="auto">
            <a:xfrm>
              <a:off x="3391"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7" name="Freeform 23219"/>
            <p:cNvSpPr>
              <a:spLocks/>
            </p:cNvSpPr>
            <p:nvPr/>
          </p:nvSpPr>
          <p:spPr bwMode="auto">
            <a:xfrm>
              <a:off x="2373"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8" name="Freeform 23220"/>
            <p:cNvSpPr>
              <a:spLocks/>
            </p:cNvSpPr>
            <p:nvPr/>
          </p:nvSpPr>
          <p:spPr bwMode="auto">
            <a:xfrm>
              <a:off x="12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79" name="Freeform 23221"/>
            <p:cNvSpPr>
              <a:spLocks/>
            </p:cNvSpPr>
            <p:nvPr/>
          </p:nvSpPr>
          <p:spPr bwMode="auto">
            <a:xfrm>
              <a:off x="1574" y="24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0" name="Freeform 23222"/>
            <p:cNvSpPr>
              <a:spLocks/>
            </p:cNvSpPr>
            <p:nvPr/>
          </p:nvSpPr>
          <p:spPr bwMode="auto">
            <a:xfrm>
              <a:off x="2042" y="21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1" name="Freeform 23223"/>
            <p:cNvSpPr>
              <a:spLocks/>
            </p:cNvSpPr>
            <p:nvPr/>
          </p:nvSpPr>
          <p:spPr bwMode="auto">
            <a:xfrm>
              <a:off x="2629"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2" name="Freeform 23224"/>
            <p:cNvSpPr>
              <a:spLocks/>
            </p:cNvSpPr>
            <p:nvPr/>
          </p:nvSpPr>
          <p:spPr bwMode="auto">
            <a:xfrm>
              <a:off x="2780"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3" name="Freeform 23225"/>
            <p:cNvSpPr>
              <a:spLocks/>
            </p:cNvSpPr>
            <p:nvPr/>
          </p:nvSpPr>
          <p:spPr bwMode="auto">
            <a:xfrm>
              <a:off x="3160"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4" name="Freeform 23226"/>
            <p:cNvSpPr>
              <a:spLocks/>
            </p:cNvSpPr>
            <p:nvPr/>
          </p:nvSpPr>
          <p:spPr bwMode="auto">
            <a:xfrm>
              <a:off x="3399"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5" name="Freeform 23227"/>
            <p:cNvSpPr>
              <a:spLocks/>
            </p:cNvSpPr>
            <p:nvPr/>
          </p:nvSpPr>
          <p:spPr bwMode="auto">
            <a:xfrm>
              <a:off x="3671"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6" name="Freeform 23228"/>
            <p:cNvSpPr>
              <a:spLocks/>
            </p:cNvSpPr>
            <p:nvPr/>
          </p:nvSpPr>
          <p:spPr bwMode="auto">
            <a:xfrm>
              <a:off x="2820"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7" name="Freeform 23229"/>
            <p:cNvSpPr>
              <a:spLocks/>
            </p:cNvSpPr>
            <p:nvPr/>
          </p:nvSpPr>
          <p:spPr bwMode="auto">
            <a:xfrm>
              <a:off x="2848"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8" name="Freeform 23230"/>
            <p:cNvSpPr>
              <a:spLocks/>
            </p:cNvSpPr>
            <p:nvPr/>
          </p:nvSpPr>
          <p:spPr bwMode="auto">
            <a:xfrm>
              <a:off x="2912"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89" name="Freeform 23231"/>
            <p:cNvSpPr>
              <a:spLocks/>
            </p:cNvSpPr>
            <p:nvPr/>
          </p:nvSpPr>
          <p:spPr bwMode="auto">
            <a:xfrm>
              <a:off x="2621"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0" name="Freeform 23232"/>
            <p:cNvSpPr>
              <a:spLocks/>
            </p:cNvSpPr>
            <p:nvPr/>
          </p:nvSpPr>
          <p:spPr bwMode="auto">
            <a:xfrm>
              <a:off x="3128"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1" name="Freeform 23233"/>
            <p:cNvSpPr>
              <a:spLocks/>
            </p:cNvSpPr>
            <p:nvPr/>
          </p:nvSpPr>
          <p:spPr bwMode="auto">
            <a:xfrm>
              <a:off x="2022"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2" name="Freeform 23234"/>
            <p:cNvSpPr>
              <a:spLocks/>
            </p:cNvSpPr>
            <p:nvPr/>
          </p:nvSpPr>
          <p:spPr bwMode="auto">
            <a:xfrm>
              <a:off x="14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3" name="Freeform 23235"/>
            <p:cNvSpPr>
              <a:spLocks/>
            </p:cNvSpPr>
            <p:nvPr/>
          </p:nvSpPr>
          <p:spPr bwMode="auto">
            <a:xfrm>
              <a:off x="1307"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4" name="Freeform 23236"/>
            <p:cNvSpPr>
              <a:spLocks/>
            </p:cNvSpPr>
            <p:nvPr/>
          </p:nvSpPr>
          <p:spPr bwMode="auto">
            <a:xfrm>
              <a:off x="1786" y="23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5" name="Freeform 23237"/>
            <p:cNvSpPr>
              <a:spLocks/>
            </p:cNvSpPr>
            <p:nvPr/>
          </p:nvSpPr>
          <p:spPr bwMode="auto">
            <a:xfrm>
              <a:off x="2229"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6" name="Freeform 23238"/>
            <p:cNvSpPr>
              <a:spLocks/>
            </p:cNvSpPr>
            <p:nvPr/>
          </p:nvSpPr>
          <p:spPr bwMode="auto">
            <a:xfrm>
              <a:off x="2625"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7" name="Freeform 23239"/>
            <p:cNvSpPr>
              <a:spLocks/>
            </p:cNvSpPr>
            <p:nvPr/>
          </p:nvSpPr>
          <p:spPr bwMode="auto">
            <a:xfrm>
              <a:off x="2864"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8" name="Freeform 23240"/>
            <p:cNvSpPr>
              <a:spLocks/>
            </p:cNvSpPr>
            <p:nvPr/>
          </p:nvSpPr>
          <p:spPr bwMode="auto">
            <a:xfrm>
              <a:off x="3064"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099" name="Freeform 23241"/>
            <p:cNvSpPr>
              <a:spLocks/>
            </p:cNvSpPr>
            <p:nvPr/>
          </p:nvSpPr>
          <p:spPr bwMode="auto">
            <a:xfrm>
              <a:off x="3280"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0" name="Freeform 23242"/>
            <p:cNvSpPr>
              <a:spLocks/>
            </p:cNvSpPr>
            <p:nvPr/>
          </p:nvSpPr>
          <p:spPr bwMode="auto">
            <a:xfrm>
              <a:off x="3507"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1" name="Freeform 23243"/>
            <p:cNvSpPr>
              <a:spLocks/>
            </p:cNvSpPr>
            <p:nvPr/>
          </p:nvSpPr>
          <p:spPr bwMode="auto">
            <a:xfrm>
              <a:off x="2589"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2" name="Freeform 23244"/>
            <p:cNvSpPr>
              <a:spLocks/>
            </p:cNvSpPr>
            <p:nvPr/>
          </p:nvSpPr>
          <p:spPr bwMode="auto">
            <a:xfrm>
              <a:off x="2585"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3" name="Freeform 23245"/>
            <p:cNvSpPr>
              <a:spLocks/>
            </p:cNvSpPr>
            <p:nvPr/>
          </p:nvSpPr>
          <p:spPr bwMode="auto">
            <a:xfrm>
              <a:off x="2688"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4" name="Freeform 23246"/>
            <p:cNvSpPr>
              <a:spLocks/>
            </p:cNvSpPr>
            <p:nvPr/>
          </p:nvSpPr>
          <p:spPr bwMode="auto">
            <a:xfrm>
              <a:off x="311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5" name="Freeform 23247"/>
            <p:cNvSpPr>
              <a:spLocks/>
            </p:cNvSpPr>
            <p:nvPr/>
          </p:nvSpPr>
          <p:spPr bwMode="auto">
            <a:xfrm>
              <a:off x="1331"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6" name="Freeform 23248"/>
            <p:cNvSpPr>
              <a:spLocks/>
            </p:cNvSpPr>
            <p:nvPr/>
          </p:nvSpPr>
          <p:spPr bwMode="auto">
            <a:xfrm>
              <a:off x="12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7" name="Freeform 23249"/>
            <p:cNvSpPr>
              <a:spLocks/>
            </p:cNvSpPr>
            <p:nvPr/>
          </p:nvSpPr>
          <p:spPr bwMode="auto">
            <a:xfrm>
              <a:off x="1287"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8" name="Freeform 23250"/>
            <p:cNvSpPr>
              <a:spLocks/>
            </p:cNvSpPr>
            <p:nvPr/>
          </p:nvSpPr>
          <p:spPr bwMode="auto">
            <a:xfrm>
              <a:off x="1315"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09" name="Freeform 23251"/>
            <p:cNvSpPr>
              <a:spLocks/>
            </p:cNvSpPr>
            <p:nvPr/>
          </p:nvSpPr>
          <p:spPr bwMode="auto">
            <a:xfrm>
              <a:off x="1790" y="19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0" name="Freeform 23252"/>
            <p:cNvSpPr>
              <a:spLocks/>
            </p:cNvSpPr>
            <p:nvPr/>
          </p:nvSpPr>
          <p:spPr bwMode="auto">
            <a:xfrm>
              <a:off x="2209"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1" name="Freeform 23253"/>
            <p:cNvSpPr>
              <a:spLocks/>
            </p:cNvSpPr>
            <p:nvPr/>
          </p:nvSpPr>
          <p:spPr bwMode="auto">
            <a:xfrm>
              <a:off x="2285"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2" name="Freeform 23254"/>
            <p:cNvSpPr>
              <a:spLocks/>
            </p:cNvSpPr>
            <p:nvPr/>
          </p:nvSpPr>
          <p:spPr bwMode="auto">
            <a:xfrm>
              <a:off x="2816"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3" name="Freeform 23255"/>
            <p:cNvSpPr>
              <a:spLocks/>
            </p:cNvSpPr>
            <p:nvPr/>
          </p:nvSpPr>
          <p:spPr bwMode="auto">
            <a:xfrm>
              <a:off x="3112"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4" name="Freeform 23256"/>
            <p:cNvSpPr>
              <a:spLocks/>
            </p:cNvSpPr>
            <p:nvPr/>
          </p:nvSpPr>
          <p:spPr bwMode="auto">
            <a:xfrm>
              <a:off x="3515" y="7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5" name="Freeform 23257"/>
            <p:cNvSpPr>
              <a:spLocks/>
            </p:cNvSpPr>
            <p:nvPr/>
          </p:nvSpPr>
          <p:spPr bwMode="auto">
            <a:xfrm>
              <a:off x="2824"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6" name="Freeform 23258"/>
            <p:cNvSpPr>
              <a:spLocks/>
            </p:cNvSpPr>
            <p:nvPr/>
          </p:nvSpPr>
          <p:spPr bwMode="auto">
            <a:xfrm>
              <a:off x="2673"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7" name="Freeform 23259"/>
            <p:cNvSpPr>
              <a:spLocks/>
            </p:cNvSpPr>
            <p:nvPr/>
          </p:nvSpPr>
          <p:spPr bwMode="auto">
            <a:xfrm>
              <a:off x="2517"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8" name="Freeform 23260"/>
            <p:cNvSpPr>
              <a:spLocks/>
            </p:cNvSpPr>
            <p:nvPr/>
          </p:nvSpPr>
          <p:spPr bwMode="auto">
            <a:xfrm>
              <a:off x="2928"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19" name="Freeform 23261"/>
            <p:cNvSpPr>
              <a:spLocks/>
            </p:cNvSpPr>
            <p:nvPr/>
          </p:nvSpPr>
          <p:spPr bwMode="auto">
            <a:xfrm>
              <a:off x="1606"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0" name="Freeform 23262"/>
            <p:cNvSpPr>
              <a:spLocks/>
            </p:cNvSpPr>
            <p:nvPr/>
          </p:nvSpPr>
          <p:spPr bwMode="auto">
            <a:xfrm>
              <a:off x="123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1" name="Freeform 23263"/>
            <p:cNvSpPr>
              <a:spLocks/>
            </p:cNvSpPr>
            <p:nvPr/>
          </p:nvSpPr>
          <p:spPr bwMode="auto">
            <a:xfrm>
              <a:off x="1223"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2" name="Freeform 23264"/>
            <p:cNvSpPr>
              <a:spLocks/>
            </p:cNvSpPr>
            <p:nvPr/>
          </p:nvSpPr>
          <p:spPr bwMode="auto">
            <a:xfrm>
              <a:off x="1534" y="23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3" name="Freeform 23265"/>
            <p:cNvSpPr>
              <a:spLocks/>
            </p:cNvSpPr>
            <p:nvPr/>
          </p:nvSpPr>
          <p:spPr bwMode="auto">
            <a:xfrm>
              <a:off x="2217"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4" name="Freeform 23266"/>
            <p:cNvSpPr>
              <a:spLocks/>
            </p:cNvSpPr>
            <p:nvPr/>
          </p:nvSpPr>
          <p:spPr bwMode="auto">
            <a:xfrm>
              <a:off x="2433"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5" name="Freeform 23267"/>
            <p:cNvSpPr>
              <a:spLocks/>
            </p:cNvSpPr>
            <p:nvPr/>
          </p:nvSpPr>
          <p:spPr bwMode="auto">
            <a:xfrm>
              <a:off x="2824"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6" name="Freeform 23268"/>
            <p:cNvSpPr>
              <a:spLocks/>
            </p:cNvSpPr>
            <p:nvPr/>
          </p:nvSpPr>
          <p:spPr bwMode="auto">
            <a:xfrm>
              <a:off x="3335"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7" name="Freeform 23269"/>
            <p:cNvSpPr>
              <a:spLocks/>
            </p:cNvSpPr>
            <p:nvPr/>
          </p:nvSpPr>
          <p:spPr bwMode="auto">
            <a:xfrm>
              <a:off x="2876"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8" name="Freeform 23270"/>
            <p:cNvSpPr>
              <a:spLocks/>
            </p:cNvSpPr>
            <p:nvPr/>
          </p:nvSpPr>
          <p:spPr bwMode="auto">
            <a:xfrm>
              <a:off x="2932"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29" name="Freeform 23271"/>
            <p:cNvSpPr>
              <a:spLocks/>
            </p:cNvSpPr>
            <p:nvPr/>
          </p:nvSpPr>
          <p:spPr bwMode="auto">
            <a:xfrm>
              <a:off x="3164"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0" name="Freeform 23272"/>
            <p:cNvSpPr>
              <a:spLocks/>
            </p:cNvSpPr>
            <p:nvPr/>
          </p:nvSpPr>
          <p:spPr bwMode="auto">
            <a:xfrm>
              <a:off x="298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1" name="Freeform 23273"/>
            <p:cNvSpPr>
              <a:spLocks/>
            </p:cNvSpPr>
            <p:nvPr/>
          </p:nvSpPr>
          <p:spPr bwMode="auto">
            <a:xfrm>
              <a:off x="2916"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2" name="Freeform 23274"/>
            <p:cNvSpPr>
              <a:spLocks/>
            </p:cNvSpPr>
            <p:nvPr/>
          </p:nvSpPr>
          <p:spPr bwMode="auto">
            <a:xfrm>
              <a:off x="3004"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3" name="Freeform 23275"/>
            <p:cNvSpPr>
              <a:spLocks/>
            </p:cNvSpPr>
            <p:nvPr/>
          </p:nvSpPr>
          <p:spPr bwMode="auto">
            <a:xfrm>
              <a:off x="1934" y="19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4" name="Freeform 23276"/>
            <p:cNvSpPr>
              <a:spLocks/>
            </p:cNvSpPr>
            <p:nvPr/>
          </p:nvSpPr>
          <p:spPr bwMode="auto">
            <a:xfrm>
              <a:off x="2149"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5" name="Freeform 23277"/>
            <p:cNvSpPr>
              <a:spLocks/>
            </p:cNvSpPr>
            <p:nvPr/>
          </p:nvSpPr>
          <p:spPr bwMode="auto">
            <a:xfrm>
              <a:off x="2305"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6" name="Freeform 23278"/>
            <p:cNvSpPr>
              <a:spLocks/>
            </p:cNvSpPr>
            <p:nvPr/>
          </p:nvSpPr>
          <p:spPr bwMode="auto">
            <a:xfrm>
              <a:off x="2581" y="18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7" name="Freeform 23279"/>
            <p:cNvSpPr>
              <a:spLocks/>
            </p:cNvSpPr>
            <p:nvPr/>
          </p:nvSpPr>
          <p:spPr bwMode="auto">
            <a:xfrm>
              <a:off x="2704" y="18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8" name="Freeform 23280"/>
            <p:cNvSpPr>
              <a:spLocks/>
            </p:cNvSpPr>
            <p:nvPr/>
          </p:nvSpPr>
          <p:spPr bwMode="auto">
            <a:xfrm>
              <a:off x="2357" y="18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39" name="Freeform 23281"/>
            <p:cNvSpPr>
              <a:spLocks/>
            </p:cNvSpPr>
            <p:nvPr/>
          </p:nvSpPr>
          <p:spPr bwMode="auto">
            <a:xfrm>
              <a:off x="1658"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0" name="Freeform 23282"/>
            <p:cNvSpPr>
              <a:spLocks/>
            </p:cNvSpPr>
            <p:nvPr/>
          </p:nvSpPr>
          <p:spPr bwMode="auto">
            <a:xfrm>
              <a:off x="2097"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1" name="Freeform 23283"/>
            <p:cNvSpPr>
              <a:spLocks/>
            </p:cNvSpPr>
            <p:nvPr/>
          </p:nvSpPr>
          <p:spPr bwMode="auto">
            <a:xfrm>
              <a:off x="2333" y="18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2" name="Freeform 23284"/>
            <p:cNvSpPr>
              <a:spLocks/>
            </p:cNvSpPr>
            <p:nvPr/>
          </p:nvSpPr>
          <p:spPr bwMode="auto">
            <a:xfrm>
              <a:off x="2389"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3" name="Freeform 23285"/>
            <p:cNvSpPr>
              <a:spLocks/>
            </p:cNvSpPr>
            <p:nvPr/>
          </p:nvSpPr>
          <p:spPr bwMode="auto">
            <a:xfrm>
              <a:off x="2421" y="18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4" name="Freeform 23286"/>
            <p:cNvSpPr>
              <a:spLocks/>
            </p:cNvSpPr>
            <p:nvPr/>
          </p:nvSpPr>
          <p:spPr bwMode="auto">
            <a:xfrm>
              <a:off x="2333" y="18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5" name="Freeform 23287"/>
            <p:cNvSpPr>
              <a:spLocks/>
            </p:cNvSpPr>
            <p:nvPr/>
          </p:nvSpPr>
          <p:spPr bwMode="auto">
            <a:xfrm>
              <a:off x="1518" y="20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6" name="Freeform 23288"/>
            <p:cNvSpPr>
              <a:spLocks/>
            </p:cNvSpPr>
            <p:nvPr/>
          </p:nvSpPr>
          <p:spPr bwMode="auto">
            <a:xfrm>
              <a:off x="12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7" name="Freeform 23289"/>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8" name="Freeform 23290"/>
            <p:cNvSpPr>
              <a:spLocks/>
            </p:cNvSpPr>
            <p:nvPr/>
          </p:nvSpPr>
          <p:spPr bwMode="auto">
            <a:xfrm>
              <a:off x="1199" y="25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49" name="Freeform 23291"/>
            <p:cNvSpPr>
              <a:spLocks/>
            </p:cNvSpPr>
            <p:nvPr/>
          </p:nvSpPr>
          <p:spPr bwMode="auto">
            <a:xfrm>
              <a:off x="1411" y="24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0" name="Freeform 23292"/>
            <p:cNvSpPr>
              <a:spLocks/>
            </p:cNvSpPr>
            <p:nvPr/>
          </p:nvSpPr>
          <p:spPr bwMode="auto">
            <a:xfrm>
              <a:off x="2209" y="20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1" name="Freeform 23293"/>
            <p:cNvSpPr>
              <a:spLocks/>
            </p:cNvSpPr>
            <p:nvPr/>
          </p:nvSpPr>
          <p:spPr bwMode="auto">
            <a:xfrm>
              <a:off x="2633"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2" name="Freeform 23294"/>
            <p:cNvSpPr>
              <a:spLocks/>
            </p:cNvSpPr>
            <p:nvPr/>
          </p:nvSpPr>
          <p:spPr bwMode="auto">
            <a:xfrm>
              <a:off x="3132"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3" name="Freeform 23295"/>
            <p:cNvSpPr>
              <a:spLocks/>
            </p:cNvSpPr>
            <p:nvPr/>
          </p:nvSpPr>
          <p:spPr bwMode="auto">
            <a:xfrm>
              <a:off x="3276"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4" name="Freeform 23296"/>
            <p:cNvSpPr>
              <a:spLocks/>
            </p:cNvSpPr>
            <p:nvPr/>
          </p:nvSpPr>
          <p:spPr bwMode="auto">
            <a:xfrm>
              <a:off x="3435"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5" name="Freeform 23297"/>
            <p:cNvSpPr>
              <a:spLocks/>
            </p:cNvSpPr>
            <p:nvPr/>
          </p:nvSpPr>
          <p:spPr bwMode="auto">
            <a:xfrm>
              <a:off x="2673"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6" name="Freeform 23298"/>
            <p:cNvSpPr>
              <a:spLocks/>
            </p:cNvSpPr>
            <p:nvPr/>
          </p:nvSpPr>
          <p:spPr bwMode="auto">
            <a:xfrm>
              <a:off x="2505"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7" name="Freeform 23299"/>
            <p:cNvSpPr>
              <a:spLocks/>
            </p:cNvSpPr>
            <p:nvPr/>
          </p:nvSpPr>
          <p:spPr bwMode="auto">
            <a:xfrm>
              <a:off x="2473"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8" name="Freeform 23300"/>
            <p:cNvSpPr>
              <a:spLocks/>
            </p:cNvSpPr>
            <p:nvPr/>
          </p:nvSpPr>
          <p:spPr bwMode="auto">
            <a:xfrm>
              <a:off x="253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59" name="Freeform 23301"/>
            <p:cNvSpPr>
              <a:spLocks/>
            </p:cNvSpPr>
            <p:nvPr/>
          </p:nvSpPr>
          <p:spPr bwMode="auto">
            <a:xfrm>
              <a:off x="2744"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0" name="Freeform 23302"/>
            <p:cNvSpPr>
              <a:spLocks/>
            </p:cNvSpPr>
            <p:nvPr/>
          </p:nvSpPr>
          <p:spPr bwMode="auto">
            <a:xfrm>
              <a:off x="1259" y="19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1" name="Freeform 23303"/>
            <p:cNvSpPr>
              <a:spLocks/>
            </p:cNvSpPr>
            <p:nvPr/>
          </p:nvSpPr>
          <p:spPr bwMode="auto">
            <a:xfrm>
              <a:off x="11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2" name="Freeform 23304"/>
            <p:cNvSpPr>
              <a:spLocks/>
            </p:cNvSpPr>
            <p:nvPr/>
          </p:nvSpPr>
          <p:spPr bwMode="auto">
            <a:xfrm>
              <a:off x="1191"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3" name="Freeform 23305"/>
            <p:cNvSpPr>
              <a:spLocks/>
            </p:cNvSpPr>
            <p:nvPr/>
          </p:nvSpPr>
          <p:spPr bwMode="auto">
            <a:xfrm>
              <a:off x="1307"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4" name="Freeform 23306"/>
            <p:cNvSpPr>
              <a:spLocks/>
            </p:cNvSpPr>
            <p:nvPr/>
          </p:nvSpPr>
          <p:spPr bwMode="auto">
            <a:xfrm>
              <a:off x="1702"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5" name="Freeform 23307"/>
            <p:cNvSpPr>
              <a:spLocks/>
            </p:cNvSpPr>
            <p:nvPr/>
          </p:nvSpPr>
          <p:spPr bwMode="auto">
            <a:xfrm>
              <a:off x="2249"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6" name="Freeform 23308"/>
            <p:cNvSpPr>
              <a:spLocks/>
            </p:cNvSpPr>
            <p:nvPr/>
          </p:nvSpPr>
          <p:spPr bwMode="auto">
            <a:xfrm>
              <a:off x="2589"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7" name="Freeform 23309"/>
            <p:cNvSpPr>
              <a:spLocks/>
            </p:cNvSpPr>
            <p:nvPr/>
          </p:nvSpPr>
          <p:spPr bwMode="auto">
            <a:xfrm>
              <a:off x="2968"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8" name="Freeform 23310"/>
            <p:cNvSpPr>
              <a:spLocks/>
            </p:cNvSpPr>
            <p:nvPr/>
          </p:nvSpPr>
          <p:spPr bwMode="auto">
            <a:xfrm>
              <a:off x="3020" y="7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69" name="Freeform 23311"/>
            <p:cNvSpPr>
              <a:spLocks/>
            </p:cNvSpPr>
            <p:nvPr/>
          </p:nvSpPr>
          <p:spPr bwMode="auto">
            <a:xfrm>
              <a:off x="2509"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0" name="Freeform 23312"/>
            <p:cNvSpPr>
              <a:spLocks/>
            </p:cNvSpPr>
            <p:nvPr/>
          </p:nvSpPr>
          <p:spPr bwMode="auto">
            <a:xfrm>
              <a:off x="2157"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1" name="Freeform 23313"/>
            <p:cNvSpPr>
              <a:spLocks/>
            </p:cNvSpPr>
            <p:nvPr/>
          </p:nvSpPr>
          <p:spPr bwMode="auto">
            <a:xfrm>
              <a:off x="2281"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2" name="Freeform 23314"/>
            <p:cNvSpPr>
              <a:spLocks/>
            </p:cNvSpPr>
            <p:nvPr/>
          </p:nvSpPr>
          <p:spPr bwMode="auto">
            <a:xfrm>
              <a:off x="2205"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3" name="Freeform 23315"/>
            <p:cNvSpPr>
              <a:spLocks/>
            </p:cNvSpPr>
            <p:nvPr/>
          </p:nvSpPr>
          <p:spPr bwMode="auto">
            <a:xfrm>
              <a:off x="250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4" name="Freeform 23316"/>
            <p:cNvSpPr>
              <a:spLocks/>
            </p:cNvSpPr>
            <p:nvPr/>
          </p:nvSpPr>
          <p:spPr bwMode="auto">
            <a:xfrm>
              <a:off x="1279" y="19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5" name="Freeform 23317"/>
            <p:cNvSpPr>
              <a:spLocks/>
            </p:cNvSpPr>
            <p:nvPr/>
          </p:nvSpPr>
          <p:spPr bwMode="auto">
            <a:xfrm>
              <a:off x="107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6" name="Freeform 23318"/>
            <p:cNvSpPr>
              <a:spLocks/>
            </p:cNvSpPr>
            <p:nvPr/>
          </p:nvSpPr>
          <p:spPr bwMode="auto">
            <a:xfrm>
              <a:off x="1139"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7" name="Freeform 23319"/>
            <p:cNvSpPr>
              <a:spLocks/>
            </p:cNvSpPr>
            <p:nvPr/>
          </p:nvSpPr>
          <p:spPr bwMode="auto">
            <a:xfrm>
              <a:off x="1355"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8" name="Freeform 23320"/>
            <p:cNvSpPr>
              <a:spLocks/>
            </p:cNvSpPr>
            <p:nvPr/>
          </p:nvSpPr>
          <p:spPr bwMode="auto">
            <a:xfrm>
              <a:off x="1674"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79" name="Freeform 23321"/>
            <p:cNvSpPr>
              <a:spLocks/>
            </p:cNvSpPr>
            <p:nvPr/>
          </p:nvSpPr>
          <p:spPr bwMode="auto">
            <a:xfrm>
              <a:off x="2457"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0" name="Freeform 23322"/>
            <p:cNvSpPr>
              <a:spLocks/>
            </p:cNvSpPr>
            <p:nvPr/>
          </p:nvSpPr>
          <p:spPr bwMode="auto">
            <a:xfrm>
              <a:off x="2832"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1" name="Freeform 23323"/>
            <p:cNvSpPr>
              <a:spLocks/>
            </p:cNvSpPr>
            <p:nvPr/>
          </p:nvSpPr>
          <p:spPr bwMode="auto">
            <a:xfrm>
              <a:off x="3184"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2" name="Freeform 23324"/>
            <p:cNvSpPr>
              <a:spLocks/>
            </p:cNvSpPr>
            <p:nvPr/>
          </p:nvSpPr>
          <p:spPr bwMode="auto">
            <a:xfrm>
              <a:off x="3276"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3" name="Freeform 23325"/>
            <p:cNvSpPr>
              <a:spLocks/>
            </p:cNvSpPr>
            <p:nvPr/>
          </p:nvSpPr>
          <p:spPr bwMode="auto">
            <a:xfrm>
              <a:off x="2425"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4" name="Freeform 23326"/>
            <p:cNvSpPr>
              <a:spLocks/>
            </p:cNvSpPr>
            <p:nvPr/>
          </p:nvSpPr>
          <p:spPr bwMode="auto">
            <a:xfrm>
              <a:off x="2541"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5" name="Freeform 23327"/>
            <p:cNvSpPr>
              <a:spLocks/>
            </p:cNvSpPr>
            <p:nvPr/>
          </p:nvSpPr>
          <p:spPr bwMode="auto">
            <a:xfrm>
              <a:off x="2413"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6" name="Freeform 23328"/>
            <p:cNvSpPr>
              <a:spLocks/>
            </p:cNvSpPr>
            <p:nvPr/>
          </p:nvSpPr>
          <p:spPr bwMode="auto">
            <a:xfrm>
              <a:off x="2513"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7" name="Freeform 23329"/>
            <p:cNvSpPr>
              <a:spLocks/>
            </p:cNvSpPr>
            <p:nvPr/>
          </p:nvSpPr>
          <p:spPr bwMode="auto">
            <a:xfrm>
              <a:off x="255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8" name="Freeform 23330"/>
            <p:cNvSpPr>
              <a:spLocks/>
            </p:cNvSpPr>
            <p:nvPr/>
          </p:nvSpPr>
          <p:spPr bwMode="auto">
            <a:xfrm>
              <a:off x="1203"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89" name="Freeform 23331"/>
            <p:cNvSpPr>
              <a:spLocks/>
            </p:cNvSpPr>
            <p:nvPr/>
          </p:nvSpPr>
          <p:spPr bwMode="auto">
            <a:xfrm>
              <a:off x="1111"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0" name="Freeform 23332"/>
            <p:cNvSpPr>
              <a:spLocks/>
            </p:cNvSpPr>
            <p:nvPr/>
          </p:nvSpPr>
          <p:spPr bwMode="auto">
            <a:xfrm>
              <a:off x="1299"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1" name="Freeform 23333"/>
            <p:cNvSpPr>
              <a:spLocks/>
            </p:cNvSpPr>
            <p:nvPr/>
          </p:nvSpPr>
          <p:spPr bwMode="auto">
            <a:xfrm>
              <a:off x="1594" y="2234"/>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6192" name="Freeform 23334"/>
            <p:cNvSpPr>
              <a:spLocks/>
            </p:cNvSpPr>
            <p:nvPr/>
          </p:nvSpPr>
          <p:spPr bwMode="auto">
            <a:xfrm>
              <a:off x="1930"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3" name="Freeform 23335"/>
            <p:cNvSpPr>
              <a:spLocks/>
            </p:cNvSpPr>
            <p:nvPr/>
          </p:nvSpPr>
          <p:spPr bwMode="auto">
            <a:xfrm>
              <a:off x="2449"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4" name="Freeform 23336"/>
            <p:cNvSpPr>
              <a:spLocks/>
            </p:cNvSpPr>
            <p:nvPr/>
          </p:nvSpPr>
          <p:spPr bwMode="auto">
            <a:xfrm>
              <a:off x="2561"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5" name="Freeform 23337"/>
            <p:cNvSpPr>
              <a:spLocks/>
            </p:cNvSpPr>
            <p:nvPr/>
          </p:nvSpPr>
          <p:spPr bwMode="auto">
            <a:xfrm>
              <a:off x="3044"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6" name="Freeform 23338"/>
            <p:cNvSpPr>
              <a:spLocks/>
            </p:cNvSpPr>
            <p:nvPr/>
          </p:nvSpPr>
          <p:spPr bwMode="auto">
            <a:xfrm>
              <a:off x="3036"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7" name="Freeform 23339"/>
            <p:cNvSpPr>
              <a:spLocks/>
            </p:cNvSpPr>
            <p:nvPr/>
          </p:nvSpPr>
          <p:spPr bwMode="auto">
            <a:xfrm>
              <a:off x="3044"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8" name="Freeform 23340"/>
            <p:cNvSpPr>
              <a:spLocks/>
            </p:cNvSpPr>
            <p:nvPr/>
          </p:nvSpPr>
          <p:spPr bwMode="auto">
            <a:xfrm>
              <a:off x="306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199" name="Freeform 23341"/>
            <p:cNvSpPr>
              <a:spLocks/>
            </p:cNvSpPr>
            <p:nvPr/>
          </p:nvSpPr>
          <p:spPr bwMode="auto">
            <a:xfrm>
              <a:off x="2976"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0" name="Freeform 23342"/>
            <p:cNvSpPr>
              <a:spLocks/>
            </p:cNvSpPr>
            <p:nvPr/>
          </p:nvSpPr>
          <p:spPr bwMode="auto">
            <a:xfrm>
              <a:off x="2569"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1" name="Freeform 23343"/>
            <p:cNvSpPr>
              <a:spLocks/>
            </p:cNvSpPr>
            <p:nvPr/>
          </p:nvSpPr>
          <p:spPr bwMode="auto">
            <a:xfrm>
              <a:off x="10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2" name="Freeform 23344"/>
            <p:cNvSpPr>
              <a:spLocks/>
            </p:cNvSpPr>
            <p:nvPr/>
          </p:nvSpPr>
          <p:spPr bwMode="auto">
            <a:xfrm>
              <a:off x="10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3" name="Freeform 23345"/>
            <p:cNvSpPr>
              <a:spLocks/>
            </p:cNvSpPr>
            <p:nvPr/>
          </p:nvSpPr>
          <p:spPr bwMode="auto">
            <a:xfrm>
              <a:off x="1259" y="25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4" name="Freeform 23346"/>
            <p:cNvSpPr>
              <a:spLocks/>
            </p:cNvSpPr>
            <p:nvPr/>
          </p:nvSpPr>
          <p:spPr bwMode="auto">
            <a:xfrm>
              <a:off x="1399" y="21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5" name="Freeform 23347"/>
            <p:cNvSpPr>
              <a:spLocks/>
            </p:cNvSpPr>
            <p:nvPr/>
          </p:nvSpPr>
          <p:spPr bwMode="auto">
            <a:xfrm>
              <a:off x="225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6" name="Freeform 23348"/>
            <p:cNvSpPr>
              <a:spLocks/>
            </p:cNvSpPr>
            <p:nvPr/>
          </p:nvSpPr>
          <p:spPr bwMode="auto">
            <a:xfrm>
              <a:off x="2385"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7" name="Freeform 23349"/>
            <p:cNvSpPr>
              <a:spLocks/>
            </p:cNvSpPr>
            <p:nvPr/>
          </p:nvSpPr>
          <p:spPr bwMode="auto">
            <a:xfrm>
              <a:off x="2597"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8" name="Freeform 23350"/>
            <p:cNvSpPr>
              <a:spLocks/>
            </p:cNvSpPr>
            <p:nvPr/>
          </p:nvSpPr>
          <p:spPr bwMode="auto">
            <a:xfrm>
              <a:off x="2932"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09" name="Freeform 23351"/>
            <p:cNvSpPr>
              <a:spLocks/>
            </p:cNvSpPr>
            <p:nvPr/>
          </p:nvSpPr>
          <p:spPr bwMode="auto">
            <a:xfrm>
              <a:off x="2848"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0" name="Freeform 23352"/>
            <p:cNvSpPr>
              <a:spLocks/>
            </p:cNvSpPr>
            <p:nvPr/>
          </p:nvSpPr>
          <p:spPr bwMode="auto">
            <a:xfrm>
              <a:off x="3156" y="7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1" name="Freeform 23353"/>
            <p:cNvSpPr>
              <a:spLocks/>
            </p:cNvSpPr>
            <p:nvPr/>
          </p:nvSpPr>
          <p:spPr bwMode="auto">
            <a:xfrm>
              <a:off x="3128"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2" name="Freeform 23354"/>
            <p:cNvSpPr>
              <a:spLocks/>
            </p:cNvSpPr>
            <p:nvPr/>
          </p:nvSpPr>
          <p:spPr bwMode="auto">
            <a:xfrm>
              <a:off x="3092"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3" name="Freeform 23355"/>
            <p:cNvSpPr>
              <a:spLocks/>
            </p:cNvSpPr>
            <p:nvPr/>
          </p:nvSpPr>
          <p:spPr bwMode="auto">
            <a:xfrm>
              <a:off x="2501"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4" name="Freeform 23356"/>
            <p:cNvSpPr>
              <a:spLocks/>
            </p:cNvSpPr>
            <p:nvPr/>
          </p:nvSpPr>
          <p:spPr bwMode="auto">
            <a:xfrm>
              <a:off x="1375"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5" name="Freeform 23357"/>
            <p:cNvSpPr>
              <a:spLocks/>
            </p:cNvSpPr>
            <p:nvPr/>
          </p:nvSpPr>
          <p:spPr bwMode="auto">
            <a:xfrm>
              <a:off x="1754" y="19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6" name="Freeform 23358"/>
            <p:cNvSpPr>
              <a:spLocks/>
            </p:cNvSpPr>
            <p:nvPr/>
          </p:nvSpPr>
          <p:spPr bwMode="auto">
            <a:xfrm>
              <a:off x="1946"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7" name="Freeform 23359"/>
            <p:cNvSpPr>
              <a:spLocks/>
            </p:cNvSpPr>
            <p:nvPr/>
          </p:nvSpPr>
          <p:spPr bwMode="auto">
            <a:xfrm>
              <a:off x="2141"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8" name="Freeform 23360"/>
            <p:cNvSpPr>
              <a:spLocks/>
            </p:cNvSpPr>
            <p:nvPr/>
          </p:nvSpPr>
          <p:spPr bwMode="auto">
            <a:xfrm>
              <a:off x="2125"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19" name="Freeform 23361"/>
            <p:cNvSpPr>
              <a:spLocks/>
            </p:cNvSpPr>
            <p:nvPr/>
          </p:nvSpPr>
          <p:spPr bwMode="auto">
            <a:xfrm>
              <a:off x="2026"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0" name="Freeform 23362"/>
            <p:cNvSpPr>
              <a:spLocks/>
            </p:cNvSpPr>
            <p:nvPr/>
          </p:nvSpPr>
          <p:spPr bwMode="auto">
            <a:xfrm>
              <a:off x="1287" y="23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1" name="Freeform 23363"/>
            <p:cNvSpPr>
              <a:spLocks/>
            </p:cNvSpPr>
            <p:nvPr/>
          </p:nvSpPr>
          <p:spPr bwMode="auto">
            <a:xfrm>
              <a:off x="1966"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2" name="Freeform 23364"/>
            <p:cNvSpPr>
              <a:spLocks/>
            </p:cNvSpPr>
            <p:nvPr/>
          </p:nvSpPr>
          <p:spPr bwMode="auto">
            <a:xfrm>
              <a:off x="1998"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3" name="Freeform 23365"/>
            <p:cNvSpPr>
              <a:spLocks/>
            </p:cNvSpPr>
            <p:nvPr/>
          </p:nvSpPr>
          <p:spPr bwMode="auto">
            <a:xfrm>
              <a:off x="1982"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4" name="Freeform 23366"/>
            <p:cNvSpPr>
              <a:spLocks/>
            </p:cNvSpPr>
            <p:nvPr/>
          </p:nvSpPr>
          <p:spPr bwMode="auto">
            <a:xfrm>
              <a:off x="1998" y="19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5" name="Freeform 23367"/>
            <p:cNvSpPr>
              <a:spLocks/>
            </p:cNvSpPr>
            <p:nvPr/>
          </p:nvSpPr>
          <p:spPr bwMode="auto">
            <a:xfrm>
              <a:off x="1890" y="19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6" name="Freeform 23368"/>
            <p:cNvSpPr>
              <a:spLocks/>
            </p:cNvSpPr>
            <p:nvPr/>
          </p:nvSpPr>
          <p:spPr bwMode="auto">
            <a:xfrm>
              <a:off x="10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7" name="Freeform 23369"/>
            <p:cNvSpPr>
              <a:spLocks/>
            </p:cNvSpPr>
            <p:nvPr/>
          </p:nvSpPr>
          <p:spPr bwMode="auto">
            <a:xfrm>
              <a:off x="11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8" name="Freeform 23370"/>
            <p:cNvSpPr>
              <a:spLocks/>
            </p:cNvSpPr>
            <p:nvPr/>
          </p:nvSpPr>
          <p:spPr bwMode="auto">
            <a:xfrm>
              <a:off x="11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29" name="Freeform 23371"/>
            <p:cNvSpPr>
              <a:spLocks/>
            </p:cNvSpPr>
            <p:nvPr/>
          </p:nvSpPr>
          <p:spPr bwMode="auto">
            <a:xfrm>
              <a:off x="1283" y="24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0" name="Freeform 23372"/>
            <p:cNvSpPr>
              <a:spLocks/>
            </p:cNvSpPr>
            <p:nvPr/>
          </p:nvSpPr>
          <p:spPr bwMode="auto">
            <a:xfrm>
              <a:off x="1399" y="22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1" name="Freeform 23373"/>
            <p:cNvSpPr>
              <a:spLocks/>
            </p:cNvSpPr>
            <p:nvPr/>
          </p:nvSpPr>
          <p:spPr bwMode="auto">
            <a:xfrm>
              <a:off x="2273"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2" name="Freeform 23374"/>
            <p:cNvSpPr>
              <a:spLocks/>
            </p:cNvSpPr>
            <p:nvPr/>
          </p:nvSpPr>
          <p:spPr bwMode="auto">
            <a:xfrm>
              <a:off x="255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3" name="Freeform 23375"/>
            <p:cNvSpPr>
              <a:spLocks/>
            </p:cNvSpPr>
            <p:nvPr/>
          </p:nvSpPr>
          <p:spPr bwMode="auto">
            <a:xfrm>
              <a:off x="2980"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4" name="Freeform 23376"/>
            <p:cNvSpPr>
              <a:spLocks/>
            </p:cNvSpPr>
            <p:nvPr/>
          </p:nvSpPr>
          <p:spPr bwMode="auto">
            <a:xfrm>
              <a:off x="3044"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5" name="Freeform 23377"/>
            <p:cNvSpPr>
              <a:spLocks/>
            </p:cNvSpPr>
            <p:nvPr/>
          </p:nvSpPr>
          <p:spPr bwMode="auto">
            <a:xfrm>
              <a:off x="3343" y="7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6" name="Freeform 23378"/>
            <p:cNvSpPr>
              <a:spLocks/>
            </p:cNvSpPr>
            <p:nvPr/>
          </p:nvSpPr>
          <p:spPr bwMode="auto">
            <a:xfrm>
              <a:off x="2257"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7" name="Freeform 23379"/>
            <p:cNvSpPr>
              <a:spLocks/>
            </p:cNvSpPr>
            <p:nvPr/>
          </p:nvSpPr>
          <p:spPr bwMode="auto">
            <a:xfrm>
              <a:off x="2996"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8" name="Freeform 23380"/>
            <p:cNvSpPr>
              <a:spLocks/>
            </p:cNvSpPr>
            <p:nvPr/>
          </p:nvSpPr>
          <p:spPr bwMode="auto">
            <a:xfrm>
              <a:off x="3012"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39" name="Freeform 23381"/>
            <p:cNvSpPr>
              <a:spLocks/>
            </p:cNvSpPr>
            <p:nvPr/>
          </p:nvSpPr>
          <p:spPr bwMode="auto">
            <a:xfrm>
              <a:off x="2485"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0" name="Freeform 23382"/>
            <p:cNvSpPr>
              <a:spLocks/>
            </p:cNvSpPr>
            <p:nvPr/>
          </p:nvSpPr>
          <p:spPr bwMode="auto">
            <a:xfrm>
              <a:off x="1207" y="26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1" name="Freeform 23383"/>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2" name="Freeform 23384"/>
            <p:cNvSpPr>
              <a:spLocks/>
            </p:cNvSpPr>
            <p:nvPr/>
          </p:nvSpPr>
          <p:spPr bwMode="auto">
            <a:xfrm>
              <a:off x="1115"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3" name="Freeform 23385"/>
            <p:cNvSpPr>
              <a:spLocks/>
            </p:cNvSpPr>
            <p:nvPr/>
          </p:nvSpPr>
          <p:spPr bwMode="auto">
            <a:xfrm>
              <a:off x="1171" y="23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4" name="Freeform 23386"/>
            <p:cNvSpPr>
              <a:spLocks/>
            </p:cNvSpPr>
            <p:nvPr/>
          </p:nvSpPr>
          <p:spPr bwMode="auto">
            <a:xfrm>
              <a:off x="1710"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5" name="Freeform 23387"/>
            <p:cNvSpPr>
              <a:spLocks/>
            </p:cNvSpPr>
            <p:nvPr/>
          </p:nvSpPr>
          <p:spPr bwMode="auto">
            <a:xfrm>
              <a:off x="2325"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6" name="Freeform 23388"/>
            <p:cNvSpPr>
              <a:spLocks/>
            </p:cNvSpPr>
            <p:nvPr/>
          </p:nvSpPr>
          <p:spPr bwMode="auto">
            <a:xfrm>
              <a:off x="2345"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7" name="Freeform 23389"/>
            <p:cNvSpPr>
              <a:spLocks/>
            </p:cNvSpPr>
            <p:nvPr/>
          </p:nvSpPr>
          <p:spPr bwMode="auto">
            <a:xfrm>
              <a:off x="2776"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8" name="Freeform 23390"/>
            <p:cNvSpPr>
              <a:spLocks/>
            </p:cNvSpPr>
            <p:nvPr/>
          </p:nvSpPr>
          <p:spPr bwMode="auto">
            <a:xfrm>
              <a:off x="2772"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49" name="Freeform 23391"/>
            <p:cNvSpPr>
              <a:spLocks/>
            </p:cNvSpPr>
            <p:nvPr/>
          </p:nvSpPr>
          <p:spPr bwMode="auto">
            <a:xfrm>
              <a:off x="2932"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0" name="Freeform 23392"/>
            <p:cNvSpPr>
              <a:spLocks/>
            </p:cNvSpPr>
            <p:nvPr/>
          </p:nvSpPr>
          <p:spPr bwMode="auto">
            <a:xfrm>
              <a:off x="2872"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1" name="Freeform 23393"/>
            <p:cNvSpPr>
              <a:spLocks/>
            </p:cNvSpPr>
            <p:nvPr/>
          </p:nvSpPr>
          <p:spPr bwMode="auto">
            <a:xfrm>
              <a:off x="2836"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2" name="Freeform 23394"/>
            <p:cNvSpPr>
              <a:spLocks/>
            </p:cNvSpPr>
            <p:nvPr/>
          </p:nvSpPr>
          <p:spPr bwMode="auto">
            <a:xfrm>
              <a:off x="2277"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3" name="Freeform 23395"/>
            <p:cNvSpPr>
              <a:spLocks/>
            </p:cNvSpPr>
            <p:nvPr/>
          </p:nvSpPr>
          <p:spPr bwMode="auto">
            <a:xfrm>
              <a:off x="1167"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4" name="Freeform 23396"/>
            <p:cNvSpPr>
              <a:spLocks/>
            </p:cNvSpPr>
            <p:nvPr/>
          </p:nvSpPr>
          <p:spPr bwMode="auto">
            <a:xfrm>
              <a:off x="1163"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5" name="Freeform 23397"/>
            <p:cNvSpPr>
              <a:spLocks/>
            </p:cNvSpPr>
            <p:nvPr/>
          </p:nvSpPr>
          <p:spPr bwMode="auto">
            <a:xfrm>
              <a:off x="1139"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6" name="Freeform 23398"/>
            <p:cNvSpPr>
              <a:spLocks/>
            </p:cNvSpPr>
            <p:nvPr/>
          </p:nvSpPr>
          <p:spPr bwMode="auto">
            <a:xfrm>
              <a:off x="2229"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7" name="Freeform 23399"/>
            <p:cNvSpPr>
              <a:spLocks/>
            </p:cNvSpPr>
            <p:nvPr/>
          </p:nvSpPr>
          <p:spPr bwMode="auto">
            <a:xfrm>
              <a:off x="2137"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8" name="Freeform 23400"/>
            <p:cNvSpPr>
              <a:spLocks/>
            </p:cNvSpPr>
            <p:nvPr/>
          </p:nvSpPr>
          <p:spPr bwMode="auto">
            <a:xfrm>
              <a:off x="2205"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59" name="Freeform 23401"/>
            <p:cNvSpPr>
              <a:spLocks/>
            </p:cNvSpPr>
            <p:nvPr/>
          </p:nvSpPr>
          <p:spPr bwMode="auto">
            <a:xfrm>
              <a:off x="2704"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0" name="Freeform 23402"/>
            <p:cNvSpPr>
              <a:spLocks/>
            </p:cNvSpPr>
            <p:nvPr/>
          </p:nvSpPr>
          <p:spPr bwMode="auto">
            <a:xfrm>
              <a:off x="2872"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1" name="Freeform 23403"/>
            <p:cNvSpPr>
              <a:spLocks/>
            </p:cNvSpPr>
            <p:nvPr/>
          </p:nvSpPr>
          <p:spPr bwMode="auto">
            <a:xfrm>
              <a:off x="3056"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2" name="Freeform 23404"/>
            <p:cNvSpPr>
              <a:spLocks/>
            </p:cNvSpPr>
            <p:nvPr/>
          </p:nvSpPr>
          <p:spPr bwMode="auto">
            <a:xfrm>
              <a:off x="2960" y="7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3" name="Freeform 23405"/>
            <p:cNvSpPr>
              <a:spLocks/>
            </p:cNvSpPr>
            <p:nvPr/>
          </p:nvSpPr>
          <p:spPr bwMode="auto">
            <a:xfrm>
              <a:off x="2904"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4" name="Freeform 23406"/>
            <p:cNvSpPr>
              <a:spLocks/>
            </p:cNvSpPr>
            <p:nvPr/>
          </p:nvSpPr>
          <p:spPr bwMode="auto">
            <a:xfrm>
              <a:off x="2720"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5" name="Freeform 23407"/>
            <p:cNvSpPr>
              <a:spLocks/>
            </p:cNvSpPr>
            <p:nvPr/>
          </p:nvSpPr>
          <p:spPr bwMode="auto">
            <a:xfrm>
              <a:off x="2329"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6" name="Freeform 23408"/>
            <p:cNvSpPr>
              <a:spLocks/>
            </p:cNvSpPr>
            <p:nvPr/>
          </p:nvSpPr>
          <p:spPr bwMode="auto">
            <a:xfrm>
              <a:off x="1299"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7" name="Freeform 23409"/>
            <p:cNvSpPr>
              <a:spLocks/>
            </p:cNvSpPr>
            <p:nvPr/>
          </p:nvSpPr>
          <p:spPr bwMode="auto">
            <a:xfrm>
              <a:off x="1514"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8" name="Freeform 23410"/>
            <p:cNvSpPr>
              <a:spLocks/>
            </p:cNvSpPr>
            <p:nvPr/>
          </p:nvSpPr>
          <p:spPr bwMode="auto">
            <a:xfrm>
              <a:off x="1978"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69" name="Freeform 23411"/>
            <p:cNvSpPr>
              <a:spLocks/>
            </p:cNvSpPr>
            <p:nvPr/>
          </p:nvSpPr>
          <p:spPr bwMode="auto">
            <a:xfrm>
              <a:off x="2401"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0" name="Freeform 23412"/>
            <p:cNvSpPr>
              <a:spLocks/>
            </p:cNvSpPr>
            <p:nvPr/>
          </p:nvSpPr>
          <p:spPr bwMode="auto">
            <a:xfrm>
              <a:off x="2269"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1" name="Freeform 23413"/>
            <p:cNvSpPr>
              <a:spLocks/>
            </p:cNvSpPr>
            <p:nvPr/>
          </p:nvSpPr>
          <p:spPr bwMode="auto">
            <a:xfrm>
              <a:off x="2125" y="19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2" name="Freeform 23414"/>
            <p:cNvSpPr>
              <a:spLocks/>
            </p:cNvSpPr>
            <p:nvPr/>
          </p:nvSpPr>
          <p:spPr bwMode="auto">
            <a:xfrm>
              <a:off x="11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3" name="Freeform 23415"/>
            <p:cNvSpPr>
              <a:spLocks/>
            </p:cNvSpPr>
            <p:nvPr/>
          </p:nvSpPr>
          <p:spPr bwMode="auto">
            <a:xfrm>
              <a:off x="11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4" name="Freeform 23416"/>
            <p:cNvSpPr>
              <a:spLocks/>
            </p:cNvSpPr>
            <p:nvPr/>
          </p:nvSpPr>
          <p:spPr bwMode="auto">
            <a:xfrm>
              <a:off x="11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5" name="Freeform 23417"/>
            <p:cNvSpPr>
              <a:spLocks/>
            </p:cNvSpPr>
            <p:nvPr/>
          </p:nvSpPr>
          <p:spPr bwMode="auto">
            <a:xfrm>
              <a:off x="1167"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6" name="Freeform 23418"/>
            <p:cNvSpPr>
              <a:spLocks/>
            </p:cNvSpPr>
            <p:nvPr/>
          </p:nvSpPr>
          <p:spPr bwMode="auto">
            <a:xfrm>
              <a:off x="1470" y="20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7" name="Freeform 23419"/>
            <p:cNvSpPr>
              <a:spLocks/>
            </p:cNvSpPr>
            <p:nvPr/>
          </p:nvSpPr>
          <p:spPr bwMode="auto">
            <a:xfrm>
              <a:off x="2153"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8" name="Freeform 23420"/>
            <p:cNvSpPr>
              <a:spLocks/>
            </p:cNvSpPr>
            <p:nvPr/>
          </p:nvSpPr>
          <p:spPr bwMode="auto">
            <a:xfrm>
              <a:off x="2357"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79" name="Freeform 23421"/>
            <p:cNvSpPr>
              <a:spLocks/>
            </p:cNvSpPr>
            <p:nvPr/>
          </p:nvSpPr>
          <p:spPr bwMode="auto">
            <a:xfrm>
              <a:off x="2501"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0" name="Freeform 23422"/>
            <p:cNvSpPr>
              <a:spLocks/>
            </p:cNvSpPr>
            <p:nvPr/>
          </p:nvSpPr>
          <p:spPr bwMode="auto">
            <a:xfrm>
              <a:off x="2808"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1" name="Freeform 23423"/>
            <p:cNvSpPr>
              <a:spLocks/>
            </p:cNvSpPr>
            <p:nvPr/>
          </p:nvSpPr>
          <p:spPr bwMode="auto">
            <a:xfrm>
              <a:off x="2920"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2" name="Freeform 23424"/>
            <p:cNvSpPr>
              <a:spLocks/>
            </p:cNvSpPr>
            <p:nvPr/>
          </p:nvSpPr>
          <p:spPr bwMode="auto">
            <a:xfrm>
              <a:off x="2868"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3" name="Freeform 23425"/>
            <p:cNvSpPr>
              <a:spLocks/>
            </p:cNvSpPr>
            <p:nvPr/>
          </p:nvSpPr>
          <p:spPr bwMode="auto">
            <a:xfrm>
              <a:off x="2812"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4" name="Freeform 23426"/>
            <p:cNvSpPr>
              <a:spLocks/>
            </p:cNvSpPr>
            <p:nvPr/>
          </p:nvSpPr>
          <p:spPr bwMode="auto">
            <a:xfrm>
              <a:off x="2872"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5" name="Freeform 23427"/>
            <p:cNvSpPr>
              <a:spLocks/>
            </p:cNvSpPr>
            <p:nvPr/>
          </p:nvSpPr>
          <p:spPr bwMode="auto">
            <a:xfrm>
              <a:off x="2433"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6" name="Freeform 23428"/>
            <p:cNvSpPr>
              <a:spLocks/>
            </p:cNvSpPr>
            <p:nvPr/>
          </p:nvSpPr>
          <p:spPr bwMode="auto">
            <a:xfrm>
              <a:off x="1227" y="25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7" name="Freeform 23429"/>
            <p:cNvSpPr>
              <a:spLocks/>
            </p:cNvSpPr>
            <p:nvPr/>
          </p:nvSpPr>
          <p:spPr bwMode="auto">
            <a:xfrm>
              <a:off x="1303"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8" name="Freeform 23430"/>
            <p:cNvSpPr>
              <a:spLocks/>
            </p:cNvSpPr>
            <p:nvPr/>
          </p:nvSpPr>
          <p:spPr bwMode="auto">
            <a:xfrm>
              <a:off x="1435"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89" name="Freeform 23431"/>
            <p:cNvSpPr>
              <a:spLocks/>
            </p:cNvSpPr>
            <p:nvPr/>
          </p:nvSpPr>
          <p:spPr bwMode="auto">
            <a:xfrm>
              <a:off x="2113"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0" name="Freeform 23432"/>
            <p:cNvSpPr>
              <a:spLocks/>
            </p:cNvSpPr>
            <p:nvPr/>
          </p:nvSpPr>
          <p:spPr bwMode="auto">
            <a:xfrm>
              <a:off x="1858"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1" name="Freeform 23433"/>
            <p:cNvSpPr>
              <a:spLocks/>
            </p:cNvSpPr>
            <p:nvPr/>
          </p:nvSpPr>
          <p:spPr bwMode="auto">
            <a:xfrm>
              <a:off x="1646" y="19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2" name="Freeform 23434"/>
            <p:cNvSpPr>
              <a:spLocks/>
            </p:cNvSpPr>
            <p:nvPr/>
          </p:nvSpPr>
          <p:spPr bwMode="auto">
            <a:xfrm>
              <a:off x="117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3" name="Freeform 23435"/>
            <p:cNvSpPr>
              <a:spLocks/>
            </p:cNvSpPr>
            <p:nvPr/>
          </p:nvSpPr>
          <p:spPr bwMode="auto">
            <a:xfrm>
              <a:off x="1259" y="24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4" name="Freeform 23436"/>
            <p:cNvSpPr>
              <a:spLocks/>
            </p:cNvSpPr>
            <p:nvPr/>
          </p:nvSpPr>
          <p:spPr bwMode="auto">
            <a:xfrm>
              <a:off x="1478" y="21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5" name="Freeform 23437"/>
            <p:cNvSpPr>
              <a:spLocks/>
            </p:cNvSpPr>
            <p:nvPr/>
          </p:nvSpPr>
          <p:spPr bwMode="auto">
            <a:xfrm>
              <a:off x="1826"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6" name="Freeform 23438"/>
            <p:cNvSpPr>
              <a:spLocks/>
            </p:cNvSpPr>
            <p:nvPr/>
          </p:nvSpPr>
          <p:spPr bwMode="auto">
            <a:xfrm>
              <a:off x="2018" y="20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7" name="Freeform 23439"/>
            <p:cNvSpPr>
              <a:spLocks/>
            </p:cNvSpPr>
            <p:nvPr/>
          </p:nvSpPr>
          <p:spPr bwMode="auto">
            <a:xfrm>
              <a:off x="2062"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8" name="Freeform 23440"/>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299" name="Freeform 23441"/>
            <p:cNvSpPr>
              <a:spLocks/>
            </p:cNvSpPr>
            <p:nvPr/>
          </p:nvSpPr>
          <p:spPr bwMode="auto">
            <a:xfrm>
              <a:off x="1111"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0" name="Freeform 23442"/>
            <p:cNvSpPr>
              <a:spLocks/>
            </p:cNvSpPr>
            <p:nvPr/>
          </p:nvSpPr>
          <p:spPr bwMode="auto">
            <a:xfrm>
              <a:off x="1263" y="20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1" name="Freeform 23443"/>
            <p:cNvSpPr>
              <a:spLocks/>
            </p:cNvSpPr>
            <p:nvPr/>
          </p:nvSpPr>
          <p:spPr bwMode="auto">
            <a:xfrm>
              <a:off x="2097"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2" name="Freeform 23444"/>
            <p:cNvSpPr>
              <a:spLocks/>
            </p:cNvSpPr>
            <p:nvPr/>
          </p:nvSpPr>
          <p:spPr bwMode="auto">
            <a:xfrm>
              <a:off x="2121"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3" name="Freeform 23445"/>
            <p:cNvSpPr>
              <a:spLocks/>
            </p:cNvSpPr>
            <p:nvPr/>
          </p:nvSpPr>
          <p:spPr bwMode="auto">
            <a:xfrm>
              <a:off x="2704"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4" name="Freeform 23446"/>
            <p:cNvSpPr>
              <a:spLocks/>
            </p:cNvSpPr>
            <p:nvPr/>
          </p:nvSpPr>
          <p:spPr bwMode="auto">
            <a:xfrm>
              <a:off x="2876"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5" name="Freeform 23447"/>
            <p:cNvSpPr>
              <a:spLocks/>
            </p:cNvSpPr>
            <p:nvPr/>
          </p:nvSpPr>
          <p:spPr bwMode="auto">
            <a:xfrm>
              <a:off x="2756"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6" name="Freeform 23448"/>
            <p:cNvSpPr>
              <a:spLocks/>
            </p:cNvSpPr>
            <p:nvPr/>
          </p:nvSpPr>
          <p:spPr bwMode="auto">
            <a:xfrm>
              <a:off x="297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7" name="Freeform 23449"/>
            <p:cNvSpPr>
              <a:spLocks/>
            </p:cNvSpPr>
            <p:nvPr/>
          </p:nvSpPr>
          <p:spPr bwMode="auto">
            <a:xfrm>
              <a:off x="2561"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8" name="Freeform 23450"/>
            <p:cNvSpPr>
              <a:spLocks/>
            </p:cNvSpPr>
            <p:nvPr/>
          </p:nvSpPr>
          <p:spPr bwMode="auto">
            <a:xfrm>
              <a:off x="223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09" name="Freeform 23451"/>
            <p:cNvSpPr>
              <a:spLocks/>
            </p:cNvSpPr>
            <p:nvPr/>
          </p:nvSpPr>
          <p:spPr bwMode="auto">
            <a:xfrm>
              <a:off x="11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0" name="Freeform 23452"/>
            <p:cNvSpPr>
              <a:spLocks/>
            </p:cNvSpPr>
            <p:nvPr/>
          </p:nvSpPr>
          <p:spPr bwMode="auto">
            <a:xfrm>
              <a:off x="1111"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1" name="Freeform 23453"/>
            <p:cNvSpPr>
              <a:spLocks/>
            </p:cNvSpPr>
            <p:nvPr/>
          </p:nvSpPr>
          <p:spPr bwMode="auto">
            <a:xfrm>
              <a:off x="1343"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2" name="Freeform 23454"/>
            <p:cNvSpPr>
              <a:spLocks/>
            </p:cNvSpPr>
            <p:nvPr/>
          </p:nvSpPr>
          <p:spPr bwMode="auto">
            <a:xfrm>
              <a:off x="1950"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3" name="Freeform 23455"/>
            <p:cNvSpPr>
              <a:spLocks/>
            </p:cNvSpPr>
            <p:nvPr/>
          </p:nvSpPr>
          <p:spPr bwMode="auto">
            <a:xfrm>
              <a:off x="2297"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4" name="Freeform 23456"/>
            <p:cNvSpPr>
              <a:spLocks/>
            </p:cNvSpPr>
            <p:nvPr/>
          </p:nvSpPr>
          <p:spPr bwMode="auto">
            <a:xfrm>
              <a:off x="2429"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5" name="Freeform 23457"/>
            <p:cNvSpPr>
              <a:spLocks/>
            </p:cNvSpPr>
            <p:nvPr/>
          </p:nvSpPr>
          <p:spPr bwMode="auto">
            <a:xfrm>
              <a:off x="2888"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6" name="Freeform 23458"/>
            <p:cNvSpPr>
              <a:spLocks/>
            </p:cNvSpPr>
            <p:nvPr/>
          </p:nvSpPr>
          <p:spPr bwMode="auto">
            <a:xfrm>
              <a:off x="3080"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7" name="Freeform 23459"/>
            <p:cNvSpPr>
              <a:spLocks/>
            </p:cNvSpPr>
            <p:nvPr/>
          </p:nvSpPr>
          <p:spPr bwMode="auto">
            <a:xfrm>
              <a:off x="3008" y="7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8" name="Freeform 23460"/>
            <p:cNvSpPr>
              <a:spLocks/>
            </p:cNvSpPr>
            <p:nvPr/>
          </p:nvSpPr>
          <p:spPr bwMode="auto">
            <a:xfrm>
              <a:off x="3000"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19" name="Freeform 23461"/>
            <p:cNvSpPr>
              <a:spLocks/>
            </p:cNvSpPr>
            <p:nvPr/>
          </p:nvSpPr>
          <p:spPr bwMode="auto">
            <a:xfrm>
              <a:off x="2832"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0" name="Freeform 23462"/>
            <p:cNvSpPr>
              <a:spLocks/>
            </p:cNvSpPr>
            <p:nvPr/>
          </p:nvSpPr>
          <p:spPr bwMode="auto">
            <a:xfrm>
              <a:off x="2042"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1" name="Freeform 23463"/>
            <p:cNvSpPr>
              <a:spLocks/>
            </p:cNvSpPr>
            <p:nvPr/>
          </p:nvSpPr>
          <p:spPr bwMode="auto">
            <a:xfrm>
              <a:off x="1159" y="25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2" name="Freeform 23464"/>
            <p:cNvSpPr>
              <a:spLocks/>
            </p:cNvSpPr>
            <p:nvPr/>
          </p:nvSpPr>
          <p:spPr bwMode="auto">
            <a:xfrm>
              <a:off x="10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3" name="Freeform 23465"/>
            <p:cNvSpPr>
              <a:spLocks/>
            </p:cNvSpPr>
            <p:nvPr/>
          </p:nvSpPr>
          <p:spPr bwMode="auto">
            <a:xfrm>
              <a:off x="1143"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4" name="Freeform 23466"/>
            <p:cNvSpPr>
              <a:spLocks/>
            </p:cNvSpPr>
            <p:nvPr/>
          </p:nvSpPr>
          <p:spPr bwMode="auto">
            <a:xfrm>
              <a:off x="1147" y="23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5" name="Freeform 23467"/>
            <p:cNvSpPr>
              <a:spLocks/>
            </p:cNvSpPr>
            <p:nvPr/>
          </p:nvSpPr>
          <p:spPr bwMode="auto">
            <a:xfrm>
              <a:off x="1355" y="18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6" name="Freeform 23468"/>
            <p:cNvSpPr>
              <a:spLocks/>
            </p:cNvSpPr>
            <p:nvPr/>
          </p:nvSpPr>
          <p:spPr bwMode="auto">
            <a:xfrm>
              <a:off x="2034"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7" name="Freeform 23469"/>
            <p:cNvSpPr>
              <a:spLocks/>
            </p:cNvSpPr>
            <p:nvPr/>
          </p:nvSpPr>
          <p:spPr bwMode="auto">
            <a:xfrm>
              <a:off x="2109"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8" name="Freeform 23470"/>
            <p:cNvSpPr>
              <a:spLocks/>
            </p:cNvSpPr>
            <p:nvPr/>
          </p:nvSpPr>
          <p:spPr bwMode="auto">
            <a:xfrm>
              <a:off x="2840"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29" name="Freeform 23471"/>
            <p:cNvSpPr>
              <a:spLocks/>
            </p:cNvSpPr>
            <p:nvPr/>
          </p:nvSpPr>
          <p:spPr bwMode="auto">
            <a:xfrm>
              <a:off x="2844"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0" name="Freeform 23472"/>
            <p:cNvSpPr>
              <a:spLocks/>
            </p:cNvSpPr>
            <p:nvPr/>
          </p:nvSpPr>
          <p:spPr bwMode="auto">
            <a:xfrm>
              <a:off x="2884" y="7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1" name="Freeform 23473"/>
            <p:cNvSpPr>
              <a:spLocks/>
            </p:cNvSpPr>
            <p:nvPr/>
          </p:nvSpPr>
          <p:spPr bwMode="auto">
            <a:xfrm>
              <a:off x="2924" y="7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2" name="Freeform 23474"/>
            <p:cNvSpPr>
              <a:spLocks/>
            </p:cNvSpPr>
            <p:nvPr/>
          </p:nvSpPr>
          <p:spPr bwMode="auto">
            <a:xfrm>
              <a:off x="2748"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3" name="Freeform 23475"/>
            <p:cNvSpPr>
              <a:spLocks/>
            </p:cNvSpPr>
            <p:nvPr/>
          </p:nvSpPr>
          <p:spPr bwMode="auto">
            <a:xfrm>
              <a:off x="213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4" name="Freeform 23476"/>
            <p:cNvSpPr>
              <a:spLocks/>
            </p:cNvSpPr>
            <p:nvPr/>
          </p:nvSpPr>
          <p:spPr bwMode="auto">
            <a:xfrm>
              <a:off x="1183"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5" name="Freeform 23477"/>
            <p:cNvSpPr>
              <a:spLocks/>
            </p:cNvSpPr>
            <p:nvPr/>
          </p:nvSpPr>
          <p:spPr bwMode="auto">
            <a:xfrm>
              <a:off x="11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6" name="Freeform 23478"/>
            <p:cNvSpPr>
              <a:spLocks/>
            </p:cNvSpPr>
            <p:nvPr/>
          </p:nvSpPr>
          <p:spPr bwMode="auto">
            <a:xfrm>
              <a:off x="1063"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7" name="Freeform 23479"/>
            <p:cNvSpPr>
              <a:spLocks/>
            </p:cNvSpPr>
            <p:nvPr/>
          </p:nvSpPr>
          <p:spPr bwMode="auto">
            <a:xfrm>
              <a:off x="1227" y="23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8" name="Freeform 23480"/>
            <p:cNvSpPr>
              <a:spLocks/>
            </p:cNvSpPr>
            <p:nvPr/>
          </p:nvSpPr>
          <p:spPr bwMode="auto">
            <a:xfrm>
              <a:off x="1283"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39" name="Freeform 23481"/>
            <p:cNvSpPr>
              <a:spLocks/>
            </p:cNvSpPr>
            <p:nvPr/>
          </p:nvSpPr>
          <p:spPr bwMode="auto">
            <a:xfrm>
              <a:off x="1367"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0" name="Freeform 23482"/>
            <p:cNvSpPr>
              <a:spLocks/>
            </p:cNvSpPr>
            <p:nvPr/>
          </p:nvSpPr>
          <p:spPr bwMode="auto">
            <a:xfrm>
              <a:off x="2073"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1" name="Freeform 23483"/>
            <p:cNvSpPr>
              <a:spLocks/>
            </p:cNvSpPr>
            <p:nvPr/>
          </p:nvSpPr>
          <p:spPr bwMode="auto">
            <a:xfrm>
              <a:off x="2345"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2" name="Freeform 23484"/>
            <p:cNvSpPr>
              <a:spLocks/>
            </p:cNvSpPr>
            <p:nvPr/>
          </p:nvSpPr>
          <p:spPr bwMode="auto">
            <a:xfrm>
              <a:off x="2325"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3" name="Freeform 23485"/>
            <p:cNvSpPr>
              <a:spLocks/>
            </p:cNvSpPr>
            <p:nvPr/>
          </p:nvSpPr>
          <p:spPr bwMode="auto">
            <a:xfrm>
              <a:off x="2764"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4" name="Freeform 23486"/>
            <p:cNvSpPr>
              <a:spLocks/>
            </p:cNvSpPr>
            <p:nvPr/>
          </p:nvSpPr>
          <p:spPr bwMode="auto">
            <a:xfrm>
              <a:off x="2744"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5" name="Freeform 23487"/>
            <p:cNvSpPr>
              <a:spLocks/>
            </p:cNvSpPr>
            <p:nvPr/>
          </p:nvSpPr>
          <p:spPr bwMode="auto">
            <a:xfrm>
              <a:off x="2677"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6" name="Freeform 23488"/>
            <p:cNvSpPr>
              <a:spLocks/>
            </p:cNvSpPr>
            <p:nvPr/>
          </p:nvSpPr>
          <p:spPr bwMode="auto">
            <a:xfrm>
              <a:off x="2217"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7" name="Freeform 23489"/>
            <p:cNvSpPr>
              <a:spLocks/>
            </p:cNvSpPr>
            <p:nvPr/>
          </p:nvSpPr>
          <p:spPr bwMode="auto">
            <a:xfrm>
              <a:off x="1415" y="24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8" name="Freeform 23490"/>
            <p:cNvSpPr>
              <a:spLocks/>
            </p:cNvSpPr>
            <p:nvPr/>
          </p:nvSpPr>
          <p:spPr bwMode="auto">
            <a:xfrm>
              <a:off x="12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49" name="Freeform 23491"/>
            <p:cNvSpPr>
              <a:spLocks/>
            </p:cNvSpPr>
            <p:nvPr/>
          </p:nvSpPr>
          <p:spPr bwMode="auto">
            <a:xfrm>
              <a:off x="1223"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0" name="Freeform 23492"/>
            <p:cNvSpPr>
              <a:spLocks/>
            </p:cNvSpPr>
            <p:nvPr/>
          </p:nvSpPr>
          <p:spPr bwMode="auto">
            <a:xfrm>
              <a:off x="1283" y="242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1" name="Freeform 23493"/>
            <p:cNvSpPr>
              <a:spLocks/>
            </p:cNvSpPr>
            <p:nvPr/>
          </p:nvSpPr>
          <p:spPr bwMode="auto">
            <a:xfrm>
              <a:off x="1970"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2" name="Freeform 23494"/>
            <p:cNvSpPr>
              <a:spLocks/>
            </p:cNvSpPr>
            <p:nvPr/>
          </p:nvSpPr>
          <p:spPr bwMode="auto">
            <a:xfrm>
              <a:off x="2788"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3" name="Freeform 23495"/>
            <p:cNvSpPr>
              <a:spLocks/>
            </p:cNvSpPr>
            <p:nvPr/>
          </p:nvSpPr>
          <p:spPr bwMode="auto">
            <a:xfrm>
              <a:off x="2968"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4" name="Freeform 23496"/>
            <p:cNvSpPr>
              <a:spLocks/>
            </p:cNvSpPr>
            <p:nvPr/>
          </p:nvSpPr>
          <p:spPr bwMode="auto">
            <a:xfrm>
              <a:off x="3327"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5" name="Freeform 23497"/>
            <p:cNvSpPr>
              <a:spLocks/>
            </p:cNvSpPr>
            <p:nvPr/>
          </p:nvSpPr>
          <p:spPr bwMode="auto">
            <a:xfrm>
              <a:off x="3387"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6" name="Freeform 23498"/>
            <p:cNvSpPr>
              <a:spLocks/>
            </p:cNvSpPr>
            <p:nvPr/>
          </p:nvSpPr>
          <p:spPr bwMode="auto">
            <a:xfrm>
              <a:off x="3675"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7" name="Freeform 23499"/>
            <p:cNvSpPr>
              <a:spLocks/>
            </p:cNvSpPr>
            <p:nvPr/>
          </p:nvSpPr>
          <p:spPr bwMode="auto">
            <a:xfrm>
              <a:off x="3415"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8" name="Freeform 23500"/>
            <p:cNvSpPr>
              <a:spLocks/>
            </p:cNvSpPr>
            <p:nvPr/>
          </p:nvSpPr>
          <p:spPr bwMode="auto">
            <a:xfrm>
              <a:off x="2712"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59" name="Freeform 23501"/>
            <p:cNvSpPr>
              <a:spLocks/>
            </p:cNvSpPr>
            <p:nvPr/>
          </p:nvSpPr>
          <p:spPr bwMode="auto">
            <a:xfrm>
              <a:off x="3072"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0" name="Freeform 23502"/>
            <p:cNvSpPr>
              <a:spLocks/>
            </p:cNvSpPr>
            <p:nvPr/>
          </p:nvSpPr>
          <p:spPr bwMode="auto">
            <a:xfrm>
              <a:off x="2880"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1" name="Freeform 23503"/>
            <p:cNvSpPr>
              <a:spLocks/>
            </p:cNvSpPr>
            <p:nvPr/>
          </p:nvSpPr>
          <p:spPr bwMode="auto">
            <a:xfrm>
              <a:off x="1498"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2" name="Freeform 23504"/>
            <p:cNvSpPr>
              <a:spLocks/>
            </p:cNvSpPr>
            <p:nvPr/>
          </p:nvSpPr>
          <p:spPr bwMode="auto">
            <a:xfrm>
              <a:off x="1914"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3" name="Freeform 23505"/>
            <p:cNvSpPr>
              <a:spLocks/>
            </p:cNvSpPr>
            <p:nvPr/>
          </p:nvSpPr>
          <p:spPr bwMode="auto">
            <a:xfrm>
              <a:off x="2377"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4" name="Freeform 23506"/>
            <p:cNvSpPr>
              <a:spLocks/>
            </p:cNvSpPr>
            <p:nvPr/>
          </p:nvSpPr>
          <p:spPr bwMode="auto">
            <a:xfrm>
              <a:off x="2637"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5" name="Freeform 23507"/>
            <p:cNvSpPr>
              <a:spLocks/>
            </p:cNvSpPr>
            <p:nvPr/>
          </p:nvSpPr>
          <p:spPr bwMode="auto">
            <a:xfrm>
              <a:off x="2333"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6" name="Freeform 23508"/>
            <p:cNvSpPr>
              <a:spLocks/>
            </p:cNvSpPr>
            <p:nvPr/>
          </p:nvSpPr>
          <p:spPr bwMode="auto">
            <a:xfrm>
              <a:off x="2365"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7" name="Freeform 23509"/>
            <p:cNvSpPr>
              <a:spLocks/>
            </p:cNvSpPr>
            <p:nvPr/>
          </p:nvSpPr>
          <p:spPr bwMode="auto">
            <a:xfrm>
              <a:off x="1674"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8" name="Freeform 23510"/>
            <p:cNvSpPr>
              <a:spLocks/>
            </p:cNvSpPr>
            <p:nvPr/>
          </p:nvSpPr>
          <p:spPr bwMode="auto">
            <a:xfrm>
              <a:off x="2165"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69" name="Freeform 23511"/>
            <p:cNvSpPr>
              <a:spLocks/>
            </p:cNvSpPr>
            <p:nvPr/>
          </p:nvSpPr>
          <p:spPr bwMode="auto">
            <a:xfrm>
              <a:off x="2425" y="20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0" name="Freeform 23512"/>
            <p:cNvSpPr>
              <a:spLocks/>
            </p:cNvSpPr>
            <p:nvPr/>
          </p:nvSpPr>
          <p:spPr bwMode="auto">
            <a:xfrm>
              <a:off x="2740" y="19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1" name="Freeform 23513"/>
            <p:cNvSpPr>
              <a:spLocks/>
            </p:cNvSpPr>
            <p:nvPr/>
          </p:nvSpPr>
          <p:spPr bwMode="auto">
            <a:xfrm>
              <a:off x="2657" y="19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2" name="Freeform 23514"/>
            <p:cNvSpPr>
              <a:spLocks/>
            </p:cNvSpPr>
            <p:nvPr/>
          </p:nvSpPr>
          <p:spPr bwMode="auto">
            <a:xfrm>
              <a:off x="2657" y="19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3" name="Freeform 23515"/>
            <p:cNvSpPr>
              <a:spLocks/>
            </p:cNvSpPr>
            <p:nvPr/>
          </p:nvSpPr>
          <p:spPr bwMode="auto">
            <a:xfrm>
              <a:off x="14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4" name="Freeform 23516"/>
            <p:cNvSpPr>
              <a:spLocks/>
            </p:cNvSpPr>
            <p:nvPr/>
          </p:nvSpPr>
          <p:spPr bwMode="auto">
            <a:xfrm>
              <a:off x="13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5" name="Freeform 23517"/>
            <p:cNvSpPr>
              <a:spLocks/>
            </p:cNvSpPr>
            <p:nvPr/>
          </p:nvSpPr>
          <p:spPr bwMode="auto">
            <a:xfrm>
              <a:off x="1678" y="25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6" name="Freeform 23518"/>
            <p:cNvSpPr>
              <a:spLocks/>
            </p:cNvSpPr>
            <p:nvPr/>
          </p:nvSpPr>
          <p:spPr bwMode="auto">
            <a:xfrm>
              <a:off x="1347" y="258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7" name="Freeform 23519"/>
            <p:cNvSpPr>
              <a:spLocks/>
            </p:cNvSpPr>
            <p:nvPr/>
          </p:nvSpPr>
          <p:spPr bwMode="auto">
            <a:xfrm>
              <a:off x="1798"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8" name="Freeform 23520"/>
            <p:cNvSpPr>
              <a:spLocks/>
            </p:cNvSpPr>
            <p:nvPr/>
          </p:nvSpPr>
          <p:spPr bwMode="auto">
            <a:xfrm>
              <a:off x="2281" y="20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79" name="Freeform 23521"/>
            <p:cNvSpPr>
              <a:spLocks/>
            </p:cNvSpPr>
            <p:nvPr/>
          </p:nvSpPr>
          <p:spPr bwMode="auto">
            <a:xfrm>
              <a:off x="2856"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0" name="Freeform 23522"/>
            <p:cNvSpPr>
              <a:spLocks/>
            </p:cNvSpPr>
            <p:nvPr/>
          </p:nvSpPr>
          <p:spPr bwMode="auto">
            <a:xfrm>
              <a:off x="3252"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1" name="Freeform 23523"/>
            <p:cNvSpPr>
              <a:spLocks/>
            </p:cNvSpPr>
            <p:nvPr/>
          </p:nvSpPr>
          <p:spPr bwMode="auto">
            <a:xfrm>
              <a:off x="338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2" name="Freeform 23524"/>
            <p:cNvSpPr>
              <a:spLocks/>
            </p:cNvSpPr>
            <p:nvPr/>
          </p:nvSpPr>
          <p:spPr bwMode="auto">
            <a:xfrm>
              <a:off x="3635"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3" name="Freeform 23525"/>
            <p:cNvSpPr>
              <a:spLocks/>
            </p:cNvSpPr>
            <p:nvPr/>
          </p:nvSpPr>
          <p:spPr bwMode="auto">
            <a:xfrm>
              <a:off x="3519"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4" name="Freeform 23526"/>
            <p:cNvSpPr>
              <a:spLocks/>
            </p:cNvSpPr>
            <p:nvPr/>
          </p:nvSpPr>
          <p:spPr bwMode="auto">
            <a:xfrm>
              <a:off x="3495"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5" name="Freeform 23527"/>
            <p:cNvSpPr>
              <a:spLocks/>
            </p:cNvSpPr>
            <p:nvPr/>
          </p:nvSpPr>
          <p:spPr bwMode="auto">
            <a:xfrm>
              <a:off x="328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6" name="Freeform 23528"/>
            <p:cNvSpPr>
              <a:spLocks/>
            </p:cNvSpPr>
            <p:nvPr/>
          </p:nvSpPr>
          <p:spPr bwMode="auto">
            <a:xfrm>
              <a:off x="3216"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7" name="Freeform 23529"/>
            <p:cNvSpPr>
              <a:spLocks/>
            </p:cNvSpPr>
            <p:nvPr/>
          </p:nvSpPr>
          <p:spPr bwMode="auto">
            <a:xfrm>
              <a:off x="12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8" name="Freeform 23530"/>
            <p:cNvSpPr>
              <a:spLocks/>
            </p:cNvSpPr>
            <p:nvPr/>
          </p:nvSpPr>
          <p:spPr bwMode="auto">
            <a:xfrm>
              <a:off x="126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89" name="Freeform 23531"/>
            <p:cNvSpPr>
              <a:spLocks/>
            </p:cNvSpPr>
            <p:nvPr/>
          </p:nvSpPr>
          <p:spPr bwMode="auto">
            <a:xfrm>
              <a:off x="1187"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0" name="Freeform 23532"/>
            <p:cNvSpPr>
              <a:spLocks/>
            </p:cNvSpPr>
            <p:nvPr/>
          </p:nvSpPr>
          <p:spPr bwMode="auto">
            <a:xfrm>
              <a:off x="1203"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1" name="Freeform 23533"/>
            <p:cNvSpPr>
              <a:spLocks/>
            </p:cNvSpPr>
            <p:nvPr/>
          </p:nvSpPr>
          <p:spPr bwMode="auto">
            <a:xfrm>
              <a:off x="111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2" name="Freeform 23534"/>
            <p:cNvSpPr>
              <a:spLocks/>
            </p:cNvSpPr>
            <p:nvPr/>
          </p:nvSpPr>
          <p:spPr bwMode="auto">
            <a:xfrm>
              <a:off x="11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3" name="Freeform 23535"/>
            <p:cNvSpPr>
              <a:spLocks/>
            </p:cNvSpPr>
            <p:nvPr/>
          </p:nvSpPr>
          <p:spPr bwMode="auto">
            <a:xfrm>
              <a:off x="11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4" name="Freeform 23536"/>
            <p:cNvSpPr>
              <a:spLocks/>
            </p:cNvSpPr>
            <p:nvPr/>
          </p:nvSpPr>
          <p:spPr bwMode="auto">
            <a:xfrm>
              <a:off x="1151"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5" name="Freeform 23537"/>
            <p:cNvSpPr>
              <a:spLocks/>
            </p:cNvSpPr>
            <p:nvPr/>
          </p:nvSpPr>
          <p:spPr bwMode="auto">
            <a:xfrm>
              <a:off x="1247"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6" name="Freeform 23538"/>
            <p:cNvSpPr>
              <a:spLocks/>
            </p:cNvSpPr>
            <p:nvPr/>
          </p:nvSpPr>
          <p:spPr bwMode="auto">
            <a:xfrm>
              <a:off x="1151"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7" name="Freeform 23539"/>
            <p:cNvSpPr>
              <a:spLocks/>
            </p:cNvSpPr>
            <p:nvPr/>
          </p:nvSpPr>
          <p:spPr bwMode="auto">
            <a:xfrm>
              <a:off x="1291"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8" name="Freeform 23540"/>
            <p:cNvSpPr>
              <a:spLocks/>
            </p:cNvSpPr>
            <p:nvPr/>
          </p:nvSpPr>
          <p:spPr bwMode="auto">
            <a:xfrm>
              <a:off x="1203" y="22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399" name="Freeform 23541"/>
            <p:cNvSpPr>
              <a:spLocks/>
            </p:cNvSpPr>
            <p:nvPr/>
          </p:nvSpPr>
          <p:spPr bwMode="auto">
            <a:xfrm>
              <a:off x="1267"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0" name="Freeform 23542"/>
            <p:cNvSpPr>
              <a:spLocks/>
            </p:cNvSpPr>
            <p:nvPr/>
          </p:nvSpPr>
          <p:spPr bwMode="auto">
            <a:xfrm>
              <a:off x="10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1" name="Freeform 23543"/>
            <p:cNvSpPr>
              <a:spLocks/>
            </p:cNvSpPr>
            <p:nvPr/>
          </p:nvSpPr>
          <p:spPr bwMode="auto">
            <a:xfrm>
              <a:off x="10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2" name="Freeform 23544"/>
            <p:cNvSpPr>
              <a:spLocks/>
            </p:cNvSpPr>
            <p:nvPr/>
          </p:nvSpPr>
          <p:spPr bwMode="auto">
            <a:xfrm>
              <a:off x="1267"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3" name="Freeform 23545"/>
            <p:cNvSpPr>
              <a:spLocks/>
            </p:cNvSpPr>
            <p:nvPr/>
          </p:nvSpPr>
          <p:spPr bwMode="auto">
            <a:xfrm>
              <a:off x="1295" y="22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4" name="Freeform 23546"/>
            <p:cNvSpPr>
              <a:spLocks/>
            </p:cNvSpPr>
            <p:nvPr/>
          </p:nvSpPr>
          <p:spPr bwMode="auto">
            <a:xfrm>
              <a:off x="1279"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5" name="Freeform 23547"/>
            <p:cNvSpPr>
              <a:spLocks/>
            </p:cNvSpPr>
            <p:nvPr/>
          </p:nvSpPr>
          <p:spPr bwMode="auto">
            <a:xfrm>
              <a:off x="1291" y="21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6" name="Freeform 23548"/>
            <p:cNvSpPr>
              <a:spLocks/>
            </p:cNvSpPr>
            <p:nvPr/>
          </p:nvSpPr>
          <p:spPr bwMode="auto">
            <a:xfrm>
              <a:off x="1478" y="21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7" name="Freeform 23549"/>
            <p:cNvSpPr>
              <a:spLocks/>
            </p:cNvSpPr>
            <p:nvPr/>
          </p:nvSpPr>
          <p:spPr bwMode="auto">
            <a:xfrm>
              <a:off x="1315" y="20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8" name="Freeform 23550"/>
            <p:cNvSpPr>
              <a:spLocks/>
            </p:cNvSpPr>
            <p:nvPr/>
          </p:nvSpPr>
          <p:spPr bwMode="auto">
            <a:xfrm>
              <a:off x="1466" y="21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09" name="Freeform 23551"/>
            <p:cNvSpPr>
              <a:spLocks/>
            </p:cNvSpPr>
            <p:nvPr/>
          </p:nvSpPr>
          <p:spPr bwMode="auto">
            <a:xfrm>
              <a:off x="1191" y="24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0" name="Freeform 23552"/>
            <p:cNvSpPr>
              <a:spLocks/>
            </p:cNvSpPr>
            <p:nvPr/>
          </p:nvSpPr>
          <p:spPr bwMode="auto">
            <a:xfrm>
              <a:off x="1247" y="26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1" name="Freeform 23553"/>
            <p:cNvSpPr>
              <a:spLocks/>
            </p:cNvSpPr>
            <p:nvPr/>
          </p:nvSpPr>
          <p:spPr bwMode="auto">
            <a:xfrm>
              <a:off x="1179"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2" name="Freeform 23554"/>
            <p:cNvSpPr>
              <a:spLocks/>
            </p:cNvSpPr>
            <p:nvPr/>
          </p:nvSpPr>
          <p:spPr bwMode="auto">
            <a:xfrm>
              <a:off x="1403"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3" name="Freeform 23555"/>
            <p:cNvSpPr>
              <a:spLocks/>
            </p:cNvSpPr>
            <p:nvPr/>
          </p:nvSpPr>
          <p:spPr bwMode="auto">
            <a:xfrm>
              <a:off x="1403"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4" name="Freeform 23556"/>
            <p:cNvSpPr>
              <a:spLocks/>
            </p:cNvSpPr>
            <p:nvPr/>
          </p:nvSpPr>
          <p:spPr bwMode="auto">
            <a:xfrm>
              <a:off x="1367" y="21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5" name="Freeform 23557"/>
            <p:cNvSpPr>
              <a:spLocks/>
            </p:cNvSpPr>
            <p:nvPr/>
          </p:nvSpPr>
          <p:spPr bwMode="auto">
            <a:xfrm>
              <a:off x="1526" y="18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6" name="Freeform 23558"/>
            <p:cNvSpPr>
              <a:spLocks/>
            </p:cNvSpPr>
            <p:nvPr/>
          </p:nvSpPr>
          <p:spPr bwMode="auto">
            <a:xfrm>
              <a:off x="1303" y="20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7" name="Freeform 23559"/>
            <p:cNvSpPr>
              <a:spLocks/>
            </p:cNvSpPr>
            <p:nvPr/>
          </p:nvSpPr>
          <p:spPr bwMode="auto">
            <a:xfrm>
              <a:off x="1371" y="20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8" name="Freeform 23560"/>
            <p:cNvSpPr>
              <a:spLocks/>
            </p:cNvSpPr>
            <p:nvPr/>
          </p:nvSpPr>
          <p:spPr bwMode="auto">
            <a:xfrm>
              <a:off x="1231" y="23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19" name="Freeform 23561"/>
            <p:cNvSpPr>
              <a:spLocks/>
            </p:cNvSpPr>
            <p:nvPr/>
          </p:nvSpPr>
          <p:spPr bwMode="auto">
            <a:xfrm>
              <a:off x="11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0" name="Freeform 23562"/>
            <p:cNvSpPr>
              <a:spLocks/>
            </p:cNvSpPr>
            <p:nvPr/>
          </p:nvSpPr>
          <p:spPr bwMode="auto">
            <a:xfrm>
              <a:off x="1207" y="26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1" name="Freeform 23563"/>
            <p:cNvSpPr>
              <a:spLocks/>
            </p:cNvSpPr>
            <p:nvPr/>
          </p:nvSpPr>
          <p:spPr bwMode="auto">
            <a:xfrm>
              <a:off x="1283"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2" name="Freeform 23564"/>
            <p:cNvSpPr>
              <a:spLocks/>
            </p:cNvSpPr>
            <p:nvPr/>
          </p:nvSpPr>
          <p:spPr bwMode="auto">
            <a:xfrm>
              <a:off x="1411"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3" name="Freeform 23565"/>
            <p:cNvSpPr>
              <a:spLocks/>
            </p:cNvSpPr>
            <p:nvPr/>
          </p:nvSpPr>
          <p:spPr bwMode="auto">
            <a:xfrm>
              <a:off x="1247" y="23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4" name="Freeform 23566"/>
            <p:cNvSpPr>
              <a:spLocks/>
            </p:cNvSpPr>
            <p:nvPr/>
          </p:nvSpPr>
          <p:spPr bwMode="auto">
            <a:xfrm>
              <a:off x="1486" y="22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5" name="Freeform 23567"/>
            <p:cNvSpPr>
              <a:spLocks/>
            </p:cNvSpPr>
            <p:nvPr/>
          </p:nvSpPr>
          <p:spPr bwMode="auto">
            <a:xfrm>
              <a:off x="118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6" name="Freeform 23568"/>
            <p:cNvSpPr>
              <a:spLocks/>
            </p:cNvSpPr>
            <p:nvPr/>
          </p:nvSpPr>
          <p:spPr bwMode="auto">
            <a:xfrm>
              <a:off x="1259"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7" name="Freeform 23569"/>
            <p:cNvSpPr>
              <a:spLocks/>
            </p:cNvSpPr>
            <p:nvPr/>
          </p:nvSpPr>
          <p:spPr bwMode="auto">
            <a:xfrm>
              <a:off x="1315"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8" name="Freeform 23570"/>
            <p:cNvSpPr>
              <a:spLocks/>
            </p:cNvSpPr>
            <p:nvPr/>
          </p:nvSpPr>
          <p:spPr bwMode="auto">
            <a:xfrm>
              <a:off x="1335" y="23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29" name="Freeform 23571"/>
            <p:cNvSpPr>
              <a:spLocks/>
            </p:cNvSpPr>
            <p:nvPr/>
          </p:nvSpPr>
          <p:spPr bwMode="auto">
            <a:xfrm>
              <a:off x="1283" y="24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0" name="Freeform 23572"/>
            <p:cNvSpPr>
              <a:spLocks/>
            </p:cNvSpPr>
            <p:nvPr/>
          </p:nvSpPr>
          <p:spPr bwMode="auto">
            <a:xfrm>
              <a:off x="11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1" name="Freeform 23573"/>
            <p:cNvSpPr>
              <a:spLocks/>
            </p:cNvSpPr>
            <p:nvPr/>
          </p:nvSpPr>
          <p:spPr bwMode="auto">
            <a:xfrm>
              <a:off x="1391"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2" name="Freeform 23574"/>
            <p:cNvSpPr>
              <a:spLocks/>
            </p:cNvSpPr>
            <p:nvPr/>
          </p:nvSpPr>
          <p:spPr bwMode="auto">
            <a:xfrm>
              <a:off x="1654"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3" name="Freeform 23575"/>
            <p:cNvSpPr>
              <a:spLocks/>
            </p:cNvSpPr>
            <p:nvPr/>
          </p:nvSpPr>
          <p:spPr bwMode="auto">
            <a:xfrm>
              <a:off x="1590" y="22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4" name="Freeform 23576"/>
            <p:cNvSpPr>
              <a:spLocks/>
            </p:cNvSpPr>
            <p:nvPr/>
          </p:nvSpPr>
          <p:spPr bwMode="auto">
            <a:xfrm>
              <a:off x="1706" y="21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5" name="Freeform 23577"/>
            <p:cNvSpPr>
              <a:spLocks/>
            </p:cNvSpPr>
            <p:nvPr/>
          </p:nvSpPr>
          <p:spPr bwMode="auto">
            <a:xfrm>
              <a:off x="1470"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6" name="Freeform 23578"/>
            <p:cNvSpPr>
              <a:spLocks/>
            </p:cNvSpPr>
            <p:nvPr/>
          </p:nvSpPr>
          <p:spPr bwMode="auto">
            <a:xfrm>
              <a:off x="1722" y="21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7" name="Freeform 23579"/>
            <p:cNvSpPr>
              <a:spLocks/>
            </p:cNvSpPr>
            <p:nvPr/>
          </p:nvSpPr>
          <p:spPr bwMode="auto">
            <a:xfrm>
              <a:off x="1391"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8" name="Freeform 23580"/>
            <p:cNvSpPr>
              <a:spLocks/>
            </p:cNvSpPr>
            <p:nvPr/>
          </p:nvSpPr>
          <p:spPr bwMode="auto">
            <a:xfrm>
              <a:off x="1339" y="236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39" name="Freeform 23581"/>
            <p:cNvSpPr>
              <a:spLocks/>
            </p:cNvSpPr>
            <p:nvPr/>
          </p:nvSpPr>
          <p:spPr bwMode="auto">
            <a:xfrm>
              <a:off x="1211" y="25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0" name="Freeform 23582"/>
            <p:cNvSpPr>
              <a:spLocks/>
            </p:cNvSpPr>
            <p:nvPr/>
          </p:nvSpPr>
          <p:spPr bwMode="auto">
            <a:xfrm>
              <a:off x="1135" y="247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1" name="Freeform 23583"/>
            <p:cNvSpPr>
              <a:spLocks/>
            </p:cNvSpPr>
            <p:nvPr/>
          </p:nvSpPr>
          <p:spPr bwMode="auto">
            <a:xfrm>
              <a:off x="1323"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2" name="Freeform 23584"/>
            <p:cNvSpPr>
              <a:spLocks/>
            </p:cNvSpPr>
            <p:nvPr/>
          </p:nvSpPr>
          <p:spPr bwMode="auto">
            <a:xfrm>
              <a:off x="1263" y="20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3" name="Freeform 23585"/>
            <p:cNvSpPr>
              <a:spLocks/>
            </p:cNvSpPr>
            <p:nvPr/>
          </p:nvSpPr>
          <p:spPr bwMode="auto">
            <a:xfrm>
              <a:off x="1714" y="18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4" name="Freeform 23586"/>
            <p:cNvSpPr>
              <a:spLocks/>
            </p:cNvSpPr>
            <p:nvPr/>
          </p:nvSpPr>
          <p:spPr bwMode="auto">
            <a:xfrm>
              <a:off x="2070" y="154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6445" name="Freeform 23587"/>
            <p:cNvSpPr>
              <a:spLocks/>
            </p:cNvSpPr>
            <p:nvPr/>
          </p:nvSpPr>
          <p:spPr bwMode="auto">
            <a:xfrm>
              <a:off x="225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6" name="Freeform 23588"/>
            <p:cNvSpPr>
              <a:spLocks/>
            </p:cNvSpPr>
            <p:nvPr/>
          </p:nvSpPr>
          <p:spPr bwMode="auto">
            <a:xfrm>
              <a:off x="220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7" name="Freeform 23589"/>
            <p:cNvSpPr>
              <a:spLocks/>
            </p:cNvSpPr>
            <p:nvPr/>
          </p:nvSpPr>
          <p:spPr bwMode="auto">
            <a:xfrm>
              <a:off x="2249"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8" name="Freeform 23590"/>
            <p:cNvSpPr>
              <a:spLocks/>
            </p:cNvSpPr>
            <p:nvPr/>
          </p:nvSpPr>
          <p:spPr bwMode="auto">
            <a:xfrm>
              <a:off x="1347" y="19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49" name="Freeform 23591"/>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0" name="Freeform 23592"/>
            <p:cNvSpPr>
              <a:spLocks/>
            </p:cNvSpPr>
            <p:nvPr/>
          </p:nvSpPr>
          <p:spPr bwMode="auto">
            <a:xfrm>
              <a:off x="1183" y="24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1" name="Freeform 23593"/>
            <p:cNvSpPr>
              <a:spLocks/>
            </p:cNvSpPr>
            <p:nvPr/>
          </p:nvSpPr>
          <p:spPr bwMode="auto">
            <a:xfrm>
              <a:off x="1363" y="21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2" name="Freeform 23594"/>
            <p:cNvSpPr>
              <a:spLocks/>
            </p:cNvSpPr>
            <p:nvPr/>
          </p:nvSpPr>
          <p:spPr bwMode="auto">
            <a:xfrm>
              <a:off x="2285"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3" name="Freeform 23595"/>
            <p:cNvSpPr>
              <a:spLocks/>
            </p:cNvSpPr>
            <p:nvPr/>
          </p:nvSpPr>
          <p:spPr bwMode="auto">
            <a:xfrm>
              <a:off x="2385"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4" name="Freeform 23596"/>
            <p:cNvSpPr>
              <a:spLocks/>
            </p:cNvSpPr>
            <p:nvPr/>
          </p:nvSpPr>
          <p:spPr bwMode="auto">
            <a:xfrm>
              <a:off x="2736"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5" name="Freeform 23597"/>
            <p:cNvSpPr>
              <a:spLocks/>
            </p:cNvSpPr>
            <p:nvPr/>
          </p:nvSpPr>
          <p:spPr bwMode="auto">
            <a:xfrm>
              <a:off x="2629"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6" name="Freeform 23598"/>
            <p:cNvSpPr>
              <a:spLocks/>
            </p:cNvSpPr>
            <p:nvPr/>
          </p:nvSpPr>
          <p:spPr bwMode="auto">
            <a:xfrm>
              <a:off x="2609"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7" name="Freeform 23599"/>
            <p:cNvSpPr>
              <a:spLocks/>
            </p:cNvSpPr>
            <p:nvPr/>
          </p:nvSpPr>
          <p:spPr bwMode="auto">
            <a:xfrm>
              <a:off x="2149"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8" name="Freeform 23600"/>
            <p:cNvSpPr>
              <a:spLocks/>
            </p:cNvSpPr>
            <p:nvPr/>
          </p:nvSpPr>
          <p:spPr bwMode="auto">
            <a:xfrm>
              <a:off x="1498" y="18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59" name="Freeform 23601"/>
            <p:cNvSpPr>
              <a:spLocks/>
            </p:cNvSpPr>
            <p:nvPr/>
          </p:nvSpPr>
          <p:spPr bwMode="auto">
            <a:xfrm>
              <a:off x="116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0" name="Freeform 23602"/>
            <p:cNvSpPr>
              <a:spLocks/>
            </p:cNvSpPr>
            <p:nvPr/>
          </p:nvSpPr>
          <p:spPr bwMode="auto">
            <a:xfrm>
              <a:off x="1243" y="22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1" name="Freeform 23603"/>
            <p:cNvSpPr>
              <a:spLocks/>
            </p:cNvSpPr>
            <p:nvPr/>
          </p:nvSpPr>
          <p:spPr bwMode="auto">
            <a:xfrm>
              <a:off x="1391" y="21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2" name="Freeform 23604"/>
            <p:cNvSpPr>
              <a:spLocks/>
            </p:cNvSpPr>
            <p:nvPr/>
          </p:nvSpPr>
          <p:spPr bwMode="auto">
            <a:xfrm>
              <a:off x="2149"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3" name="Freeform 23605"/>
            <p:cNvSpPr>
              <a:spLocks/>
            </p:cNvSpPr>
            <p:nvPr/>
          </p:nvSpPr>
          <p:spPr bwMode="auto">
            <a:xfrm>
              <a:off x="2569"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4" name="Freeform 23606"/>
            <p:cNvSpPr>
              <a:spLocks/>
            </p:cNvSpPr>
            <p:nvPr/>
          </p:nvSpPr>
          <p:spPr bwMode="auto">
            <a:xfrm>
              <a:off x="2177"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5" name="Freeform 23607"/>
            <p:cNvSpPr>
              <a:spLocks/>
            </p:cNvSpPr>
            <p:nvPr/>
          </p:nvSpPr>
          <p:spPr bwMode="auto">
            <a:xfrm>
              <a:off x="2185"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6" name="Freeform 23608"/>
            <p:cNvSpPr>
              <a:spLocks/>
            </p:cNvSpPr>
            <p:nvPr/>
          </p:nvSpPr>
          <p:spPr bwMode="auto">
            <a:xfrm>
              <a:off x="2101"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7" name="Freeform 23609"/>
            <p:cNvSpPr>
              <a:spLocks/>
            </p:cNvSpPr>
            <p:nvPr/>
          </p:nvSpPr>
          <p:spPr bwMode="auto">
            <a:xfrm>
              <a:off x="1227" y="19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8" name="Freeform 23610"/>
            <p:cNvSpPr>
              <a:spLocks/>
            </p:cNvSpPr>
            <p:nvPr/>
          </p:nvSpPr>
          <p:spPr bwMode="auto">
            <a:xfrm>
              <a:off x="109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69" name="Freeform 23611"/>
            <p:cNvSpPr>
              <a:spLocks/>
            </p:cNvSpPr>
            <p:nvPr/>
          </p:nvSpPr>
          <p:spPr bwMode="auto">
            <a:xfrm>
              <a:off x="115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0" name="Freeform 23612"/>
            <p:cNvSpPr>
              <a:spLocks/>
            </p:cNvSpPr>
            <p:nvPr/>
          </p:nvSpPr>
          <p:spPr bwMode="auto">
            <a:xfrm>
              <a:off x="1215" y="25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1" name="Freeform 23613"/>
            <p:cNvSpPr>
              <a:spLocks/>
            </p:cNvSpPr>
            <p:nvPr/>
          </p:nvSpPr>
          <p:spPr bwMode="auto">
            <a:xfrm>
              <a:off x="1239" y="22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2" name="Freeform 23614"/>
            <p:cNvSpPr>
              <a:spLocks/>
            </p:cNvSpPr>
            <p:nvPr/>
          </p:nvSpPr>
          <p:spPr bwMode="auto">
            <a:xfrm>
              <a:off x="1530" y="20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3" name="Freeform 23615"/>
            <p:cNvSpPr>
              <a:spLocks/>
            </p:cNvSpPr>
            <p:nvPr/>
          </p:nvSpPr>
          <p:spPr bwMode="auto">
            <a:xfrm>
              <a:off x="1490"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4" name="Freeform 23616"/>
            <p:cNvSpPr>
              <a:spLocks/>
            </p:cNvSpPr>
            <p:nvPr/>
          </p:nvSpPr>
          <p:spPr bwMode="auto">
            <a:xfrm>
              <a:off x="1954"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5" name="Freeform 23617"/>
            <p:cNvSpPr>
              <a:spLocks/>
            </p:cNvSpPr>
            <p:nvPr/>
          </p:nvSpPr>
          <p:spPr bwMode="auto">
            <a:xfrm>
              <a:off x="2409"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6" name="Freeform 23618"/>
            <p:cNvSpPr>
              <a:spLocks/>
            </p:cNvSpPr>
            <p:nvPr/>
          </p:nvSpPr>
          <p:spPr bwMode="auto">
            <a:xfrm>
              <a:off x="2661"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7" name="Freeform 23619"/>
            <p:cNvSpPr>
              <a:spLocks/>
            </p:cNvSpPr>
            <p:nvPr/>
          </p:nvSpPr>
          <p:spPr bwMode="auto">
            <a:xfrm>
              <a:off x="2657"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8" name="Freeform 23620"/>
            <p:cNvSpPr>
              <a:spLocks/>
            </p:cNvSpPr>
            <p:nvPr/>
          </p:nvSpPr>
          <p:spPr bwMode="auto">
            <a:xfrm>
              <a:off x="2669"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79" name="Freeform 23621"/>
            <p:cNvSpPr>
              <a:spLocks/>
            </p:cNvSpPr>
            <p:nvPr/>
          </p:nvSpPr>
          <p:spPr bwMode="auto">
            <a:xfrm>
              <a:off x="2197"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0" name="Freeform 23622"/>
            <p:cNvSpPr>
              <a:spLocks/>
            </p:cNvSpPr>
            <p:nvPr/>
          </p:nvSpPr>
          <p:spPr bwMode="auto">
            <a:xfrm>
              <a:off x="1283"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1" name="Freeform 23623"/>
            <p:cNvSpPr>
              <a:spLocks/>
            </p:cNvSpPr>
            <p:nvPr/>
          </p:nvSpPr>
          <p:spPr bwMode="auto">
            <a:xfrm>
              <a:off x="1466"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2" name="Freeform 23624"/>
            <p:cNvSpPr>
              <a:spLocks/>
            </p:cNvSpPr>
            <p:nvPr/>
          </p:nvSpPr>
          <p:spPr bwMode="auto">
            <a:xfrm>
              <a:off x="2213" y="20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3" name="Freeform 23625"/>
            <p:cNvSpPr>
              <a:spLocks/>
            </p:cNvSpPr>
            <p:nvPr/>
          </p:nvSpPr>
          <p:spPr bwMode="auto">
            <a:xfrm>
              <a:off x="2569" y="20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4" name="Freeform 23626"/>
            <p:cNvSpPr>
              <a:spLocks/>
            </p:cNvSpPr>
            <p:nvPr/>
          </p:nvSpPr>
          <p:spPr bwMode="auto">
            <a:xfrm>
              <a:off x="1822" y="20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5" name="Freeform 23627"/>
            <p:cNvSpPr>
              <a:spLocks/>
            </p:cNvSpPr>
            <p:nvPr/>
          </p:nvSpPr>
          <p:spPr bwMode="auto">
            <a:xfrm>
              <a:off x="1746" y="20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6" name="Freeform 23628"/>
            <p:cNvSpPr>
              <a:spLocks/>
            </p:cNvSpPr>
            <p:nvPr/>
          </p:nvSpPr>
          <p:spPr bwMode="auto">
            <a:xfrm>
              <a:off x="1207" y="25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7" name="Freeform 23629"/>
            <p:cNvSpPr>
              <a:spLocks/>
            </p:cNvSpPr>
            <p:nvPr/>
          </p:nvSpPr>
          <p:spPr bwMode="auto">
            <a:xfrm>
              <a:off x="1506"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8" name="Freeform 23630"/>
            <p:cNvSpPr>
              <a:spLocks/>
            </p:cNvSpPr>
            <p:nvPr/>
          </p:nvSpPr>
          <p:spPr bwMode="auto">
            <a:xfrm>
              <a:off x="1498" y="22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89" name="Freeform 23631"/>
            <p:cNvSpPr>
              <a:spLocks/>
            </p:cNvSpPr>
            <p:nvPr/>
          </p:nvSpPr>
          <p:spPr bwMode="auto">
            <a:xfrm>
              <a:off x="2229"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0" name="Freeform 23632"/>
            <p:cNvSpPr>
              <a:spLocks/>
            </p:cNvSpPr>
            <p:nvPr/>
          </p:nvSpPr>
          <p:spPr bwMode="auto">
            <a:xfrm>
              <a:off x="1866" y="20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1" name="Freeform 23633"/>
            <p:cNvSpPr>
              <a:spLocks/>
            </p:cNvSpPr>
            <p:nvPr/>
          </p:nvSpPr>
          <p:spPr bwMode="auto">
            <a:xfrm>
              <a:off x="1758" y="20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2" name="Freeform 23634"/>
            <p:cNvSpPr>
              <a:spLocks/>
            </p:cNvSpPr>
            <p:nvPr/>
          </p:nvSpPr>
          <p:spPr bwMode="auto">
            <a:xfrm>
              <a:off x="12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3" name="Freeform 23635"/>
            <p:cNvSpPr>
              <a:spLocks/>
            </p:cNvSpPr>
            <p:nvPr/>
          </p:nvSpPr>
          <p:spPr bwMode="auto">
            <a:xfrm>
              <a:off x="112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4" name="Freeform 23636"/>
            <p:cNvSpPr>
              <a:spLocks/>
            </p:cNvSpPr>
            <p:nvPr/>
          </p:nvSpPr>
          <p:spPr bwMode="auto">
            <a:xfrm>
              <a:off x="1179" y="261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5" name="Freeform 23637"/>
            <p:cNvSpPr>
              <a:spLocks/>
            </p:cNvSpPr>
            <p:nvPr/>
          </p:nvSpPr>
          <p:spPr bwMode="auto">
            <a:xfrm>
              <a:off x="1183" y="250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6" name="Freeform 23638"/>
            <p:cNvSpPr>
              <a:spLocks/>
            </p:cNvSpPr>
            <p:nvPr/>
          </p:nvSpPr>
          <p:spPr bwMode="auto">
            <a:xfrm>
              <a:off x="2221" y="19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7" name="Freeform 23639"/>
            <p:cNvSpPr>
              <a:spLocks/>
            </p:cNvSpPr>
            <p:nvPr/>
          </p:nvSpPr>
          <p:spPr bwMode="auto">
            <a:xfrm>
              <a:off x="3044"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8" name="Freeform 23640"/>
            <p:cNvSpPr>
              <a:spLocks/>
            </p:cNvSpPr>
            <p:nvPr/>
          </p:nvSpPr>
          <p:spPr bwMode="auto">
            <a:xfrm>
              <a:off x="3152"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499" name="Freeform 23641"/>
            <p:cNvSpPr>
              <a:spLocks/>
            </p:cNvSpPr>
            <p:nvPr/>
          </p:nvSpPr>
          <p:spPr bwMode="auto">
            <a:xfrm>
              <a:off x="3503"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0" name="Freeform 23642"/>
            <p:cNvSpPr>
              <a:spLocks/>
            </p:cNvSpPr>
            <p:nvPr/>
          </p:nvSpPr>
          <p:spPr bwMode="auto">
            <a:xfrm>
              <a:off x="3435"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1" name="Freeform 23643"/>
            <p:cNvSpPr>
              <a:spLocks/>
            </p:cNvSpPr>
            <p:nvPr/>
          </p:nvSpPr>
          <p:spPr bwMode="auto">
            <a:xfrm>
              <a:off x="1830" y="17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2" name="Freeform 23644"/>
            <p:cNvSpPr>
              <a:spLocks/>
            </p:cNvSpPr>
            <p:nvPr/>
          </p:nvSpPr>
          <p:spPr bwMode="auto">
            <a:xfrm>
              <a:off x="2301" y="18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3" name="Freeform 23645"/>
            <p:cNvSpPr>
              <a:spLocks/>
            </p:cNvSpPr>
            <p:nvPr/>
          </p:nvSpPr>
          <p:spPr bwMode="auto">
            <a:xfrm>
              <a:off x="1874" y="21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4" name="Freeform 23646"/>
            <p:cNvSpPr>
              <a:spLocks/>
            </p:cNvSpPr>
            <p:nvPr/>
          </p:nvSpPr>
          <p:spPr bwMode="auto">
            <a:xfrm>
              <a:off x="1934"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5" name="Freeform 23647"/>
            <p:cNvSpPr>
              <a:spLocks/>
            </p:cNvSpPr>
            <p:nvPr/>
          </p:nvSpPr>
          <p:spPr bwMode="auto">
            <a:xfrm>
              <a:off x="1942" y="23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6" name="Freeform 23648"/>
            <p:cNvSpPr>
              <a:spLocks/>
            </p:cNvSpPr>
            <p:nvPr/>
          </p:nvSpPr>
          <p:spPr bwMode="auto">
            <a:xfrm>
              <a:off x="185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7" name="Freeform 23649"/>
            <p:cNvSpPr>
              <a:spLocks/>
            </p:cNvSpPr>
            <p:nvPr/>
          </p:nvSpPr>
          <p:spPr bwMode="auto">
            <a:xfrm>
              <a:off x="2221" y="22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8" name="Freeform 23650"/>
            <p:cNvSpPr>
              <a:spLocks/>
            </p:cNvSpPr>
            <p:nvPr/>
          </p:nvSpPr>
          <p:spPr bwMode="auto">
            <a:xfrm>
              <a:off x="2054" y="233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09" name="Freeform 23651"/>
            <p:cNvSpPr>
              <a:spLocks/>
            </p:cNvSpPr>
            <p:nvPr/>
          </p:nvSpPr>
          <p:spPr bwMode="auto">
            <a:xfrm>
              <a:off x="2141" y="22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0" name="Freeform 23652"/>
            <p:cNvSpPr>
              <a:spLocks/>
            </p:cNvSpPr>
            <p:nvPr/>
          </p:nvSpPr>
          <p:spPr bwMode="auto">
            <a:xfrm>
              <a:off x="2229" y="21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1" name="Freeform 23653"/>
            <p:cNvSpPr>
              <a:spLocks/>
            </p:cNvSpPr>
            <p:nvPr/>
          </p:nvSpPr>
          <p:spPr bwMode="auto">
            <a:xfrm>
              <a:off x="2525"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2" name="Freeform 23654"/>
            <p:cNvSpPr>
              <a:spLocks/>
            </p:cNvSpPr>
            <p:nvPr/>
          </p:nvSpPr>
          <p:spPr bwMode="auto">
            <a:xfrm>
              <a:off x="2269" y="21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3" name="Freeform 23655"/>
            <p:cNvSpPr>
              <a:spLocks/>
            </p:cNvSpPr>
            <p:nvPr/>
          </p:nvSpPr>
          <p:spPr bwMode="auto">
            <a:xfrm>
              <a:off x="1586" y="24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4" name="Freeform 23656"/>
            <p:cNvSpPr>
              <a:spLocks/>
            </p:cNvSpPr>
            <p:nvPr/>
          </p:nvSpPr>
          <p:spPr bwMode="auto">
            <a:xfrm>
              <a:off x="1550" y="23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5" name="Freeform 23657"/>
            <p:cNvSpPr>
              <a:spLocks/>
            </p:cNvSpPr>
            <p:nvPr/>
          </p:nvSpPr>
          <p:spPr bwMode="auto">
            <a:xfrm>
              <a:off x="2018" y="21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6" name="Freeform 23658"/>
            <p:cNvSpPr>
              <a:spLocks/>
            </p:cNvSpPr>
            <p:nvPr/>
          </p:nvSpPr>
          <p:spPr bwMode="auto">
            <a:xfrm>
              <a:off x="1898" y="21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7" name="Freeform 23659"/>
            <p:cNvSpPr>
              <a:spLocks/>
            </p:cNvSpPr>
            <p:nvPr/>
          </p:nvSpPr>
          <p:spPr bwMode="auto">
            <a:xfrm>
              <a:off x="2073" y="20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8" name="Freeform 23660"/>
            <p:cNvSpPr>
              <a:spLocks/>
            </p:cNvSpPr>
            <p:nvPr/>
          </p:nvSpPr>
          <p:spPr bwMode="auto">
            <a:xfrm>
              <a:off x="1790" y="22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19" name="Freeform 23661"/>
            <p:cNvSpPr>
              <a:spLocks/>
            </p:cNvSpPr>
            <p:nvPr/>
          </p:nvSpPr>
          <p:spPr bwMode="auto">
            <a:xfrm>
              <a:off x="12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0" name="Freeform 23662"/>
            <p:cNvSpPr>
              <a:spLocks/>
            </p:cNvSpPr>
            <p:nvPr/>
          </p:nvSpPr>
          <p:spPr bwMode="auto">
            <a:xfrm>
              <a:off x="1295" y="257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1" name="Freeform 23663"/>
            <p:cNvSpPr>
              <a:spLocks/>
            </p:cNvSpPr>
            <p:nvPr/>
          </p:nvSpPr>
          <p:spPr bwMode="auto">
            <a:xfrm>
              <a:off x="1682"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2" name="Freeform 23664"/>
            <p:cNvSpPr>
              <a:spLocks/>
            </p:cNvSpPr>
            <p:nvPr/>
          </p:nvSpPr>
          <p:spPr bwMode="auto">
            <a:xfrm>
              <a:off x="2089"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3" name="Freeform 23665"/>
            <p:cNvSpPr>
              <a:spLocks/>
            </p:cNvSpPr>
            <p:nvPr/>
          </p:nvSpPr>
          <p:spPr bwMode="auto">
            <a:xfrm>
              <a:off x="2249" y="19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4" name="Freeform 23666"/>
            <p:cNvSpPr>
              <a:spLocks/>
            </p:cNvSpPr>
            <p:nvPr/>
          </p:nvSpPr>
          <p:spPr bwMode="auto">
            <a:xfrm>
              <a:off x="2309" y="18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5" name="Freeform 23667"/>
            <p:cNvSpPr>
              <a:spLocks/>
            </p:cNvSpPr>
            <p:nvPr/>
          </p:nvSpPr>
          <p:spPr bwMode="auto">
            <a:xfrm>
              <a:off x="2732"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6" name="Freeform 23668"/>
            <p:cNvSpPr>
              <a:spLocks/>
            </p:cNvSpPr>
            <p:nvPr/>
          </p:nvSpPr>
          <p:spPr bwMode="auto">
            <a:xfrm>
              <a:off x="2313" y="18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7" name="Freeform 23669"/>
            <p:cNvSpPr>
              <a:spLocks/>
            </p:cNvSpPr>
            <p:nvPr/>
          </p:nvSpPr>
          <p:spPr bwMode="auto">
            <a:xfrm>
              <a:off x="2437"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8" name="Freeform 23670"/>
            <p:cNvSpPr>
              <a:spLocks/>
            </p:cNvSpPr>
            <p:nvPr/>
          </p:nvSpPr>
          <p:spPr bwMode="auto">
            <a:xfrm>
              <a:off x="2129"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29" name="Freeform 23671"/>
            <p:cNvSpPr>
              <a:spLocks/>
            </p:cNvSpPr>
            <p:nvPr/>
          </p:nvSpPr>
          <p:spPr bwMode="auto">
            <a:xfrm>
              <a:off x="2189" y="21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0" name="Freeform 23672"/>
            <p:cNvSpPr>
              <a:spLocks/>
            </p:cNvSpPr>
            <p:nvPr/>
          </p:nvSpPr>
          <p:spPr bwMode="auto">
            <a:xfrm>
              <a:off x="13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1" name="Freeform 23673"/>
            <p:cNvSpPr>
              <a:spLocks/>
            </p:cNvSpPr>
            <p:nvPr/>
          </p:nvSpPr>
          <p:spPr bwMode="auto">
            <a:xfrm>
              <a:off x="14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2" name="Freeform 23674"/>
            <p:cNvSpPr>
              <a:spLocks/>
            </p:cNvSpPr>
            <p:nvPr/>
          </p:nvSpPr>
          <p:spPr bwMode="auto">
            <a:xfrm>
              <a:off x="141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3" name="Freeform 23675"/>
            <p:cNvSpPr>
              <a:spLocks/>
            </p:cNvSpPr>
            <p:nvPr/>
          </p:nvSpPr>
          <p:spPr bwMode="auto">
            <a:xfrm>
              <a:off x="149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4" name="Freeform 23676"/>
            <p:cNvSpPr>
              <a:spLocks/>
            </p:cNvSpPr>
            <p:nvPr/>
          </p:nvSpPr>
          <p:spPr bwMode="auto">
            <a:xfrm>
              <a:off x="1494" y="259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5" name="Freeform 23677"/>
            <p:cNvSpPr>
              <a:spLocks/>
            </p:cNvSpPr>
            <p:nvPr/>
          </p:nvSpPr>
          <p:spPr bwMode="auto">
            <a:xfrm>
              <a:off x="1918"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6" name="Freeform 23678"/>
            <p:cNvSpPr>
              <a:spLocks/>
            </p:cNvSpPr>
            <p:nvPr/>
          </p:nvSpPr>
          <p:spPr bwMode="auto">
            <a:xfrm>
              <a:off x="1786" y="24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7" name="Freeform 23679"/>
            <p:cNvSpPr>
              <a:spLocks/>
            </p:cNvSpPr>
            <p:nvPr/>
          </p:nvSpPr>
          <p:spPr bwMode="auto">
            <a:xfrm>
              <a:off x="1458" y="260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8" name="Freeform 23680"/>
            <p:cNvSpPr>
              <a:spLocks/>
            </p:cNvSpPr>
            <p:nvPr/>
          </p:nvSpPr>
          <p:spPr bwMode="auto">
            <a:xfrm>
              <a:off x="1766" y="25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39" name="Freeform 23681"/>
            <p:cNvSpPr>
              <a:spLocks/>
            </p:cNvSpPr>
            <p:nvPr/>
          </p:nvSpPr>
          <p:spPr bwMode="auto">
            <a:xfrm>
              <a:off x="1878" y="22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0" name="Freeform 23682"/>
            <p:cNvSpPr>
              <a:spLocks/>
            </p:cNvSpPr>
            <p:nvPr/>
          </p:nvSpPr>
          <p:spPr bwMode="auto">
            <a:xfrm>
              <a:off x="1850"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1" name="Freeform 23683"/>
            <p:cNvSpPr>
              <a:spLocks/>
            </p:cNvSpPr>
            <p:nvPr/>
          </p:nvSpPr>
          <p:spPr bwMode="auto">
            <a:xfrm>
              <a:off x="1890" y="23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2" name="Freeform 23684"/>
            <p:cNvSpPr>
              <a:spLocks/>
            </p:cNvSpPr>
            <p:nvPr/>
          </p:nvSpPr>
          <p:spPr bwMode="auto">
            <a:xfrm>
              <a:off x="1574" y="245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3" name="Freeform 23685"/>
            <p:cNvSpPr>
              <a:spLocks/>
            </p:cNvSpPr>
            <p:nvPr/>
          </p:nvSpPr>
          <p:spPr bwMode="auto">
            <a:xfrm>
              <a:off x="14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4" name="Freeform 23686"/>
            <p:cNvSpPr>
              <a:spLocks/>
            </p:cNvSpPr>
            <p:nvPr/>
          </p:nvSpPr>
          <p:spPr bwMode="auto">
            <a:xfrm>
              <a:off x="1486"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5" name="Freeform 23687"/>
            <p:cNvSpPr>
              <a:spLocks/>
            </p:cNvSpPr>
            <p:nvPr/>
          </p:nvSpPr>
          <p:spPr bwMode="auto">
            <a:xfrm>
              <a:off x="144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6" name="Freeform 23688"/>
            <p:cNvSpPr>
              <a:spLocks/>
            </p:cNvSpPr>
            <p:nvPr/>
          </p:nvSpPr>
          <p:spPr bwMode="auto">
            <a:xfrm>
              <a:off x="1363"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7" name="Freeform 23689"/>
            <p:cNvSpPr>
              <a:spLocks/>
            </p:cNvSpPr>
            <p:nvPr/>
          </p:nvSpPr>
          <p:spPr bwMode="auto">
            <a:xfrm>
              <a:off x="1662" y="234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8" name="Freeform 23690"/>
            <p:cNvSpPr>
              <a:spLocks/>
            </p:cNvSpPr>
            <p:nvPr/>
          </p:nvSpPr>
          <p:spPr bwMode="auto">
            <a:xfrm>
              <a:off x="1802"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49" name="Freeform 23691"/>
            <p:cNvSpPr>
              <a:spLocks/>
            </p:cNvSpPr>
            <p:nvPr/>
          </p:nvSpPr>
          <p:spPr bwMode="auto">
            <a:xfrm>
              <a:off x="2233" y="20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0" name="Freeform 23692"/>
            <p:cNvSpPr>
              <a:spLocks/>
            </p:cNvSpPr>
            <p:nvPr/>
          </p:nvSpPr>
          <p:spPr bwMode="auto">
            <a:xfrm>
              <a:off x="2996"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1" name="Freeform 23693"/>
            <p:cNvSpPr>
              <a:spLocks/>
            </p:cNvSpPr>
            <p:nvPr/>
          </p:nvSpPr>
          <p:spPr bwMode="auto">
            <a:xfrm>
              <a:off x="3020"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2" name="Freeform 23694"/>
            <p:cNvSpPr>
              <a:spLocks/>
            </p:cNvSpPr>
            <p:nvPr/>
          </p:nvSpPr>
          <p:spPr bwMode="auto">
            <a:xfrm>
              <a:off x="280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3" name="Freeform 23695"/>
            <p:cNvSpPr>
              <a:spLocks/>
            </p:cNvSpPr>
            <p:nvPr/>
          </p:nvSpPr>
          <p:spPr bwMode="auto">
            <a:xfrm>
              <a:off x="2581" y="18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4" name="Freeform 23696"/>
            <p:cNvSpPr>
              <a:spLocks/>
            </p:cNvSpPr>
            <p:nvPr/>
          </p:nvSpPr>
          <p:spPr bwMode="auto">
            <a:xfrm>
              <a:off x="1998" y="21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5" name="Freeform 23697"/>
            <p:cNvSpPr>
              <a:spLocks/>
            </p:cNvSpPr>
            <p:nvPr/>
          </p:nvSpPr>
          <p:spPr bwMode="auto">
            <a:xfrm>
              <a:off x="2613" y="18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6" name="Freeform 23698"/>
            <p:cNvSpPr>
              <a:spLocks/>
            </p:cNvSpPr>
            <p:nvPr/>
          </p:nvSpPr>
          <p:spPr bwMode="auto">
            <a:xfrm>
              <a:off x="2513" y="22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7" name="Freeform 23699"/>
            <p:cNvSpPr>
              <a:spLocks/>
            </p:cNvSpPr>
            <p:nvPr/>
          </p:nvSpPr>
          <p:spPr bwMode="auto">
            <a:xfrm>
              <a:off x="2421" y="22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8" name="Freeform 23700"/>
            <p:cNvSpPr>
              <a:spLocks/>
            </p:cNvSpPr>
            <p:nvPr/>
          </p:nvSpPr>
          <p:spPr bwMode="auto">
            <a:xfrm>
              <a:off x="2541" y="21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59" name="Freeform 23701"/>
            <p:cNvSpPr>
              <a:spLocks/>
            </p:cNvSpPr>
            <p:nvPr/>
          </p:nvSpPr>
          <p:spPr bwMode="auto">
            <a:xfrm>
              <a:off x="3347"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0" name="Freeform 23702"/>
            <p:cNvSpPr>
              <a:spLocks/>
            </p:cNvSpPr>
            <p:nvPr/>
          </p:nvSpPr>
          <p:spPr bwMode="auto">
            <a:xfrm>
              <a:off x="3415" y="19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1" name="Freeform 23703"/>
            <p:cNvSpPr>
              <a:spLocks/>
            </p:cNvSpPr>
            <p:nvPr/>
          </p:nvSpPr>
          <p:spPr bwMode="auto">
            <a:xfrm>
              <a:off x="3407" y="20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2" name="Freeform 23704"/>
            <p:cNvSpPr>
              <a:spLocks/>
            </p:cNvSpPr>
            <p:nvPr/>
          </p:nvSpPr>
          <p:spPr bwMode="auto">
            <a:xfrm>
              <a:off x="2657" y="21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3" name="Freeform 23705"/>
            <p:cNvSpPr>
              <a:spLocks/>
            </p:cNvSpPr>
            <p:nvPr/>
          </p:nvSpPr>
          <p:spPr bwMode="auto">
            <a:xfrm>
              <a:off x="2916" y="19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4" name="Freeform 23706"/>
            <p:cNvSpPr>
              <a:spLocks/>
            </p:cNvSpPr>
            <p:nvPr/>
          </p:nvSpPr>
          <p:spPr bwMode="auto">
            <a:xfrm>
              <a:off x="2880" y="19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5" name="Freeform 23707"/>
            <p:cNvSpPr>
              <a:spLocks/>
            </p:cNvSpPr>
            <p:nvPr/>
          </p:nvSpPr>
          <p:spPr bwMode="auto">
            <a:xfrm>
              <a:off x="3048" y="18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6" name="Freeform 23708"/>
            <p:cNvSpPr>
              <a:spLocks/>
            </p:cNvSpPr>
            <p:nvPr/>
          </p:nvSpPr>
          <p:spPr bwMode="auto">
            <a:xfrm>
              <a:off x="3288" y="20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7" name="Freeform 23709"/>
            <p:cNvSpPr>
              <a:spLocks/>
            </p:cNvSpPr>
            <p:nvPr/>
          </p:nvSpPr>
          <p:spPr bwMode="auto">
            <a:xfrm>
              <a:off x="3555"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8" name="Freeform 23710"/>
            <p:cNvSpPr>
              <a:spLocks/>
            </p:cNvSpPr>
            <p:nvPr/>
          </p:nvSpPr>
          <p:spPr bwMode="auto">
            <a:xfrm>
              <a:off x="1490"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69" name="Freeform 23711"/>
            <p:cNvSpPr>
              <a:spLocks/>
            </p:cNvSpPr>
            <p:nvPr/>
          </p:nvSpPr>
          <p:spPr bwMode="auto">
            <a:xfrm>
              <a:off x="13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0" name="Freeform 23712"/>
            <p:cNvSpPr>
              <a:spLocks/>
            </p:cNvSpPr>
            <p:nvPr/>
          </p:nvSpPr>
          <p:spPr bwMode="auto">
            <a:xfrm>
              <a:off x="14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1" name="Freeform 23713"/>
            <p:cNvSpPr>
              <a:spLocks/>
            </p:cNvSpPr>
            <p:nvPr/>
          </p:nvSpPr>
          <p:spPr bwMode="auto">
            <a:xfrm>
              <a:off x="14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2" name="Freeform 23714"/>
            <p:cNvSpPr>
              <a:spLocks/>
            </p:cNvSpPr>
            <p:nvPr/>
          </p:nvSpPr>
          <p:spPr bwMode="auto">
            <a:xfrm>
              <a:off x="135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3" name="Freeform 23715"/>
            <p:cNvSpPr>
              <a:spLocks/>
            </p:cNvSpPr>
            <p:nvPr/>
          </p:nvSpPr>
          <p:spPr bwMode="auto">
            <a:xfrm>
              <a:off x="147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4" name="Freeform 23716"/>
            <p:cNvSpPr>
              <a:spLocks/>
            </p:cNvSpPr>
            <p:nvPr/>
          </p:nvSpPr>
          <p:spPr bwMode="auto">
            <a:xfrm>
              <a:off x="133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5" name="Freeform 23717"/>
            <p:cNvSpPr>
              <a:spLocks/>
            </p:cNvSpPr>
            <p:nvPr/>
          </p:nvSpPr>
          <p:spPr bwMode="auto">
            <a:xfrm>
              <a:off x="131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6" name="Freeform 23718"/>
            <p:cNvSpPr>
              <a:spLocks/>
            </p:cNvSpPr>
            <p:nvPr/>
          </p:nvSpPr>
          <p:spPr bwMode="auto">
            <a:xfrm>
              <a:off x="1458"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7" name="Freeform 23719"/>
            <p:cNvSpPr>
              <a:spLocks/>
            </p:cNvSpPr>
            <p:nvPr/>
          </p:nvSpPr>
          <p:spPr bwMode="auto">
            <a:xfrm>
              <a:off x="140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8" name="Freeform 23720"/>
            <p:cNvSpPr>
              <a:spLocks/>
            </p:cNvSpPr>
            <p:nvPr/>
          </p:nvSpPr>
          <p:spPr bwMode="auto">
            <a:xfrm>
              <a:off x="1546" y="26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79" name="Freeform 23721"/>
            <p:cNvSpPr>
              <a:spLocks/>
            </p:cNvSpPr>
            <p:nvPr/>
          </p:nvSpPr>
          <p:spPr bwMode="auto">
            <a:xfrm>
              <a:off x="2441" y="20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0" name="Freeform 23722"/>
            <p:cNvSpPr>
              <a:spLocks/>
            </p:cNvSpPr>
            <p:nvPr/>
          </p:nvSpPr>
          <p:spPr bwMode="auto">
            <a:xfrm>
              <a:off x="3232"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1" name="Freeform 23723"/>
            <p:cNvSpPr>
              <a:spLocks/>
            </p:cNvSpPr>
            <p:nvPr/>
          </p:nvSpPr>
          <p:spPr bwMode="auto">
            <a:xfrm>
              <a:off x="3495"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2" name="Freeform 23724"/>
            <p:cNvSpPr>
              <a:spLocks/>
            </p:cNvSpPr>
            <p:nvPr/>
          </p:nvSpPr>
          <p:spPr bwMode="auto">
            <a:xfrm>
              <a:off x="3355"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3" name="Freeform 23725"/>
            <p:cNvSpPr>
              <a:spLocks/>
            </p:cNvSpPr>
            <p:nvPr/>
          </p:nvSpPr>
          <p:spPr bwMode="auto">
            <a:xfrm>
              <a:off x="3339"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4" name="Freeform 23726"/>
            <p:cNvSpPr>
              <a:spLocks/>
            </p:cNvSpPr>
            <p:nvPr/>
          </p:nvSpPr>
          <p:spPr bwMode="auto">
            <a:xfrm>
              <a:off x="3543"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5" name="Freeform 23727"/>
            <p:cNvSpPr>
              <a:spLocks/>
            </p:cNvSpPr>
            <p:nvPr/>
          </p:nvSpPr>
          <p:spPr bwMode="auto">
            <a:xfrm>
              <a:off x="3176"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6" name="Freeform 23728"/>
            <p:cNvSpPr>
              <a:spLocks/>
            </p:cNvSpPr>
            <p:nvPr/>
          </p:nvSpPr>
          <p:spPr bwMode="auto">
            <a:xfrm>
              <a:off x="1774"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7" name="Freeform 23729"/>
            <p:cNvSpPr>
              <a:spLocks/>
            </p:cNvSpPr>
            <p:nvPr/>
          </p:nvSpPr>
          <p:spPr bwMode="auto">
            <a:xfrm>
              <a:off x="127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8" name="Freeform 23730"/>
            <p:cNvSpPr>
              <a:spLocks/>
            </p:cNvSpPr>
            <p:nvPr/>
          </p:nvSpPr>
          <p:spPr bwMode="auto">
            <a:xfrm>
              <a:off x="12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89" name="Freeform 23731"/>
            <p:cNvSpPr>
              <a:spLocks/>
            </p:cNvSpPr>
            <p:nvPr/>
          </p:nvSpPr>
          <p:spPr bwMode="auto">
            <a:xfrm>
              <a:off x="129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0" name="Freeform 23732"/>
            <p:cNvSpPr>
              <a:spLocks/>
            </p:cNvSpPr>
            <p:nvPr/>
          </p:nvSpPr>
          <p:spPr bwMode="auto">
            <a:xfrm>
              <a:off x="120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1" name="Freeform 23733"/>
            <p:cNvSpPr>
              <a:spLocks/>
            </p:cNvSpPr>
            <p:nvPr/>
          </p:nvSpPr>
          <p:spPr bwMode="auto">
            <a:xfrm>
              <a:off x="1171"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2" name="Freeform 23734"/>
            <p:cNvSpPr>
              <a:spLocks/>
            </p:cNvSpPr>
            <p:nvPr/>
          </p:nvSpPr>
          <p:spPr bwMode="auto">
            <a:xfrm>
              <a:off x="1419" y="225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3" name="Freeform 23735"/>
            <p:cNvSpPr>
              <a:spLocks/>
            </p:cNvSpPr>
            <p:nvPr/>
          </p:nvSpPr>
          <p:spPr bwMode="auto">
            <a:xfrm>
              <a:off x="1243" y="231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4" name="Freeform 23736"/>
            <p:cNvSpPr>
              <a:spLocks/>
            </p:cNvSpPr>
            <p:nvPr/>
          </p:nvSpPr>
          <p:spPr bwMode="auto">
            <a:xfrm>
              <a:off x="1227"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5" name="Freeform 23737"/>
            <p:cNvSpPr>
              <a:spLocks/>
            </p:cNvSpPr>
            <p:nvPr/>
          </p:nvSpPr>
          <p:spPr bwMode="auto">
            <a:xfrm>
              <a:off x="123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6" name="Freeform 23738"/>
            <p:cNvSpPr>
              <a:spLocks/>
            </p:cNvSpPr>
            <p:nvPr/>
          </p:nvSpPr>
          <p:spPr bwMode="auto">
            <a:xfrm>
              <a:off x="1183"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7" name="Freeform 23739"/>
            <p:cNvSpPr>
              <a:spLocks/>
            </p:cNvSpPr>
            <p:nvPr/>
          </p:nvSpPr>
          <p:spPr bwMode="auto">
            <a:xfrm>
              <a:off x="1279"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8" name="Freeform 23740"/>
            <p:cNvSpPr>
              <a:spLocks/>
            </p:cNvSpPr>
            <p:nvPr/>
          </p:nvSpPr>
          <p:spPr bwMode="auto">
            <a:xfrm>
              <a:off x="119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599" name="Freeform 23741"/>
            <p:cNvSpPr>
              <a:spLocks/>
            </p:cNvSpPr>
            <p:nvPr/>
          </p:nvSpPr>
          <p:spPr bwMode="auto">
            <a:xfrm>
              <a:off x="1259"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0" name="Freeform 23742"/>
            <p:cNvSpPr>
              <a:spLocks/>
            </p:cNvSpPr>
            <p:nvPr/>
          </p:nvSpPr>
          <p:spPr bwMode="auto">
            <a:xfrm>
              <a:off x="1271" y="23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1" name="Freeform 23743"/>
            <p:cNvSpPr>
              <a:spLocks/>
            </p:cNvSpPr>
            <p:nvPr/>
          </p:nvSpPr>
          <p:spPr bwMode="auto">
            <a:xfrm>
              <a:off x="1179" y="240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2" name="Freeform 23744"/>
            <p:cNvSpPr>
              <a:spLocks/>
            </p:cNvSpPr>
            <p:nvPr/>
          </p:nvSpPr>
          <p:spPr bwMode="auto">
            <a:xfrm>
              <a:off x="1103" y="246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3" name="Freeform 23745"/>
            <p:cNvSpPr>
              <a:spLocks/>
            </p:cNvSpPr>
            <p:nvPr/>
          </p:nvSpPr>
          <p:spPr bwMode="auto">
            <a:xfrm>
              <a:off x="1291" y="259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4" name="Freeform 23746"/>
            <p:cNvSpPr>
              <a:spLocks/>
            </p:cNvSpPr>
            <p:nvPr/>
          </p:nvSpPr>
          <p:spPr bwMode="auto">
            <a:xfrm>
              <a:off x="1279" y="246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5" name="Freeform 23747"/>
            <p:cNvSpPr>
              <a:spLocks/>
            </p:cNvSpPr>
            <p:nvPr/>
          </p:nvSpPr>
          <p:spPr bwMode="auto">
            <a:xfrm>
              <a:off x="1335" y="23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6" name="Freeform 23748"/>
            <p:cNvSpPr>
              <a:spLocks/>
            </p:cNvSpPr>
            <p:nvPr/>
          </p:nvSpPr>
          <p:spPr bwMode="auto">
            <a:xfrm>
              <a:off x="1355" y="21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7" name="Freeform 23749"/>
            <p:cNvSpPr>
              <a:spLocks/>
            </p:cNvSpPr>
            <p:nvPr/>
          </p:nvSpPr>
          <p:spPr bwMode="auto">
            <a:xfrm>
              <a:off x="1343" y="21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8" name="Freeform 23750"/>
            <p:cNvSpPr>
              <a:spLocks/>
            </p:cNvSpPr>
            <p:nvPr/>
          </p:nvSpPr>
          <p:spPr bwMode="auto">
            <a:xfrm>
              <a:off x="1335" y="21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09" name="Freeform 23751"/>
            <p:cNvSpPr>
              <a:spLocks/>
            </p:cNvSpPr>
            <p:nvPr/>
          </p:nvSpPr>
          <p:spPr bwMode="auto">
            <a:xfrm>
              <a:off x="1299" y="228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0" name="Freeform 23752"/>
            <p:cNvSpPr>
              <a:spLocks/>
            </p:cNvSpPr>
            <p:nvPr/>
          </p:nvSpPr>
          <p:spPr bwMode="auto">
            <a:xfrm>
              <a:off x="1127"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1" name="Freeform 23753"/>
            <p:cNvSpPr>
              <a:spLocks/>
            </p:cNvSpPr>
            <p:nvPr/>
          </p:nvSpPr>
          <p:spPr bwMode="auto">
            <a:xfrm>
              <a:off x="1375"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2" name="Freeform 23754"/>
            <p:cNvSpPr>
              <a:spLocks/>
            </p:cNvSpPr>
            <p:nvPr/>
          </p:nvSpPr>
          <p:spPr bwMode="auto">
            <a:xfrm>
              <a:off x="1355" y="248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3" name="Freeform 23755"/>
            <p:cNvSpPr>
              <a:spLocks/>
            </p:cNvSpPr>
            <p:nvPr/>
          </p:nvSpPr>
          <p:spPr bwMode="auto">
            <a:xfrm>
              <a:off x="1243" y="252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4" name="Freeform 23756"/>
            <p:cNvSpPr>
              <a:spLocks/>
            </p:cNvSpPr>
            <p:nvPr/>
          </p:nvSpPr>
          <p:spPr bwMode="auto">
            <a:xfrm>
              <a:off x="1155" y="262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5" name="Freeform 23757"/>
            <p:cNvSpPr>
              <a:spLocks/>
            </p:cNvSpPr>
            <p:nvPr/>
          </p:nvSpPr>
          <p:spPr bwMode="auto">
            <a:xfrm>
              <a:off x="1139" y="254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6" name="Freeform 23758"/>
            <p:cNvSpPr>
              <a:spLocks/>
            </p:cNvSpPr>
            <p:nvPr/>
          </p:nvSpPr>
          <p:spPr bwMode="auto">
            <a:xfrm>
              <a:off x="1099" y="254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7" name="Freeform 23759"/>
            <p:cNvSpPr>
              <a:spLocks/>
            </p:cNvSpPr>
            <p:nvPr/>
          </p:nvSpPr>
          <p:spPr bwMode="auto">
            <a:xfrm>
              <a:off x="1219" y="253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8" name="Freeform 23760"/>
            <p:cNvSpPr>
              <a:spLocks/>
            </p:cNvSpPr>
            <p:nvPr/>
          </p:nvSpPr>
          <p:spPr bwMode="auto">
            <a:xfrm>
              <a:off x="2517"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19" name="Freeform 23761"/>
            <p:cNvSpPr>
              <a:spLocks/>
            </p:cNvSpPr>
            <p:nvPr/>
          </p:nvSpPr>
          <p:spPr bwMode="auto">
            <a:xfrm>
              <a:off x="2677"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0" name="Freeform 23762"/>
            <p:cNvSpPr>
              <a:spLocks/>
            </p:cNvSpPr>
            <p:nvPr/>
          </p:nvSpPr>
          <p:spPr bwMode="auto">
            <a:xfrm>
              <a:off x="2501"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1" name="Freeform 23763"/>
            <p:cNvSpPr>
              <a:spLocks/>
            </p:cNvSpPr>
            <p:nvPr/>
          </p:nvSpPr>
          <p:spPr bwMode="auto">
            <a:xfrm>
              <a:off x="2561"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2" name="Freeform 23764"/>
            <p:cNvSpPr>
              <a:spLocks/>
            </p:cNvSpPr>
            <p:nvPr/>
          </p:nvSpPr>
          <p:spPr bwMode="auto">
            <a:xfrm>
              <a:off x="2784"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3" name="Freeform 23765"/>
            <p:cNvSpPr>
              <a:spLocks/>
            </p:cNvSpPr>
            <p:nvPr/>
          </p:nvSpPr>
          <p:spPr bwMode="auto">
            <a:xfrm>
              <a:off x="2661"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4" name="Freeform 23766"/>
            <p:cNvSpPr>
              <a:spLocks/>
            </p:cNvSpPr>
            <p:nvPr/>
          </p:nvSpPr>
          <p:spPr bwMode="auto">
            <a:xfrm>
              <a:off x="3587"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5" name="Freeform 23767"/>
            <p:cNvSpPr>
              <a:spLocks/>
            </p:cNvSpPr>
            <p:nvPr/>
          </p:nvSpPr>
          <p:spPr bwMode="auto">
            <a:xfrm>
              <a:off x="3539"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6" name="Freeform 23768"/>
            <p:cNvSpPr>
              <a:spLocks/>
            </p:cNvSpPr>
            <p:nvPr/>
          </p:nvSpPr>
          <p:spPr bwMode="auto">
            <a:xfrm>
              <a:off x="3723"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7" name="Freeform 23769"/>
            <p:cNvSpPr>
              <a:spLocks/>
            </p:cNvSpPr>
            <p:nvPr/>
          </p:nvSpPr>
          <p:spPr bwMode="auto">
            <a:xfrm>
              <a:off x="3663"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8" name="Freeform 23770"/>
            <p:cNvSpPr>
              <a:spLocks/>
            </p:cNvSpPr>
            <p:nvPr/>
          </p:nvSpPr>
          <p:spPr bwMode="auto">
            <a:xfrm>
              <a:off x="3415"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29" name="Freeform 23771"/>
            <p:cNvSpPr>
              <a:spLocks/>
            </p:cNvSpPr>
            <p:nvPr/>
          </p:nvSpPr>
          <p:spPr bwMode="auto">
            <a:xfrm>
              <a:off x="2649"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0" name="Freeform 23772"/>
            <p:cNvSpPr>
              <a:spLocks/>
            </p:cNvSpPr>
            <p:nvPr/>
          </p:nvSpPr>
          <p:spPr bwMode="auto">
            <a:xfrm>
              <a:off x="2281"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1" name="Freeform 23773"/>
            <p:cNvSpPr>
              <a:spLocks/>
            </p:cNvSpPr>
            <p:nvPr/>
          </p:nvSpPr>
          <p:spPr bwMode="auto">
            <a:xfrm>
              <a:off x="2297"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2" name="Freeform 23774"/>
            <p:cNvSpPr>
              <a:spLocks/>
            </p:cNvSpPr>
            <p:nvPr/>
          </p:nvSpPr>
          <p:spPr bwMode="auto">
            <a:xfrm>
              <a:off x="2253"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3" name="Freeform 23775"/>
            <p:cNvSpPr>
              <a:spLocks/>
            </p:cNvSpPr>
            <p:nvPr/>
          </p:nvSpPr>
          <p:spPr bwMode="auto">
            <a:xfrm>
              <a:off x="2417"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4" name="Freeform 23776"/>
            <p:cNvSpPr>
              <a:spLocks/>
            </p:cNvSpPr>
            <p:nvPr/>
          </p:nvSpPr>
          <p:spPr bwMode="auto">
            <a:xfrm>
              <a:off x="2665"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5" name="Freeform 23777"/>
            <p:cNvSpPr>
              <a:spLocks/>
            </p:cNvSpPr>
            <p:nvPr/>
          </p:nvSpPr>
          <p:spPr bwMode="auto">
            <a:xfrm>
              <a:off x="2828"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6" name="Freeform 23778"/>
            <p:cNvSpPr>
              <a:spLocks/>
            </p:cNvSpPr>
            <p:nvPr/>
          </p:nvSpPr>
          <p:spPr bwMode="auto">
            <a:xfrm>
              <a:off x="2992"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7" name="Freeform 23779"/>
            <p:cNvSpPr>
              <a:spLocks/>
            </p:cNvSpPr>
            <p:nvPr/>
          </p:nvSpPr>
          <p:spPr bwMode="auto">
            <a:xfrm>
              <a:off x="3028"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8" name="Freeform 23780"/>
            <p:cNvSpPr>
              <a:spLocks/>
            </p:cNvSpPr>
            <p:nvPr/>
          </p:nvSpPr>
          <p:spPr bwMode="auto">
            <a:xfrm>
              <a:off x="3008"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39" name="Freeform 23781"/>
            <p:cNvSpPr>
              <a:spLocks/>
            </p:cNvSpPr>
            <p:nvPr/>
          </p:nvSpPr>
          <p:spPr bwMode="auto">
            <a:xfrm>
              <a:off x="2736"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0" name="Freeform 23782"/>
            <p:cNvSpPr>
              <a:spLocks/>
            </p:cNvSpPr>
            <p:nvPr/>
          </p:nvSpPr>
          <p:spPr bwMode="auto">
            <a:xfrm>
              <a:off x="2984"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1" name="Freeform 23783"/>
            <p:cNvSpPr>
              <a:spLocks/>
            </p:cNvSpPr>
            <p:nvPr/>
          </p:nvSpPr>
          <p:spPr bwMode="auto">
            <a:xfrm>
              <a:off x="2685" y="1694"/>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6642" name="Freeform 23784"/>
            <p:cNvSpPr>
              <a:spLocks/>
            </p:cNvSpPr>
            <p:nvPr/>
          </p:nvSpPr>
          <p:spPr bwMode="auto">
            <a:xfrm>
              <a:off x="2205"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3" name="Freeform 23785"/>
            <p:cNvSpPr>
              <a:spLocks/>
            </p:cNvSpPr>
            <p:nvPr/>
          </p:nvSpPr>
          <p:spPr bwMode="auto">
            <a:xfrm>
              <a:off x="2589"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4" name="Freeform 23786"/>
            <p:cNvSpPr>
              <a:spLocks/>
            </p:cNvSpPr>
            <p:nvPr/>
          </p:nvSpPr>
          <p:spPr bwMode="auto">
            <a:xfrm>
              <a:off x="2645"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5" name="Freeform 23787"/>
            <p:cNvSpPr>
              <a:spLocks/>
            </p:cNvSpPr>
            <p:nvPr/>
          </p:nvSpPr>
          <p:spPr bwMode="auto">
            <a:xfrm>
              <a:off x="3144"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6" name="Freeform 23788"/>
            <p:cNvSpPr>
              <a:spLocks/>
            </p:cNvSpPr>
            <p:nvPr/>
          </p:nvSpPr>
          <p:spPr bwMode="auto">
            <a:xfrm>
              <a:off x="3060"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7" name="Freeform 23789"/>
            <p:cNvSpPr>
              <a:spLocks/>
            </p:cNvSpPr>
            <p:nvPr/>
          </p:nvSpPr>
          <p:spPr bwMode="auto">
            <a:xfrm>
              <a:off x="2984"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8" name="Freeform 23790"/>
            <p:cNvSpPr>
              <a:spLocks/>
            </p:cNvSpPr>
            <p:nvPr/>
          </p:nvSpPr>
          <p:spPr bwMode="auto">
            <a:xfrm>
              <a:off x="2321"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49" name="Freeform 23791"/>
            <p:cNvSpPr>
              <a:spLocks/>
            </p:cNvSpPr>
            <p:nvPr/>
          </p:nvSpPr>
          <p:spPr bwMode="auto">
            <a:xfrm>
              <a:off x="2054"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0" name="Freeform 23792"/>
            <p:cNvSpPr>
              <a:spLocks/>
            </p:cNvSpPr>
            <p:nvPr/>
          </p:nvSpPr>
          <p:spPr bwMode="auto">
            <a:xfrm>
              <a:off x="2465"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1" name="Freeform 23793"/>
            <p:cNvSpPr>
              <a:spLocks/>
            </p:cNvSpPr>
            <p:nvPr/>
          </p:nvSpPr>
          <p:spPr bwMode="auto">
            <a:xfrm>
              <a:off x="2593"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2" name="Freeform 23794"/>
            <p:cNvSpPr>
              <a:spLocks/>
            </p:cNvSpPr>
            <p:nvPr/>
          </p:nvSpPr>
          <p:spPr bwMode="auto">
            <a:xfrm>
              <a:off x="2597"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3" name="Freeform 23795"/>
            <p:cNvSpPr>
              <a:spLocks/>
            </p:cNvSpPr>
            <p:nvPr/>
          </p:nvSpPr>
          <p:spPr bwMode="auto">
            <a:xfrm>
              <a:off x="2533"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4" name="Freeform 23796"/>
            <p:cNvSpPr>
              <a:spLocks/>
            </p:cNvSpPr>
            <p:nvPr/>
          </p:nvSpPr>
          <p:spPr bwMode="auto">
            <a:xfrm>
              <a:off x="3184"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5" name="Freeform 23797"/>
            <p:cNvSpPr>
              <a:spLocks/>
            </p:cNvSpPr>
            <p:nvPr/>
          </p:nvSpPr>
          <p:spPr bwMode="auto">
            <a:xfrm>
              <a:off x="3415"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6" name="Freeform 23798"/>
            <p:cNvSpPr>
              <a:spLocks/>
            </p:cNvSpPr>
            <p:nvPr/>
          </p:nvSpPr>
          <p:spPr bwMode="auto">
            <a:xfrm>
              <a:off x="3451"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7" name="Freeform 23799"/>
            <p:cNvSpPr>
              <a:spLocks/>
            </p:cNvSpPr>
            <p:nvPr/>
          </p:nvSpPr>
          <p:spPr bwMode="auto">
            <a:xfrm>
              <a:off x="3519"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8" name="Freeform 23800"/>
            <p:cNvSpPr>
              <a:spLocks/>
            </p:cNvSpPr>
            <p:nvPr/>
          </p:nvSpPr>
          <p:spPr bwMode="auto">
            <a:xfrm>
              <a:off x="3531"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59" name="Freeform 23801"/>
            <p:cNvSpPr>
              <a:spLocks/>
            </p:cNvSpPr>
            <p:nvPr/>
          </p:nvSpPr>
          <p:spPr bwMode="auto">
            <a:xfrm>
              <a:off x="3096"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0" name="Freeform 23802"/>
            <p:cNvSpPr>
              <a:spLocks/>
            </p:cNvSpPr>
            <p:nvPr/>
          </p:nvSpPr>
          <p:spPr bwMode="auto">
            <a:xfrm>
              <a:off x="3156"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1" name="Freeform 23803"/>
            <p:cNvSpPr>
              <a:spLocks/>
            </p:cNvSpPr>
            <p:nvPr/>
          </p:nvSpPr>
          <p:spPr bwMode="auto">
            <a:xfrm>
              <a:off x="3339"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2" name="Freeform 23804"/>
            <p:cNvSpPr>
              <a:spLocks/>
            </p:cNvSpPr>
            <p:nvPr/>
          </p:nvSpPr>
          <p:spPr bwMode="auto">
            <a:xfrm>
              <a:off x="3323"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3" name="Freeform 23805"/>
            <p:cNvSpPr>
              <a:spLocks/>
            </p:cNvSpPr>
            <p:nvPr/>
          </p:nvSpPr>
          <p:spPr bwMode="auto">
            <a:xfrm>
              <a:off x="3499"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4" name="Freeform 23806"/>
            <p:cNvSpPr>
              <a:spLocks/>
            </p:cNvSpPr>
            <p:nvPr/>
          </p:nvSpPr>
          <p:spPr bwMode="auto">
            <a:xfrm>
              <a:off x="3551"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5" name="Freeform 23807"/>
            <p:cNvSpPr>
              <a:spLocks/>
            </p:cNvSpPr>
            <p:nvPr/>
          </p:nvSpPr>
          <p:spPr bwMode="auto">
            <a:xfrm>
              <a:off x="3288"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6" name="Freeform 23808"/>
            <p:cNvSpPr>
              <a:spLocks/>
            </p:cNvSpPr>
            <p:nvPr/>
          </p:nvSpPr>
          <p:spPr bwMode="auto">
            <a:xfrm>
              <a:off x="2161"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7" name="Freeform 23809"/>
            <p:cNvSpPr>
              <a:spLocks/>
            </p:cNvSpPr>
            <p:nvPr/>
          </p:nvSpPr>
          <p:spPr bwMode="auto">
            <a:xfrm>
              <a:off x="2177"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8" name="Freeform 23810"/>
            <p:cNvSpPr>
              <a:spLocks/>
            </p:cNvSpPr>
            <p:nvPr/>
          </p:nvSpPr>
          <p:spPr bwMode="auto">
            <a:xfrm>
              <a:off x="284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69" name="Freeform 23811"/>
            <p:cNvSpPr>
              <a:spLocks/>
            </p:cNvSpPr>
            <p:nvPr/>
          </p:nvSpPr>
          <p:spPr bwMode="auto">
            <a:xfrm>
              <a:off x="2940"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0" name="Freeform 23812"/>
            <p:cNvSpPr>
              <a:spLocks/>
            </p:cNvSpPr>
            <p:nvPr/>
          </p:nvSpPr>
          <p:spPr bwMode="auto">
            <a:xfrm>
              <a:off x="3088"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1" name="Freeform 23813"/>
            <p:cNvSpPr>
              <a:spLocks/>
            </p:cNvSpPr>
            <p:nvPr/>
          </p:nvSpPr>
          <p:spPr bwMode="auto">
            <a:xfrm>
              <a:off x="3292"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2" name="Freeform 23814"/>
            <p:cNvSpPr>
              <a:spLocks/>
            </p:cNvSpPr>
            <p:nvPr/>
          </p:nvSpPr>
          <p:spPr bwMode="auto">
            <a:xfrm>
              <a:off x="3351"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3" name="Freeform 23815"/>
            <p:cNvSpPr>
              <a:spLocks/>
            </p:cNvSpPr>
            <p:nvPr/>
          </p:nvSpPr>
          <p:spPr bwMode="auto">
            <a:xfrm>
              <a:off x="3268"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4" name="Freeform 23816"/>
            <p:cNvSpPr>
              <a:spLocks/>
            </p:cNvSpPr>
            <p:nvPr/>
          </p:nvSpPr>
          <p:spPr bwMode="auto">
            <a:xfrm>
              <a:off x="3152"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5" name="Freeform 23817"/>
            <p:cNvSpPr>
              <a:spLocks/>
            </p:cNvSpPr>
            <p:nvPr/>
          </p:nvSpPr>
          <p:spPr bwMode="auto">
            <a:xfrm>
              <a:off x="2824"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6" name="Freeform 23818"/>
            <p:cNvSpPr>
              <a:spLocks/>
            </p:cNvSpPr>
            <p:nvPr/>
          </p:nvSpPr>
          <p:spPr bwMode="auto">
            <a:xfrm>
              <a:off x="3136"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7" name="Freeform 23819"/>
            <p:cNvSpPr>
              <a:spLocks/>
            </p:cNvSpPr>
            <p:nvPr/>
          </p:nvSpPr>
          <p:spPr bwMode="auto">
            <a:xfrm>
              <a:off x="3383"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8" name="Freeform 23820"/>
            <p:cNvSpPr>
              <a:spLocks/>
            </p:cNvSpPr>
            <p:nvPr/>
          </p:nvSpPr>
          <p:spPr bwMode="auto">
            <a:xfrm>
              <a:off x="3463"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79" name="Freeform 23821"/>
            <p:cNvSpPr>
              <a:spLocks/>
            </p:cNvSpPr>
            <p:nvPr/>
          </p:nvSpPr>
          <p:spPr bwMode="auto">
            <a:xfrm>
              <a:off x="3803"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0" name="Freeform 23822"/>
            <p:cNvSpPr>
              <a:spLocks/>
            </p:cNvSpPr>
            <p:nvPr/>
          </p:nvSpPr>
          <p:spPr bwMode="auto">
            <a:xfrm>
              <a:off x="3443"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1" name="Freeform 23823"/>
            <p:cNvSpPr>
              <a:spLocks/>
            </p:cNvSpPr>
            <p:nvPr/>
          </p:nvSpPr>
          <p:spPr bwMode="auto">
            <a:xfrm>
              <a:off x="3268"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2" name="Freeform 23824"/>
            <p:cNvSpPr>
              <a:spLocks/>
            </p:cNvSpPr>
            <p:nvPr/>
          </p:nvSpPr>
          <p:spPr bwMode="auto">
            <a:xfrm>
              <a:off x="3124"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3" name="Freeform 23825"/>
            <p:cNvSpPr>
              <a:spLocks/>
            </p:cNvSpPr>
            <p:nvPr/>
          </p:nvSpPr>
          <p:spPr bwMode="auto">
            <a:xfrm>
              <a:off x="3331"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4" name="Freeform 23826"/>
            <p:cNvSpPr>
              <a:spLocks/>
            </p:cNvSpPr>
            <p:nvPr/>
          </p:nvSpPr>
          <p:spPr bwMode="auto">
            <a:xfrm>
              <a:off x="3268"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5" name="Freeform 23827"/>
            <p:cNvSpPr>
              <a:spLocks/>
            </p:cNvSpPr>
            <p:nvPr/>
          </p:nvSpPr>
          <p:spPr bwMode="auto">
            <a:xfrm>
              <a:off x="3467"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6" name="Freeform 23828"/>
            <p:cNvSpPr>
              <a:spLocks/>
            </p:cNvSpPr>
            <p:nvPr/>
          </p:nvSpPr>
          <p:spPr bwMode="auto">
            <a:xfrm>
              <a:off x="3611"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7" name="Freeform 23829"/>
            <p:cNvSpPr>
              <a:spLocks/>
            </p:cNvSpPr>
            <p:nvPr/>
          </p:nvSpPr>
          <p:spPr bwMode="auto">
            <a:xfrm>
              <a:off x="3503"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8" name="Freeform 23830"/>
            <p:cNvSpPr>
              <a:spLocks/>
            </p:cNvSpPr>
            <p:nvPr/>
          </p:nvSpPr>
          <p:spPr bwMode="auto">
            <a:xfrm>
              <a:off x="3499"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89" name="Freeform 23831"/>
            <p:cNvSpPr>
              <a:spLocks/>
            </p:cNvSpPr>
            <p:nvPr/>
          </p:nvSpPr>
          <p:spPr bwMode="auto">
            <a:xfrm>
              <a:off x="3503"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0" name="Freeform 23832"/>
            <p:cNvSpPr>
              <a:spLocks/>
            </p:cNvSpPr>
            <p:nvPr/>
          </p:nvSpPr>
          <p:spPr bwMode="auto">
            <a:xfrm>
              <a:off x="3607"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1" name="Freeform 23833"/>
            <p:cNvSpPr>
              <a:spLocks/>
            </p:cNvSpPr>
            <p:nvPr/>
          </p:nvSpPr>
          <p:spPr bwMode="auto">
            <a:xfrm>
              <a:off x="301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2" name="Freeform 23834"/>
            <p:cNvSpPr>
              <a:spLocks/>
            </p:cNvSpPr>
            <p:nvPr/>
          </p:nvSpPr>
          <p:spPr bwMode="auto">
            <a:xfrm>
              <a:off x="2832"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3" name="Freeform 23835"/>
            <p:cNvSpPr>
              <a:spLocks/>
            </p:cNvSpPr>
            <p:nvPr/>
          </p:nvSpPr>
          <p:spPr bwMode="auto">
            <a:xfrm>
              <a:off x="3044"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4" name="Freeform 23836"/>
            <p:cNvSpPr>
              <a:spLocks/>
            </p:cNvSpPr>
            <p:nvPr/>
          </p:nvSpPr>
          <p:spPr bwMode="auto">
            <a:xfrm>
              <a:off x="2924"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5" name="Freeform 23837"/>
            <p:cNvSpPr>
              <a:spLocks/>
            </p:cNvSpPr>
            <p:nvPr/>
          </p:nvSpPr>
          <p:spPr bwMode="auto">
            <a:xfrm>
              <a:off x="2844"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6" name="Freeform 23838"/>
            <p:cNvSpPr>
              <a:spLocks/>
            </p:cNvSpPr>
            <p:nvPr/>
          </p:nvSpPr>
          <p:spPr bwMode="auto">
            <a:xfrm>
              <a:off x="3144"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7" name="Freeform 23839"/>
            <p:cNvSpPr>
              <a:spLocks/>
            </p:cNvSpPr>
            <p:nvPr/>
          </p:nvSpPr>
          <p:spPr bwMode="auto">
            <a:xfrm>
              <a:off x="2764"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8" name="Freeform 23840"/>
            <p:cNvSpPr>
              <a:spLocks/>
            </p:cNvSpPr>
            <p:nvPr/>
          </p:nvSpPr>
          <p:spPr bwMode="auto">
            <a:xfrm>
              <a:off x="2533"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699" name="Freeform 23841"/>
            <p:cNvSpPr>
              <a:spLocks/>
            </p:cNvSpPr>
            <p:nvPr/>
          </p:nvSpPr>
          <p:spPr bwMode="auto">
            <a:xfrm>
              <a:off x="2677"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0" name="Freeform 23842"/>
            <p:cNvSpPr>
              <a:spLocks/>
            </p:cNvSpPr>
            <p:nvPr/>
          </p:nvSpPr>
          <p:spPr bwMode="auto">
            <a:xfrm>
              <a:off x="2513"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1" name="Freeform 23843"/>
            <p:cNvSpPr>
              <a:spLocks/>
            </p:cNvSpPr>
            <p:nvPr/>
          </p:nvSpPr>
          <p:spPr bwMode="auto">
            <a:xfrm>
              <a:off x="2465"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2" name="Freeform 23844"/>
            <p:cNvSpPr>
              <a:spLocks/>
            </p:cNvSpPr>
            <p:nvPr/>
          </p:nvSpPr>
          <p:spPr bwMode="auto">
            <a:xfrm>
              <a:off x="2808"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3" name="Freeform 23845"/>
            <p:cNvSpPr>
              <a:spLocks/>
            </p:cNvSpPr>
            <p:nvPr/>
          </p:nvSpPr>
          <p:spPr bwMode="auto">
            <a:xfrm>
              <a:off x="2409"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4" name="Freeform 23846"/>
            <p:cNvSpPr>
              <a:spLocks/>
            </p:cNvSpPr>
            <p:nvPr/>
          </p:nvSpPr>
          <p:spPr bwMode="auto">
            <a:xfrm>
              <a:off x="2357"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5" name="Freeform 23847"/>
            <p:cNvSpPr>
              <a:spLocks/>
            </p:cNvSpPr>
            <p:nvPr/>
          </p:nvSpPr>
          <p:spPr bwMode="auto">
            <a:xfrm>
              <a:off x="2397"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6" name="Freeform 23848"/>
            <p:cNvSpPr>
              <a:spLocks/>
            </p:cNvSpPr>
            <p:nvPr/>
          </p:nvSpPr>
          <p:spPr bwMode="auto">
            <a:xfrm>
              <a:off x="2657"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7" name="Freeform 23849"/>
            <p:cNvSpPr>
              <a:spLocks/>
            </p:cNvSpPr>
            <p:nvPr/>
          </p:nvSpPr>
          <p:spPr bwMode="auto">
            <a:xfrm>
              <a:off x="2509"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8" name="Freeform 23850"/>
            <p:cNvSpPr>
              <a:spLocks/>
            </p:cNvSpPr>
            <p:nvPr/>
          </p:nvSpPr>
          <p:spPr bwMode="auto">
            <a:xfrm>
              <a:off x="2373"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09" name="Freeform 23851"/>
            <p:cNvSpPr>
              <a:spLocks/>
            </p:cNvSpPr>
            <p:nvPr/>
          </p:nvSpPr>
          <p:spPr bwMode="auto">
            <a:xfrm>
              <a:off x="2529"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0" name="Freeform 23852"/>
            <p:cNvSpPr>
              <a:spLocks/>
            </p:cNvSpPr>
            <p:nvPr/>
          </p:nvSpPr>
          <p:spPr bwMode="auto">
            <a:xfrm>
              <a:off x="2840"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1" name="Freeform 23853"/>
            <p:cNvSpPr>
              <a:spLocks/>
            </p:cNvSpPr>
            <p:nvPr/>
          </p:nvSpPr>
          <p:spPr bwMode="auto">
            <a:xfrm>
              <a:off x="2461"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2" name="Freeform 23854"/>
            <p:cNvSpPr>
              <a:spLocks/>
            </p:cNvSpPr>
            <p:nvPr/>
          </p:nvSpPr>
          <p:spPr bwMode="auto">
            <a:xfrm>
              <a:off x="2641"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3" name="Freeform 23855"/>
            <p:cNvSpPr>
              <a:spLocks/>
            </p:cNvSpPr>
            <p:nvPr/>
          </p:nvSpPr>
          <p:spPr bwMode="auto">
            <a:xfrm>
              <a:off x="2557"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4" name="Freeform 23856"/>
            <p:cNvSpPr>
              <a:spLocks/>
            </p:cNvSpPr>
            <p:nvPr/>
          </p:nvSpPr>
          <p:spPr bwMode="auto">
            <a:xfrm>
              <a:off x="2505"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5" name="Freeform 23857"/>
            <p:cNvSpPr>
              <a:spLocks/>
            </p:cNvSpPr>
            <p:nvPr/>
          </p:nvSpPr>
          <p:spPr bwMode="auto">
            <a:xfrm>
              <a:off x="2389"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6" name="Freeform 23858"/>
            <p:cNvSpPr>
              <a:spLocks/>
            </p:cNvSpPr>
            <p:nvPr/>
          </p:nvSpPr>
          <p:spPr bwMode="auto">
            <a:xfrm>
              <a:off x="2669"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7" name="Freeform 23859"/>
            <p:cNvSpPr>
              <a:spLocks/>
            </p:cNvSpPr>
            <p:nvPr/>
          </p:nvSpPr>
          <p:spPr bwMode="auto">
            <a:xfrm>
              <a:off x="2824"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8" name="Freeform 23860"/>
            <p:cNvSpPr>
              <a:spLocks/>
            </p:cNvSpPr>
            <p:nvPr/>
          </p:nvSpPr>
          <p:spPr bwMode="auto">
            <a:xfrm>
              <a:off x="2736"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19" name="Freeform 23861"/>
            <p:cNvSpPr>
              <a:spLocks/>
            </p:cNvSpPr>
            <p:nvPr/>
          </p:nvSpPr>
          <p:spPr bwMode="auto">
            <a:xfrm>
              <a:off x="2688"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0" name="Freeform 23862"/>
            <p:cNvSpPr>
              <a:spLocks/>
            </p:cNvSpPr>
            <p:nvPr/>
          </p:nvSpPr>
          <p:spPr bwMode="auto">
            <a:xfrm>
              <a:off x="2724"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1" name="Freeform 23863"/>
            <p:cNvSpPr>
              <a:spLocks/>
            </p:cNvSpPr>
            <p:nvPr/>
          </p:nvSpPr>
          <p:spPr bwMode="auto">
            <a:xfrm>
              <a:off x="223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2" name="Freeform 23864"/>
            <p:cNvSpPr>
              <a:spLocks/>
            </p:cNvSpPr>
            <p:nvPr/>
          </p:nvSpPr>
          <p:spPr bwMode="auto">
            <a:xfrm>
              <a:off x="2405"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3" name="Freeform 23865"/>
            <p:cNvSpPr>
              <a:spLocks/>
            </p:cNvSpPr>
            <p:nvPr/>
          </p:nvSpPr>
          <p:spPr bwMode="auto">
            <a:xfrm>
              <a:off x="2776"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4" name="Freeform 23866"/>
            <p:cNvSpPr>
              <a:spLocks/>
            </p:cNvSpPr>
            <p:nvPr/>
          </p:nvSpPr>
          <p:spPr bwMode="auto">
            <a:xfrm>
              <a:off x="3004"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5" name="Freeform 23867"/>
            <p:cNvSpPr>
              <a:spLocks/>
            </p:cNvSpPr>
            <p:nvPr/>
          </p:nvSpPr>
          <p:spPr bwMode="auto">
            <a:xfrm>
              <a:off x="3128"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6" name="Freeform 23868"/>
            <p:cNvSpPr>
              <a:spLocks/>
            </p:cNvSpPr>
            <p:nvPr/>
          </p:nvSpPr>
          <p:spPr bwMode="auto">
            <a:xfrm>
              <a:off x="3048"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7" name="Freeform 23869"/>
            <p:cNvSpPr>
              <a:spLocks/>
            </p:cNvSpPr>
            <p:nvPr/>
          </p:nvSpPr>
          <p:spPr bwMode="auto">
            <a:xfrm>
              <a:off x="3012"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8" name="Freeform 23870"/>
            <p:cNvSpPr>
              <a:spLocks/>
            </p:cNvSpPr>
            <p:nvPr/>
          </p:nvSpPr>
          <p:spPr bwMode="auto">
            <a:xfrm>
              <a:off x="2549"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29" name="Freeform 23871"/>
            <p:cNvSpPr>
              <a:spLocks/>
            </p:cNvSpPr>
            <p:nvPr/>
          </p:nvSpPr>
          <p:spPr bwMode="auto">
            <a:xfrm>
              <a:off x="2732"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0" name="Freeform 23872"/>
            <p:cNvSpPr>
              <a:spLocks/>
            </p:cNvSpPr>
            <p:nvPr/>
          </p:nvSpPr>
          <p:spPr bwMode="auto">
            <a:xfrm>
              <a:off x="282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1" name="Freeform 23873"/>
            <p:cNvSpPr>
              <a:spLocks/>
            </p:cNvSpPr>
            <p:nvPr/>
          </p:nvSpPr>
          <p:spPr bwMode="auto">
            <a:xfrm>
              <a:off x="302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2" name="Freeform 23874"/>
            <p:cNvSpPr>
              <a:spLocks/>
            </p:cNvSpPr>
            <p:nvPr/>
          </p:nvSpPr>
          <p:spPr bwMode="auto">
            <a:xfrm>
              <a:off x="3072"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3" name="Freeform 23875"/>
            <p:cNvSpPr>
              <a:spLocks/>
            </p:cNvSpPr>
            <p:nvPr/>
          </p:nvSpPr>
          <p:spPr bwMode="auto">
            <a:xfrm>
              <a:off x="2812"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4" name="Freeform 23876"/>
            <p:cNvSpPr>
              <a:spLocks/>
            </p:cNvSpPr>
            <p:nvPr/>
          </p:nvSpPr>
          <p:spPr bwMode="auto">
            <a:xfrm>
              <a:off x="2864"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5" name="Freeform 23877"/>
            <p:cNvSpPr>
              <a:spLocks/>
            </p:cNvSpPr>
            <p:nvPr/>
          </p:nvSpPr>
          <p:spPr bwMode="auto">
            <a:xfrm>
              <a:off x="2724"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6" name="Freeform 23878"/>
            <p:cNvSpPr>
              <a:spLocks/>
            </p:cNvSpPr>
            <p:nvPr/>
          </p:nvSpPr>
          <p:spPr bwMode="auto">
            <a:xfrm>
              <a:off x="2213"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7" name="Freeform 23879"/>
            <p:cNvSpPr>
              <a:spLocks/>
            </p:cNvSpPr>
            <p:nvPr/>
          </p:nvSpPr>
          <p:spPr bwMode="auto">
            <a:xfrm>
              <a:off x="2070" y="1319"/>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6738" name="Freeform 23880"/>
            <p:cNvSpPr>
              <a:spLocks/>
            </p:cNvSpPr>
            <p:nvPr/>
          </p:nvSpPr>
          <p:spPr bwMode="auto">
            <a:xfrm>
              <a:off x="2233"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39" name="Freeform 23881"/>
            <p:cNvSpPr>
              <a:spLocks/>
            </p:cNvSpPr>
            <p:nvPr/>
          </p:nvSpPr>
          <p:spPr bwMode="auto">
            <a:xfrm>
              <a:off x="2756"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0" name="Freeform 23882"/>
            <p:cNvSpPr>
              <a:spLocks/>
            </p:cNvSpPr>
            <p:nvPr/>
          </p:nvSpPr>
          <p:spPr bwMode="auto">
            <a:xfrm>
              <a:off x="2912"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1" name="Freeform 23883"/>
            <p:cNvSpPr>
              <a:spLocks/>
            </p:cNvSpPr>
            <p:nvPr/>
          </p:nvSpPr>
          <p:spPr bwMode="auto">
            <a:xfrm>
              <a:off x="3032"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2" name="Freeform 23884"/>
            <p:cNvSpPr>
              <a:spLocks/>
            </p:cNvSpPr>
            <p:nvPr/>
          </p:nvSpPr>
          <p:spPr bwMode="auto">
            <a:xfrm>
              <a:off x="3108"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3" name="Freeform 23885"/>
            <p:cNvSpPr>
              <a:spLocks/>
            </p:cNvSpPr>
            <p:nvPr/>
          </p:nvSpPr>
          <p:spPr bwMode="auto">
            <a:xfrm>
              <a:off x="3148"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4" name="Freeform 23886"/>
            <p:cNvSpPr>
              <a:spLocks/>
            </p:cNvSpPr>
            <p:nvPr/>
          </p:nvSpPr>
          <p:spPr bwMode="auto">
            <a:xfrm>
              <a:off x="3080"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5" name="Freeform 23887"/>
            <p:cNvSpPr>
              <a:spLocks/>
            </p:cNvSpPr>
            <p:nvPr/>
          </p:nvSpPr>
          <p:spPr bwMode="auto">
            <a:xfrm>
              <a:off x="2669"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6" name="Freeform 23888"/>
            <p:cNvSpPr>
              <a:spLocks/>
            </p:cNvSpPr>
            <p:nvPr/>
          </p:nvSpPr>
          <p:spPr bwMode="auto">
            <a:xfrm>
              <a:off x="1930"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7" name="Freeform 23889"/>
            <p:cNvSpPr>
              <a:spLocks/>
            </p:cNvSpPr>
            <p:nvPr/>
          </p:nvSpPr>
          <p:spPr bwMode="auto">
            <a:xfrm>
              <a:off x="1598"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8" name="Freeform 23890"/>
            <p:cNvSpPr>
              <a:spLocks/>
            </p:cNvSpPr>
            <p:nvPr/>
          </p:nvSpPr>
          <p:spPr bwMode="auto">
            <a:xfrm>
              <a:off x="2245"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49" name="Freeform 23891"/>
            <p:cNvSpPr>
              <a:spLocks/>
            </p:cNvSpPr>
            <p:nvPr/>
          </p:nvSpPr>
          <p:spPr bwMode="auto">
            <a:xfrm>
              <a:off x="2461"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0" name="Freeform 23892"/>
            <p:cNvSpPr>
              <a:spLocks/>
            </p:cNvSpPr>
            <p:nvPr/>
          </p:nvSpPr>
          <p:spPr bwMode="auto">
            <a:xfrm>
              <a:off x="2700"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1" name="Freeform 23893"/>
            <p:cNvSpPr>
              <a:spLocks/>
            </p:cNvSpPr>
            <p:nvPr/>
          </p:nvSpPr>
          <p:spPr bwMode="auto">
            <a:xfrm>
              <a:off x="2984"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2" name="Freeform 23894"/>
            <p:cNvSpPr>
              <a:spLocks/>
            </p:cNvSpPr>
            <p:nvPr/>
          </p:nvSpPr>
          <p:spPr bwMode="auto">
            <a:xfrm>
              <a:off x="3112"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3" name="Freeform 23895"/>
            <p:cNvSpPr>
              <a:spLocks/>
            </p:cNvSpPr>
            <p:nvPr/>
          </p:nvSpPr>
          <p:spPr bwMode="auto">
            <a:xfrm>
              <a:off x="3280"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4" name="Freeform 23896"/>
            <p:cNvSpPr>
              <a:spLocks/>
            </p:cNvSpPr>
            <p:nvPr/>
          </p:nvSpPr>
          <p:spPr bwMode="auto">
            <a:xfrm>
              <a:off x="3288"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5" name="Freeform 23897"/>
            <p:cNvSpPr>
              <a:spLocks/>
            </p:cNvSpPr>
            <p:nvPr/>
          </p:nvSpPr>
          <p:spPr bwMode="auto">
            <a:xfrm>
              <a:off x="2908"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6" name="Freeform 23898"/>
            <p:cNvSpPr>
              <a:spLocks/>
            </p:cNvSpPr>
            <p:nvPr/>
          </p:nvSpPr>
          <p:spPr bwMode="auto">
            <a:xfrm>
              <a:off x="2525"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7" name="Freeform 23899"/>
            <p:cNvSpPr>
              <a:spLocks/>
            </p:cNvSpPr>
            <p:nvPr/>
          </p:nvSpPr>
          <p:spPr bwMode="auto">
            <a:xfrm>
              <a:off x="2928"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8" name="Freeform 23900"/>
            <p:cNvSpPr>
              <a:spLocks/>
            </p:cNvSpPr>
            <p:nvPr/>
          </p:nvSpPr>
          <p:spPr bwMode="auto">
            <a:xfrm>
              <a:off x="3164"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59" name="Freeform 23901"/>
            <p:cNvSpPr>
              <a:spLocks/>
            </p:cNvSpPr>
            <p:nvPr/>
          </p:nvSpPr>
          <p:spPr bwMode="auto">
            <a:xfrm>
              <a:off x="2337"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0" name="Freeform 23902"/>
            <p:cNvSpPr>
              <a:spLocks/>
            </p:cNvSpPr>
            <p:nvPr/>
          </p:nvSpPr>
          <p:spPr bwMode="auto">
            <a:xfrm>
              <a:off x="2489"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1" name="Freeform 23903"/>
            <p:cNvSpPr>
              <a:spLocks/>
            </p:cNvSpPr>
            <p:nvPr/>
          </p:nvSpPr>
          <p:spPr bwMode="auto">
            <a:xfrm>
              <a:off x="2349"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2" name="Freeform 23904"/>
            <p:cNvSpPr>
              <a:spLocks/>
            </p:cNvSpPr>
            <p:nvPr/>
          </p:nvSpPr>
          <p:spPr bwMode="auto">
            <a:xfrm>
              <a:off x="2189"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3" name="Freeform 23905"/>
            <p:cNvSpPr>
              <a:spLocks/>
            </p:cNvSpPr>
            <p:nvPr/>
          </p:nvSpPr>
          <p:spPr bwMode="auto">
            <a:xfrm>
              <a:off x="2285"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4" name="Freeform 23906"/>
            <p:cNvSpPr>
              <a:spLocks/>
            </p:cNvSpPr>
            <p:nvPr/>
          </p:nvSpPr>
          <p:spPr bwMode="auto">
            <a:xfrm>
              <a:off x="2597"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5" name="Freeform 23907"/>
            <p:cNvSpPr>
              <a:spLocks/>
            </p:cNvSpPr>
            <p:nvPr/>
          </p:nvSpPr>
          <p:spPr bwMode="auto">
            <a:xfrm>
              <a:off x="2577"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6" name="Freeform 23908"/>
            <p:cNvSpPr>
              <a:spLocks/>
            </p:cNvSpPr>
            <p:nvPr/>
          </p:nvSpPr>
          <p:spPr bwMode="auto">
            <a:xfrm>
              <a:off x="2417"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7" name="Freeform 23909"/>
            <p:cNvSpPr>
              <a:spLocks/>
            </p:cNvSpPr>
            <p:nvPr/>
          </p:nvSpPr>
          <p:spPr bwMode="auto">
            <a:xfrm>
              <a:off x="2497"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8" name="Freeform 23910"/>
            <p:cNvSpPr>
              <a:spLocks/>
            </p:cNvSpPr>
            <p:nvPr/>
          </p:nvSpPr>
          <p:spPr bwMode="auto">
            <a:xfrm>
              <a:off x="2732"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69" name="Freeform 23911"/>
            <p:cNvSpPr>
              <a:spLocks/>
            </p:cNvSpPr>
            <p:nvPr/>
          </p:nvSpPr>
          <p:spPr bwMode="auto">
            <a:xfrm>
              <a:off x="3020"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0" name="Freeform 23912"/>
            <p:cNvSpPr>
              <a:spLocks/>
            </p:cNvSpPr>
            <p:nvPr/>
          </p:nvSpPr>
          <p:spPr bwMode="auto">
            <a:xfrm>
              <a:off x="2872"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1" name="Freeform 23913"/>
            <p:cNvSpPr>
              <a:spLocks/>
            </p:cNvSpPr>
            <p:nvPr/>
          </p:nvSpPr>
          <p:spPr bwMode="auto">
            <a:xfrm>
              <a:off x="2948"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2" name="Freeform 23914"/>
            <p:cNvSpPr>
              <a:spLocks/>
            </p:cNvSpPr>
            <p:nvPr/>
          </p:nvSpPr>
          <p:spPr bwMode="auto">
            <a:xfrm>
              <a:off x="3096"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3" name="Freeform 23915"/>
            <p:cNvSpPr>
              <a:spLocks/>
            </p:cNvSpPr>
            <p:nvPr/>
          </p:nvSpPr>
          <p:spPr bwMode="auto">
            <a:xfrm>
              <a:off x="3020"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4" name="Freeform 23916"/>
            <p:cNvSpPr>
              <a:spLocks/>
            </p:cNvSpPr>
            <p:nvPr/>
          </p:nvSpPr>
          <p:spPr bwMode="auto">
            <a:xfrm>
              <a:off x="3000"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5" name="Freeform 23917"/>
            <p:cNvSpPr>
              <a:spLocks/>
            </p:cNvSpPr>
            <p:nvPr/>
          </p:nvSpPr>
          <p:spPr bwMode="auto">
            <a:xfrm>
              <a:off x="2525"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6" name="Freeform 23918"/>
            <p:cNvSpPr>
              <a:spLocks/>
            </p:cNvSpPr>
            <p:nvPr/>
          </p:nvSpPr>
          <p:spPr bwMode="auto">
            <a:xfrm>
              <a:off x="2489"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7" name="Freeform 23919"/>
            <p:cNvSpPr>
              <a:spLocks/>
            </p:cNvSpPr>
            <p:nvPr/>
          </p:nvSpPr>
          <p:spPr bwMode="auto">
            <a:xfrm>
              <a:off x="2681" y="153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8" name="Freeform 23920"/>
            <p:cNvSpPr>
              <a:spLocks/>
            </p:cNvSpPr>
            <p:nvPr/>
          </p:nvSpPr>
          <p:spPr bwMode="auto">
            <a:xfrm>
              <a:off x="2940"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79" name="Freeform 23921"/>
            <p:cNvSpPr>
              <a:spLocks/>
            </p:cNvSpPr>
            <p:nvPr/>
          </p:nvSpPr>
          <p:spPr bwMode="auto">
            <a:xfrm>
              <a:off x="3024"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0" name="Freeform 23922"/>
            <p:cNvSpPr>
              <a:spLocks/>
            </p:cNvSpPr>
            <p:nvPr/>
          </p:nvSpPr>
          <p:spPr bwMode="auto">
            <a:xfrm>
              <a:off x="2928"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1" name="Freeform 23923"/>
            <p:cNvSpPr>
              <a:spLocks/>
            </p:cNvSpPr>
            <p:nvPr/>
          </p:nvSpPr>
          <p:spPr bwMode="auto">
            <a:xfrm>
              <a:off x="2453"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2" name="Freeform 23924"/>
            <p:cNvSpPr>
              <a:spLocks/>
            </p:cNvSpPr>
            <p:nvPr/>
          </p:nvSpPr>
          <p:spPr bwMode="auto">
            <a:xfrm>
              <a:off x="2673"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3" name="Freeform 23925"/>
            <p:cNvSpPr>
              <a:spLocks/>
            </p:cNvSpPr>
            <p:nvPr/>
          </p:nvSpPr>
          <p:spPr bwMode="auto">
            <a:xfrm>
              <a:off x="3188"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4" name="Freeform 23926"/>
            <p:cNvSpPr>
              <a:spLocks/>
            </p:cNvSpPr>
            <p:nvPr/>
          </p:nvSpPr>
          <p:spPr bwMode="auto">
            <a:xfrm>
              <a:off x="3172"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5" name="Freeform 23927"/>
            <p:cNvSpPr>
              <a:spLocks/>
            </p:cNvSpPr>
            <p:nvPr/>
          </p:nvSpPr>
          <p:spPr bwMode="auto">
            <a:xfrm>
              <a:off x="3120"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6" name="Freeform 23928"/>
            <p:cNvSpPr>
              <a:spLocks/>
            </p:cNvSpPr>
            <p:nvPr/>
          </p:nvSpPr>
          <p:spPr bwMode="auto">
            <a:xfrm>
              <a:off x="3300" y="135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7" name="Freeform 23929"/>
            <p:cNvSpPr>
              <a:spLocks/>
            </p:cNvSpPr>
            <p:nvPr/>
          </p:nvSpPr>
          <p:spPr bwMode="auto">
            <a:xfrm>
              <a:off x="3060"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8" name="Freeform 23930"/>
            <p:cNvSpPr>
              <a:spLocks/>
            </p:cNvSpPr>
            <p:nvPr/>
          </p:nvSpPr>
          <p:spPr bwMode="auto">
            <a:xfrm>
              <a:off x="2661"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89" name="Freeform 23931"/>
            <p:cNvSpPr>
              <a:spLocks/>
            </p:cNvSpPr>
            <p:nvPr/>
          </p:nvSpPr>
          <p:spPr bwMode="auto">
            <a:xfrm>
              <a:off x="4038"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0" name="Freeform 23932"/>
            <p:cNvSpPr>
              <a:spLocks/>
            </p:cNvSpPr>
            <p:nvPr/>
          </p:nvSpPr>
          <p:spPr bwMode="auto">
            <a:xfrm>
              <a:off x="3946"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1" name="Freeform 23933"/>
            <p:cNvSpPr>
              <a:spLocks/>
            </p:cNvSpPr>
            <p:nvPr/>
          </p:nvSpPr>
          <p:spPr bwMode="auto">
            <a:xfrm>
              <a:off x="3631"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2" name="Freeform 23934"/>
            <p:cNvSpPr>
              <a:spLocks/>
            </p:cNvSpPr>
            <p:nvPr/>
          </p:nvSpPr>
          <p:spPr bwMode="auto">
            <a:xfrm>
              <a:off x="3727"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3" name="Freeform 23935"/>
            <p:cNvSpPr>
              <a:spLocks/>
            </p:cNvSpPr>
            <p:nvPr/>
          </p:nvSpPr>
          <p:spPr bwMode="auto">
            <a:xfrm>
              <a:off x="3743"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4" name="Freeform 23936"/>
            <p:cNvSpPr>
              <a:spLocks/>
            </p:cNvSpPr>
            <p:nvPr/>
          </p:nvSpPr>
          <p:spPr bwMode="auto">
            <a:xfrm>
              <a:off x="363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5" name="Freeform 23937"/>
            <p:cNvSpPr>
              <a:spLocks/>
            </p:cNvSpPr>
            <p:nvPr/>
          </p:nvSpPr>
          <p:spPr bwMode="auto">
            <a:xfrm>
              <a:off x="3387"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6" name="Freeform 23938"/>
            <p:cNvSpPr>
              <a:spLocks/>
            </p:cNvSpPr>
            <p:nvPr/>
          </p:nvSpPr>
          <p:spPr bwMode="auto">
            <a:xfrm>
              <a:off x="3515"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7" name="Freeform 23939"/>
            <p:cNvSpPr>
              <a:spLocks/>
            </p:cNvSpPr>
            <p:nvPr/>
          </p:nvSpPr>
          <p:spPr bwMode="auto">
            <a:xfrm>
              <a:off x="3479"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8" name="Freeform 23940"/>
            <p:cNvSpPr>
              <a:spLocks/>
            </p:cNvSpPr>
            <p:nvPr/>
          </p:nvSpPr>
          <p:spPr bwMode="auto">
            <a:xfrm>
              <a:off x="3387"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799" name="Freeform 23941"/>
            <p:cNvSpPr>
              <a:spLocks/>
            </p:cNvSpPr>
            <p:nvPr/>
          </p:nvSpPr>
          <p:spPr bwMode="auto">
            <a:xfrm>
              <a:off x="3475"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0" name="Freeform 23942"/>
            <p:cNvSpPr>
              <a:spLocks/>
            </p:cNvSpPr>
            <p:nvPr/>
          </p:nvSpPr>
          <p:spPr bwMode="auto">
            <a:xfrm>
              <a:off x="3383"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1" name="Freeform 23943"/>
            <p:cNvSpPr>
              <a:spLocks/>
            </p:cNvSpPr>
            <p:nvPr/>
          </p:nvSpPr>
          <p:spPr bwMode="auto">
            <a:xfrm>
              <a:off x="2960"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2" name="Freeform 23944"/>
            <p:cNvSpPr>
              <a:spLocks/>
            </p:cNvSpPr>
            <p:nvPr/>
          </p:nvSpPr>
          <p:spPr bwMode="auto">
            <a:xfrm>
              <a:off x="3168"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3" name="Freeform 23945"/>
            <p:cNvSpPr>
              <a:spLocks/>
            </p:cNvSpPr>
            <p:nvPr/>
          </p:nvSpPr>
          <p:spPr bwMode="auto">
            <a:xfrm>
              <a:off x="2700"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4" name="Freeform 23946"/>
            <p:cNvSpPr>
              <a:spLocks/>
            </p:cNvSpPr>
            <p:nvPr/>
          </p:nvSpPr>
          <p:spPr bwMode="auto">
            <a:xfrm>
              <a:off x="3112"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5" name="Freeform 23947"/>
            <p:cNvSpPr>
              <a:spLocks/>
            </p:cNvSpPr>
            <p:nvPr/>
          </p:nvSpPr>
          <p:spPr bwMode="auto">
            <a:xfrm>
              <a:off x="3347"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6" name="Freeform 23948"/>
            <p:cNvSpPr>
              <a:spLocks/>
            </p:cNvSpPr>
            <p:nvPr/>
          </p:nvSpPr>
          <p:spPr bwMode="auto">
            <a:xfrm>
              <a:off x="3435"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7" name="Freeform 23949"/>
            <p:cNvSpPr>
              <a:spLocks/>
            </p:cNvSpPr>
            <p:nvPr/>
          </p:nvSpPr>
          <p:spPr bwMode="auto">
            <a:xfrm>
              <a:off x="3559"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8" name="Freeform 23950"/>
            <p:cNvSpPr>
              <a:spLocks/>
            </p:cNvSpPr>
            <p:nvPr/>
          </p:nvSpPr>
          <p:spPr bwMode="auto">
            <a:xfrm>
              <a:off x="3547"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09" name="Freeform 23951"/>
            <p:cNvSpPr>
              <a:spLocks/>
            </p:cNvSpPr>
            <p:nvPr/>
          </p:nvSpPr>
          <p:spPr bwMode="auto">
            <a:xfrm>
              <a:off x="3459"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0" name="Freeform 23952"/>
            <p:cNvSpPr>
              <a:spLocks/>
            </p:cNvSpPr>
            <p:nvPr/>
          </p:nvSpPr>
          <p:spPr bwMode="auto">
            <a:xfrm>
              <a:off x="3595"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1" name="Freeform 23953"/>
            <p:cNvSpPr>
              <a:spLocks/>
            </p:cNvSpPr>
            <p:nvPr/>
          </p:nvSpPr>
          <p:spPr bwMode="auto">
            <a:xfrm>
              <a:off x="3455"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2" name="Freeform 23954"/>
            <p:cNvSpPr>
              <a:spLocks/>
            </p:cNvSpPr>
            <p:nvPr/>
          </p:nvSpPr>
          <p:spPr bwMode="auto">
            <a:xfrm>
              <a:off x="3284"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3" name="Freeform 23955"/>
            <p:cNvSpPr>
              <a:spLocks/>
            </p:cNvSpPr>
            <p:nvPr/>
          </p:nvSpPr>
          <p:spPr bwMode="auto">
            <a:xfrm>
              <a:off x="3168"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4" name="Freeform 23956"/>
            <p:cNvSpPr>
              <a:spLocks/>
            </p:cNvSpPr>
            <p:nvPr/>
          </p:nvSpPr>
          <p:spPr bwMode="auto">
            <a:xfrm>
              <a:off x="2669"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5" name="Freeform 23957"/>
            <p:cNvSpPr>
              <a:spLocks/>
            </p:cNvSpPr>
            <p:nvPr/>
          </p:nvSpPr>
          <p:spPr bwMode="auto">
            <a:xfrm>
              <a:off x="3144"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6" name="Freeform 23958"/>
            <p:cNvSpPr>
              <a:spLocks/>
            </p:cNvSpPr>
            <p:nvPr/>
          </p:nvSpPr>
          <p:spPr bwMode="auto">
            <a:xfrm>
              <a:off x="3347"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7" name="Freeform 23959"/>
            <p:cNvSpPr>
              <a:spLocks/>
            </p:cNvSpPr>
            <p:nvPr/>
          </p:nvSpPr>
          <p:spPr bwMode="auto">
            <a:xfrm>
              <a:off x="3507"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8" name="Freeform 23960"/>
            <p:cNvSpPr>
              <a:spLocks/>
            </p:cNvSpPr>
            <p:nvPr/>
          </p:nvSpPr>
          <p:spPr bwMode="auto">
            <a:xfrm>
              <a:off x="3619"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19" name="Freeform 23961"/>
            <p:cNvSpPr>
              <a:spLocks/>
            </p:cNvSpPr>
            <p:nvPr/>
          </p:nvSpPr>
          <p:spPr bwMode="auto">
            <a:xfrm>
              <a:off x="4010"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0" name="Freeform 23962"/>
            <p:cNvSpPr>
              <a:spLocks/>
            </p:cNvSpPr>
            <p:nvPr/>
          </p:nvSpPr>
          <p:spPr bwMode="auto">
            <a:xfrm>
              <a:off x="3651"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1" name="Freeform 23963"/>
            <p:cNvSpPr>
              <a:spLocks/>
            </p:cNvSpPr>
            <p:nvPr/>
          </p:nvSpPr>
          <p:spPr bwMode="auto">
            <a:xfrm>
              <a:off x="3707"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2" name="Freeform 23964"/>
            <p:cNvSpPr>
              <a:spLocks/>
            </p:cNvSpPr>
            <p:nvPr/>
          </p:nvSpPr>
          <p:spPr bwMode="auto">
            <a:xfrm>
              <a:off x="3619"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3" name="Freeform 23965"/>
            <p:cNvSpPr>
              <a:spLocks/>
            </p:cNvSpPr>
            <p:nvPr/>
          </p:nvSpPr>
          <p:spPr bwMode="auto">
            <a:xfrm>
              <a:off x="3311"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4" name="Freeform 23966"/>
            <p:cNvSpPr>
              <a:spLocks/>
            </p:cNvSpPr>
            <p:nvPr/>
          </p:nvSpPr>
          <p:spPr bwMode="auto">
            <a:xfrm>
              <a:off x="2968"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5" name="Freeform 23967"/>
            <p:cNvSpPr>
              <a:spLocks/>
            </p:cNvSpPr>
            <p:nvPr/>
          </p:nvSpPr>
          <p:spPr bwMode="auto">
            <a:xfrm>
              <a:off x="2313"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6" name="Freeform 23968"/>
            <p:cNvSpPr>
              <a:spLocks/>
            </p:cNvSpPr>
            <p:nvPr/>
          </p:nvSpPr>
          <p:spPr bwMode="auto">
            <a:xfrm>
              <a:off x="3399"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7" name="Freeform 23969"/>
            <p:cNvSpPr>
              <a:spLocks/>
            </p:cNvSpPr>
            <p:nvPr/>
          </p:nvSpPr>
          <p:spPr bwMode="auto">
            <a:xfrm>
              <a:off x="3471"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8" name="Freeform 23970"/>
            <p:cNvSpPr>
              <a:spLocks/>
            </p:cNvSpPr>
            <p:nvPr/>
          </p:nvSpPr>
          <p:spPr bwMode="auto">
            <a:xfrm>
              <a:off x="3363"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29" name="Freeform 23971"/>
            <p:cNvSpPr>
              <a:spLocks/>
            </p:cNvSpPr>
            <p:nvPr/>
          </p:nvSpPr>
          <p:spPr bwMode="auto">
            <a:xfrm>
              <a:off x="389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0" name="Freeform 23972"/>
            <p:cNvSpPr>
              <a:spLocks/>
            </p:cNvSpPr>
            <p:nvPr/>
          </p:nvSpPr>
          <p:spPr bwMode="auto">
            <a:xfrm>
              <a:off x="3915" y="1159"/>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1" name="Freeform 23973"/>
            <p:cNvSpPr>
              <a:spLocks/>
            </p:cNvSpPr>
            <p:nvPr/>
          </p:nvSpPr>
          <p:spPr bwMode="auto">
            <a:xfrm>
              <a:off x="3962"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2" name="Freeform 23974"/>
            <p:cNvSpPr>
              <a:spLocks/>
            </p:cNvSpPr>
            <p:nvPr/>
          </p:nvSpPr>
          <p:spPr bwMode="auto">
            <a:xfrm>
              <a:off x="373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3" name="Freeform 23975"/>
            <p:cNvSpPr>
              <a:spLocks/>
            </p:cNvSpPr>
            <p:nvPr/>
          </p:nvSpPr>
          <p:spPr bwMode="auto">
            <a:xfrm>
              <a:off x="3759"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4" name="Freeform 23976"/>
            <p:cNvSpPr>
              <a:spLocks/>
            </p:cNvSpPr>
            <p:nvPr/>
          </p:nvSpPr>
          <p:spPr bwMode="auto">
            <a:xfrm>
              <a:off x="3343"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5" name="Freeform 23977"/>
            <p:cNvSpPr>
              <a:spLocks/>
            </p:cNvSpPr>
            <p:nvPr/>
          </p:nvSpPr>
          <p:spPr bwMode="auto">
            <a:xfrm>
              <a:off x="3100"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6" name="Freeform 23978"/>
            <p:cNvSpPr>
              <a:spLocks/>
            </p:cNvSpPr>
            <p:nvPr/>
          </p:nvSpPr>
          <p:spPr bwMode="auto">
            <a:xfrm>
              <a:off x="2657"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7" name="Freeform 23979"/>
            <p:cNvSpPr>
              <a:spLocks/>
            </p:cNvSpPr>
            <p:nvPr/>
          </p:nvSpPr>
          <p:spPr bwMode="auto">
            <a:xfrm>
              <a:off x="3268"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6838" name="Freeform 23980"/>
            <p:cNvSpPr>
              <a:spLocks/>
            </p:cNvSpPr>
            <p:nvPr/>
          </p:nvSpPr>
          <p:spPr bwMode="auto">
            <a:xfrm>
              <a:off x="3539"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39" name="Freeform 23981"/>
            <p:cNvSpPr>
              <a:spLocks/>
            </p:cNvSpPr>
            <p:nvPr/>
          </p:nvSpPr>
          <p:spPr bwMode="auto">
            <a:xfrm>
              <a:off x="3471"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0" name="Freeform 23982"/>
            <p:cNvSpPr>
              <a:spLocks/>
            </p:cNvSpPr>
            <p:nvPr/>
          </p:nvSpPr>
          <p:spPr bwMode="auto">
            <a:xfrm>
              <a:off x="3383"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1" name="Freeform 23983"/>
            <p:cNvSpPr>
              <a:spLocks/>
            </p:cNvSpPr>
            <p:nvPr/>
          </p:nvSpPr>
          <p:spPr bwMode="auto">
            <a:xfrm>
              <a:off x="360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2" name="Freeform 23984"/>
            <p:cNvSpPr>
              <a:spLocks/>
            </p:cNvSpPr>
            <p:nvPr/>
          </p:nvSpPr>
          <p:spPr bwMode="auto">
            <a:xfrm>
              <a:off x="3591"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3" name="Freeform 23985"/>
            <p:cNvSpPr>
              <a:spLocks/>
            </p:cNvSpPr>
            <p:nvPr/>
          </p:nvSpPr>
          <p:spPr bwMode="auto">
            <a:xfrm>
              <a:off x="3675"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4" name="Freeform 23986"/>
            <p:cNvSpPr>
              <a:spLocks/>
            </p:cNvSpPr>
            <p:nvPr/>
          </p:nvSpPr>
          <p:spPr bwMode="auto">
            <a:xfrm>
              <a:off x="3407"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5" name="Freeform 23987"/>
            <p:cNvSpPr>
              <a:spLocks/>
            </p:cNvSpPr>
            <p:nvPr/>
          </p:nvSpPr>
          <p:spPr bwMode="auto">
            <a:xfrm>
              <a:off x="3028"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6" name="Freeform 23988"/>
            <p:cNvSpPr>
              <a:spLocks/>
            </p:cNvSpPr>
            <p:nvPr/>
          </p:nvSpPr>
          <p:spPr bwMode="auto">
            <a:xfrm>
              <a:off x="3080"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7" name="Freeform 23989"/>
            <p:cNvSpPr>
              <a:spLocks/>
            </p:cNvSpPr>
            <p:nvPr/>
          </p:nvSpPr>
          <p:spPr bwMode="auto">
            <a:xfrm>
              <a:off x="2685" y="1411"/>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6848" name="Freeform 23990"/>
            <p:cNvSpPr>
              <a:spLocks/>
            </p:cNvSpPr>
            <p:nvPr/>
          </p:nvSpPr>
          <p:spPr bwMode="auto">
            <a:xfrm>
              <a:off x="2245"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49" name="Freeform 23991"/>
            <p:cNvSpPr>
              <a:spLocks/>
            </p:cNvSpPr>
            <p:nvPr/>
          </p:nvSpPr>
          <p:spPr bwMode="auto">
            <a:xfrm>
              <a:off x="2401"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0" name="Freeform 23992"/>
            <p:cNvSpPr>
              <a:spLocks/>
            </p:cNvSpPr>
            <p:nvPr/>
          </p:nvSpPr>
          <p:spPr bwMode="auto">
            <a:xfrm>
              <a:off x="2073" y="17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1" name="Freeform 23993"/>
            <p:cNvSpPr>
              <a:spLocks/>
            </p:cNvSpPr>
            <p:nvPr/>
          </p:nvSpPr>
          <p:spPr bwMode="auto">
            <a:xfrm>
              <a:off x="2521"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6852" name="Freeform 23994"/>
            <p:cNvSpPr>
              <a:spLocks/>
            </p:cNvSpPr>
            <p:nvPr/>
          </p:nvSpPr>
          <p:spPr bwMode="auto">
            <a:xfrm>
              <a:off x="2772"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3" name="Freeform 23995"/>
            <p:cNvSpPr>
              <a:spLocks/>
            </p:cNvSpPr>
            <p:nvPr/>
          </p:nvSpPr>
          <p:spPr bwMode="auto">
            <a:xfrm>
              <a:off x="2872"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4" name="Freeform 23996"/>
            <p:cNvSpPr>
              <a:spLocks/>
            </p:cNvSpPr>
            <p:nvPr/>
          </p:nvSpPr>
          <p:spPr bwMode="auto">
            <a:xfrm>
              <a:off x="3048"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5" name="Freeform 23997"/>
            <p:cNvSpPr>
              <a:spLocks/>
            </p:cNvSpPr>
            <p:nvPr/>
          </p:nvSpPr>
          <p:spPr bwMode="auto">
            <a:xfrm>
              <a:off x="3244"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6" name="Freeform 23998"/>
            <p:cNvSpPr>
              <a:spLocks/>
            </p:cNvSpPr>
            <p:nvPr/>
          </p:nvSpPr>
          <p:spPr bwMode="auto">
            <a:xfrm>
              <a:off x="333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7" name="Freeform 23999"/>
            <p:cNvSpPr>
              <a:spLocks/>
            </p:cNvSpPr>
            <p:nvPr/>
          </p:nvSpPr>
          <p:spPr bwMode="auto">
            <a:xfrm>
              <a:off x="3423"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8" name="Freeform 24000"/>
            <p:cNvSpPr>
              <a:spLocks/>
            </p:cNvSpPr>
            <p:nvPr/>
          </p:nvSpPr>
          <p:spPr bwMode="auto">
            <a:xfrm>
              <a:off x="3004"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59" name="Freeform 24001"/>
            <p:cNvSpPr>
              <a:spLocks/>
            </p:cNvSpPr>
            <p:nvPr/>
          </p:nvSpPr>
          <p:spPr bwMode="auto">
            <a:xfrm>
              <a:off x="2696"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0" name="Freeform 24002"/>
            <p:cNvSpPr>
              <a:spLocks/>
            </p:cNvSpPr>
            <p:nvPr/>
          </p:nvSpPr>
          <p:spPr bwMode="auto">
            <a:xfrm>
              <a:off x="2373"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1" name="Freeform 24003"/>
            <p:cNvSpPr>
              <a:spLocks/>
            </p:cNvSpPr>
            <p:nvPr/>
          </p:nvSpPr>
          <p:spPr bwMode="auto">
            <a:xfrm>
              <a:off x="2589"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2" name="Freeform 24004"/>
            <p:cNvSpPr>
              <a:spLocks/>
            </p:cNvSpPr>
            <p:nvPr/>
          </p:nvSpPr>
          <p:spPr bwMode="auto">
            <a:xfrm>
              <a:off x="2752"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3" name="Freeform 24005"/>
            <p:cNvSpPr>
              <a:spLocks/>
            </p:cNvSpPr>
            <p:nvPr/>
          </p:nvSpPr>
          <p:spPr bwMode="auto">
            <a:xfrm>
              <a:off x="3072"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4" name="Freeform 24006"/>
            <p:cNvSpPr>
              <a:spLocks/>
            </p:cNvSpPr>
            <p:nvPr/>
          </p:nvSpPr>
          <p:spPr bwMode="auto">
            <a:xfrm>
              <a:off x="2896"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5" name="Freeform 24007"/>
            <p:cNvSpPr>
              <a:spLocks/>
            </p:cNvSpPr>
            <p:nvPr/>
          </p:nvSpPr>
          <p:spPr bwMode="auto">
            <a:xfrm>
              <a:off x="3152"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6" name="Freeform 24008"/>
            <p:cNvSpPr>
              <a:spLocks/>
            </p:cNvSpPr>
            <p:nvPr/>
          </p:nvSpPr>
          <p:spPr bwMode="auto">
            <a:xfrm>
              <a:off x="3048"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7" name="Freeform 24009"/>
            <p:cNvSpPr>
              <a:spLocks/>
            </p:cNvSpPr>
            <p:nvPr/>
          </p:nvSpPr>
          <p:spPr bwMode="auto">
            <a:xfrm>
              <a:off x="2145"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8" name="Freeform 24010"/>
            <p:cNvSpPr>
              <a:spLocks/>
            </p:cNvSpPr>
            <p:nvPr/>
          </p:nvSpPr>
          <p:spPr bwMode="auto">
            <a:xfrm>
              <a:off x="2269"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69" name="Freeform 24011"/>
            <p:cNvSpPr>
              <a:spLocks/>
            </p:cNvSpPr>
            <p:nvPr/>
          </p:nvSpPr>
          <p:spPr bwMode="auto">
            <a:xfrm>
              <a:off x="2381"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0" name="Freeform 24012"/>
            <p:cNvSpPr>
              <a:spLocks/>
            </p:cNvSpPr>
            <p:nvPr/>
          </p:nvSpPr>
          <p:spPr bwMode="auto">
            <a:xfrm>
              <a:off x="2561"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1" name="Freeform 24013"/>
            <p:cNvSpPr>
              <a:spLocks/>
            </p:cNvSpPr>
            <p:nvPr/>
          </p:nvSpPr>
          <p:spPr bwMode="auto">
            <a:xfrm>
              <a:off x="2641"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2" name="Freeform 24014"/>
            <p:cNvSpPr>
              <a:spLocks/>
            </p:cNvSpPr>
            <p:nvPr/>
          </p:nvSpPr>
          <p:spPr bwMode="auto">
            <a:xfrm>
              <a:off x="2565"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3" name="Freeform 24015"/>
            <p:cNvSpPr>
              <a:spLocks/>
            </p:cNvSpPr>
            <p:nvPr/>
          </p:nvSpPr>
          <p:spPr bwMode="auto">
            <a:xfrm>
              <a:off x="2237"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4" name="Freeform 24016"/>
            <p:cNvSpPr>
              <a:spLocks/>
            </p:cNvSpPr>
            <p:nvPr/>
          </p:nvSpPr>
          <p:spPr bwMode="auto">
            <a:xfrm>
              <a:off x="2281"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5" name="Freeform 24017"/>
            <p:cNvSpPr>
              <a:spLocks/>
            </p:cNvSpPr>
            <p:nvPr/>
          </p:nvSpPr>
          <p:spPr bwMode="auto">
            <a:xfrm>
              <a:off x="2541"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6" name="Freeform 24018"/>
            <p:cNvSpPr>
              <a:spLocks/>
            </p:cNvSpPr>
            <p:nvPr/>
          </p:nvSpPr>
          <p:spPr bwMode="auto">
            <a:xfrm>
              <a:off x="2477" y="15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7" name="Freeform 24019"/>
            <p:cNvSpPr>
              <a:spLocks/>
            </p:cNvSpPr>
            <p:nvPr/>
          </p:nvSpPr>
          <p:spPr bwMode="auto">
            <a:xfrm>
              <a:off x="2760"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8" name="Freeform 24020"/>
            <p:cNvSpPr>
              <a:spLocks/>
            </p:cNvSpPr>
            <p:nvPr/>
          </p:nvSpPr>
          <p:spPr bwMode="auto">
            <a:xfrm>
              <a:off x="3104"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79" name="Freeform 24021"/>
            <p:cNvSpPr>
              <a:spLocks/>
            </p:cNvSpPr>
            <p:nvPr/>
          </p:nvSpPr>
          <p:spPr bwMode="auto">
            <a:xfrm>
              <a:off x="3052"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0" name="Freeform 24022"/>
            <p:cNvSpPr>
              <a:spLocks/>
            </p:cNvSpPr>
            <p:nvPr/>
          </p:nvSpPr>
          <p:spPr bwMode="auto">
            <a:xfrm>
              <a:off x="306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1" name="Freeform 24023"/>
            <p:cNvSpPr>
              <a:spLocks/>
            </p:cNvSpPr>
            <p:nvPr/>
          </p:nvSpPr>
          <p:spPr bwMode="auto">
            <a:xfrm>
              <a:off x="2637"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2" name="Freeform 24024"/>
            <p:cNvSpPr>
              <a:spLocks/>
            </p:cNvSpPr>
            <p:nvPr/>
          </p:nvSpPr>
          <p:spPr bwMode="auto">
            <a:xfrm>
              <a:off x="2816"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3" name="Freeform 24025"/>
            <p:cNvSpPr>
              <a:spLocks/>
            </p:cNvSpPr>
            <p:nvPr/>
          </p:nvSpPr>
          <p:spPr bwMode="auto">
            <a:xfrm>
              <a:off x="2429"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4" name="Freeform 24026"/>
            <p:cNvSpPr>
              <a:spLocks/>
            </p:cNvSpPr>
            <p:nvPr/>
          </p:nvSpPr>
          <p:spPr bwMode="auto">
            <a:xfrm>
              <a:off x="2832"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5" name="Freeform 24027"/>
            <p:cNvSpPr>
              <a:spLocks/>
            </p:cNvSpPr>
            <p:nvPr/>
          </p:nvSpPr>
          <p:spPr bwMode="auto">
            <a:xfrm>
              <a:off x="3000"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6" name="Freeform 24028"/>
            <p:cNvSpPr>
              <a:spLocks/>
            </p:cNvSpPr>
            <p:nvPr/>
          </p:nvSpPr>
          <p:spPr bwMode="auto">
            <a:xfrm>
              <a:off x="3367"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7" name="Freeform 24029"/>
            <p:cNvSpPr>
              <a:spLocks/>
            </p:cNvSpPr>
            <p:nvPr/>
          </p:nvSpPr>
          <p:spPr bwMode="auto">
            <a:xfrm>
              <a:off x="3487"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8" name="Freeform 24030"/>
            <p:cNvSpPr>
              <a:spLocks/>
            </p:cNvSpPr>
            <p:nvPr/>
          </p:nvSpPr>
          <p:spPr bwMode="auto">
            <a:xfrm>
              <a:off x="3671"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89" name="Freeform 24031"/>
            <p:cNvSpPr>
              <a:spLocks/>
            </p:cNvSpPr>
            <p:nvPr/>
          </p:nvSpPr>
          <p:spPr bwMode="auto">
            <a:xfrm>
              <a:off x="3587"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0" name="Freeform 24032"/>
            <p:cNvSpPr>
              <a:spLocks/>
            </p:cNvSpPr>
            <p:nvPr/>
          </p:nvSpPr>
          <p:spPr bwMode="auto">
            <a:xfrm>
              <a:off x="368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1" name="Freeform 24033"/>
            <p:cNvSpPr>
              <a:spLocks/>
            </p:cNvSpPr>
            <p:nvPr/>
          </p:nvSpPr>
          <p:spPr bwMode="auto">
            <a:xfrm>
              <a:off x="3200"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2" name="Freeform 24034"/>
            <p:cNvSpPr>
              <a:spLocks/>
            </p:cNvSpPr>
            <p:nvPr/>
          </p:nvSpPr>
          <p:spPr bwMode="auto">
            <a:xfrm>
              <a:off x="2433"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3" name="Freeform 24035"/>
            <p:cNvSpPr>
              <a:spLocks/>
            </p:cNvSpPr>
            <p:nvPr/>
          </p:nvSpPr>
          <p:spPr bwMode="auto">
            <a:xfrm>
              <a:off x="2205"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4" name="Freeform 24036"/>
            <p:cNvSpPr>
              <a:spLocks/>
            </p:cNvSpPr>
            <p:nvPr/>
          </p:nvSpPr>
          <p:spPr bwMode="auto">
            <a:xfrm>
              <a:off x="1858"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5" name="Freeform 24037"/>
            <p:cNvSpPr>
              <a:spLocks/>
            </p:cNvSpPr>
            <p:nvPr/>
          </p:nvSpPr>
          <p:spPr bwMode="auto">
            <a:xfrm>
              <a:off x="2337"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6" name="Freeform 24038"/>
            <p:cNvSpPr>
              <a:spLocks/>
            </p:cNvSpPr>
            <p:nvPr/>
          </p:nvSpPr>
          <p:spPr bwMode="auto">
            <a:xfrm>
              <a:off x="2756"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7" name="Freeform 24039"/>
            <p:cNvSpPr>
              <a:spLocks/>
            </p:cNvSpPr>
            <p:nvPr/>
          </p:nvSpPr>
          <p:spPr bwMode="auto">
            <a:xfrm>
              <a:off x="2776"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8" name="Freeform 24040"/>
            <p:cNvSpPr>
              <a:spLocks/>
            </p:cNvSpPr>
            <p:nvPr/>
          </p:nvSpPr>
          <p:spPr bwMode="auto">
            <a:xfrm>
              <a:off x="2908"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899" name="Freeform 24041"/>
            <p:cNvSpPr>
              <a:spLocks/>
            </p:cNvSpPr>
            <p:nvPr/>
          </p:nvSpPr>
          <p:spPr bwMode="auto">
            <a:xfrm>
              <a:off x="2936"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0" name="Freeform 24042"/>
            <p:cNvSpPr>
              <a:spLocks/>
            </p:cNvSpPr>
            <p:nvPr/>
          </p:nvSpPr>
          <p:spPr bwMode="auto">
            <a:xfrm>
              <a:off x="3000"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1" name="Freeform 24043"/>
            <p:cNvSpPr>
              <a:spLocks/>
            </p:cNvSpPr>
            <p:nvPr/>
          </p:nvSpPr>
          <p:spPr bwMode="auto">
            <a:xfrm>
              <a:off x="3140"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2" name="Freeform 24044"/>
            <p:cNvSpPr>
              <a:spLocks/>
            </p:cNvSpPr>
            <p:nvPr/>
          </p:nvSpPr>
          <p:spPr bwMode="auto">
            <a:xfrm>
              <a:off x="3020"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3" name="Freeform 24045"/>
            <p:cNvSpPr>
              <a:spLocks/>
            </p:cNvSpPr>
            <p:nvPr/>
          </p:nvSpPr>
          <p:spPr bwMode="auto">
            <a:xfrm>
              <a:off x="2649"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4" name="Freeform 24046"/>
            <p:cNvSpPr>
              <a:spLocks/>
            </p:cNvSpPr>
            <p:nvPr/>
          </p:nvSpPr>
          <p:spPr bwMode="auto">
            <a:xfrm>
              <a:off x="2437"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5" name="Freeform 24047"/>
            <p:cNvSpPr>
              <a:spLocks/>
            </p:cNvSpPr>
            <p:nvPr/>
          </p:nvSpPr>
          <p:spPr bwMode="auto">
            <a:xfrm>
              <a:off x="1902"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6" name="Freeform 24048"/>
            <p:cNvSpPr>
              <a:spLocks/>
            </p:cNvSpPr>
            <p:nvPr/>
          </p:nvSpPr>
          <p:spPr bwMode="auto">
            <a:xfrm>
              <a:off x="2724"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7" name="Freeform 24049"/>
            <p:cNvSpPr>
              <a:spLocks/>
            </p:cNvSpPr>
            <p:nvPr/>
          </p:nvSpPr>
          <p:spPr bwMode="auto">
            <a:xfrm>
              <a:off x="2872"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8" name="Freeform 24050"/>
            <p:cNvSpPr>
              <a:spLocks/>
            </p:cNvSpPr>
            <p:nvPr/>
          </p:nvSpPr>
          <p:spPr bwMode="auto">
            <a:xfrm>
              <a:off x="2928"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09" name="Freeform 24051"/>
            <p:cNvSpPr>
              <a:spLocks/>
            </p:cNvSpPr>
            <p:nvPr/>
          </p:nvSpPr>
          <p:spPr bwMode="auto">
            <a:xfrm>
              <a:off x="2928"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0" name="Freeform 24052"/>
            <p:cNvSpPr>
              <a:spLocks/>
            </p:cNvSpPr>
            <p:nvPr/>
          </p:nvSpPr>
          <p:spPr bwMode="auto">
            <a:xfrm>
              <a:off x="3172"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1" name="Freeform 24053"/>
            <p:cNvSpPr>
              <a:spLocks/>
            </p:cNvSpPr>
            <p:nvPr/>
          </p:nvSpPr>
          <p:spPr bwMode="auto">
            <a:xfrm>
              <a:off x="3256"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2" name="Freeform 24054"/>
            <p:cNvSpPr>
              <a:spLocks/>
            </p:cNvSpPr>
            <p:nvPr/>
          </p:nvSpPr>
          <p:spPr bwMode="auto">
            <a:xfrm>
              <a:off x="3244"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3" name="Freeform 24055"/>
            <p:cNvSpPr>
              <a:spLocks/>
            </p:cNvSpPr>
            <p:nvPr/>
          </p:nvSpPr>
          <p:spPr bwMode="auto">
            <a:xfrm>
              <a:off x="3236"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4" name="Freeform 24056"/>
            <p:cNvSpPr>
              <a:spLocks/>
            </p:cNvSpPr>
            <p:nvPr/>
          </p:nvSpPr>
          <p:spPr bwMode="auto">
            <a:xfrm>
              <a:off x="2685" y="1602"/>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6915" name="Freeform 24057"/>
            <p:cNvSpPr>
              <a:spLocks/>
            </p:cNvSpPr>
            <p:nvPr/>
          </p:nvSpPr>
          <p:spPr bwMode="auto">
            <a:xfrm>
              <a:off x="2784"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6" name="Freeform 24058"/>
            <p:cNvSpPr>
              <a:spLocks/>
            </p:cNvSpPr>
            <p:nvPr/>
          </p:nvSpPr>
          <p:spPr bwMode="auto">
            <a:xfrm>
              <a:off x="2177"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7" name="Freeform 24059"/>
            <p:cNvSpPr>
              <a:spLocks/>
            </p:cNvSpPr>
            <p:nvPr/>
          </p:nvSpPr>
          <p:spPr bwMode="auto">
            <a:xfrm>
              <a:off x="2812"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8" name="Freeform 24060"/>
            <p:cNvSpPr>
              <a:spLocks/>
            </p:cNvSpPr>
            <p:nvPr/>
          </p:nvSpPr>
          <p:spPr bwMode="auto">
            <a:xfrm>
              <a:off x="2996"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19" name="Freeform 24061"/>
            <p:cNvSpPr>
              <a:spLocks/>
            </p:cNvSpPr>
            <p:nvPr/>
          </p:nvSpPr>
          <p:spPr bwMode="auto">
            <a:xfrm>
              <a:off x="2976"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0" name="Freeform 24062"/>
            <p:cNvSpPr>
              <a:spLocks/>
            </p:cNvSpPr>
            <p:nvPr/>
          </p:nvSpPr>
          <p:spPr bwMode="auto">
            <a:xfrm>
              <a:off x="2984"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1" name="Freeform 24063"/>
            <p:cNvSpPr>
              <a:spLocks/>
            </p:cNvSpPr>
            <p:nvPr/>
          </p:nvSpPr>
          <p:spPr bwMode="auto">
            <a:xfrm>
              <a:off x="3216"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2" name="Freeform 24064"/>
            <p:cNvSpPr>
              <a:spLocks/>
            </p:cNvSpPr>
            <p:nvPr/>
          </p:nvSpPr>
          <p:spPr bwMode="auto">
            <a:xfrm>
              <a:off x="3144"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3" name="Freeform 24065"/>
            <p:cNvSpPr>
              <a:spLocks/>
            </p:cNvSpPr>
            <p:nvPr/>
          </p:nvSpPr>
          <p:spPr bwMode="auto">
            <a:xfrm>
              <a:off x="3260"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4" name="Freeform 24066"/>
            <p:cNvSpPr>
              <a:spLocks/>
            </p:cNvSpPr>
            <p:nvPr/>
          </p:nvSpPr>
          <p:spPr bwMode="auto">
            <a:xfrm>
              <a:off x="3252"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5" name="Freeform 24067"/>
            <p:cNvSpPr>
              <a:spLocks/>
            </p:cNvSpPr>
            <p:nvPr/>
          </p:nvSpPr>
          <p:spPr bwMode="auto">
            <a:xfrm>
              <a:off x="3024"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6" name="Freeform 24068"/>
            <p:cNvSpPr>
              <a:spLocks/>
            </p:cNvSpPr>
            <p:nvPr/>
          </p:nvSpPr>
          <p:spPr bwMode="auto">
            <a:xfrm>
              <a:off x="2852"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7" name="Freeform 24069"/>
            <p:cNvSpPr>
              <a:spLocks/>
            </p:cNvSpPr>
            <p:nvPr/>
          </p:nvSpPr>
          <p:spPr bwMode="auto">
            <a:xfrm>
              <a:off x="2309"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8" name="Freeform 24070"/>
            <p:cNvSpPr>
              <a:spLocks/>
            </p:cNvSpPr>
            <p:nvPr/>
          </p:nvSpPr>
          <p:spPr bwMode="auto">
            <a:xfrm>
              <a:off x="2681" y="1698"/>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29" name="Freeform 24071"/>
            <p:cNvSpPr>
              <a:spLocks/>
            </p:cNvSpPr>
            <p:nvPr/>
          </p:nvSpPr>
          <p:spPr bwMode="auto">
            <a:xfrm>
              <a:off x="286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0" name="Freeform 24072"/>
            <p:cNvSpPr>
              <a:spLocks/>
            </p:cNvSpPr>
            <p:nvPr/>
          </p:nvSpPr>
          <p:spPr bwMode="auto">
            <a:xfrm>
              <a:off x="3092"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1" name="Freeform 24073"/>
            <p:cNvSpPr>
              <a:spLocks/>
            </p:cNvSpPr>
            <p:nvPr/>
          </p:nvSpPr>
          <p:spPr bwMode="auto">
            <a:xfrm>
              <a:off x="331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2" name="Freeform 24074"/>
            <p:cNvSpPr>
              <a:spLocks/>
            </p:cNvSpPr>
            <p:nvPr/>
          </p:nvSpPr>
          <p:spPr bwMode="auto">
            <a:xfrm>
              <a:off x="3300" y="123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3" name="Freeform 24075"/>
            <p:cNvSpPr>
              <a:spLocks/>
            </p:cNvSpPr>
            <p:nvPr/>
          </p:nvSpPr>
          <p:spPr bwMode="auto">
            <a:xfrm>
              <a:off x="353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4" name="Freeform 24076"/>
            <p:cNvSpPr>
              <a:spLocks/>
            </p:cNvSpPr>
            <p:nvPr/>
          </p:nvSpPr>
          <p:spPr bwMode="auto">
            <a:xfrm>
              <a:off x="3527"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5" name="Freeform 24077"/>
            <p:cNvSpPr>
              <a:spLocks/>
            </p:cNvSpPr>
            <p:nvPr/>
          </p:nvSpPr>
          <p:spPr bwMode="auto">
            <a:xfrm>
              <a:off x="3615"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6" name="Freeform 24078"/>
            <p:cNvSpPr>
              <a:spLocks/>
            </p:cNvSpPr>
            <p:nvPr/>
          </p:nvSpPr>
          <p:spPr bwMode="auto">
            <a:xfrm>
              <a:off x="3551"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7" name="Freeform 24079"/>
            <p:cNvSpPr>
              <a:spLocks/>
            </p:cNvSpPr>
            <p:nvPr/>
          </p:nvSpPr>
          <p:spPr bwMode="auto">
            <a:xfrm>
              <a:off x="3228"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8" name="Freeform 24080"/>
            <p:cNvSpPr>
              <a:spLocks/>
            </p:cNvSpPr>
            <p:nvPr/>
          </p:nvSpPr>
          <p:spPr bwMode="auto">
            <a:xfrm>
              <a:off x="2904"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39" name="Freeform 24081"/>
            <p:cNvSpPr>
              <a:spLocks/>
            </p:cNvSpPr>
            <p:nvPr/>
          </p:nvSpPr>
          <p:spPr bwMode="auto">
            <a:xfrm>
              <a:off x="2533"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0" name="Freeform 24082"/>
            <p:cNvSpPr>
              <a:spLocks/>
            </p:cNvSpPr>
            <p:nvPr/>
          </p:nvSpPr>
          <p:spPr bwMode="auto">
            <a:xfrm>
              <a:off x="2928"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1" name="Freeform 24083"/>
            <p:cNvSpPr>
              <a:spLocks/>
            </p:cNvSpPr>
            <p:nvPr/>
          </p:nvSpPr>
          <p:spPr bwMode="auto">
            <a:xfrm>
              <a:off x="2948"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2" name="Freeform 24084"/>
            <p:cNvSpPr>
              <a:spLocks/>
            </p:cNvSpPr>
            <p:nvPr/>
          </p:nvSpPr>
          <p:spPr bwMode="auto">
            <a:xfrm>
              <a:off x="335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3" name="Freeform 24085"/>
            <p:cNvSpPr>
              <a:spLocks/>
            </p:cNvSpPr>
            <p:nvPr/>
          </p:nvSpPr>
          <p:spPr bwMode="auto">
            <a:xfrm>
              <a:off x="3527"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4" name="Freeform 24086"/>
            <p:cNvSpPr>
              <a:spLocks/>
            </p:cNvSpPr>
            <p:nvPr/>
          </p:nvSpPr>
          <p:spPr bwMode="auto">
            <a:xfrm>
              <a:off x="3499"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5" name="Freeform 24087"/>
            <p:cNvSpPr>
              <a:spLocks/>
            </p:cNvSpPr>
            <p:nvPr/>
          </p:nvSpPr>
          <p:spPr bwMode="auto">
            <a:xfrm>
              <a:off x="3667"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6" name="Freeform 24088"/>
            <p:cNvSpPr>
              <a:spLocks/>
            </p:cNvSpPr>
            <p:nvPr/>
          </p:nvSpPr>
          <p:spPr bwMode="auto">
            <a:xfrm>
              <a:off x="3715"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7" name="Freeform 24089"/>
            <p:cNvSpPr>
              <a:spLocks/>
            </p:cNvSpPr>
            <p:nvPr/>
          </p:nvSpPr>
          <p:spPr bwMode="auto">
            <a:xfrm>
              <a:off x="380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8" name="Freeform 24090"/>
            <p:cNvSpPr>
              <a:spLocks/>
            </p:cNvSpPr>
            <p:nvPr/>
          </p:nvSpPr>
          <p:spPr bwMode="auto">
            <a:xfrm>
              <a:off x="3859"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49" name="Freeform 24091"/>
            <p:cNvSpPr>
              <a:spLocks/>
            </p:cNvSpPr>
            <p:nvPr/>
          </p:nvSpPr>
          <p:spPr bwMode="auto">
            <a:xfrm>
              <a:off x="3475"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0" name="Freeform 24092"/>
            <p:cNvSpPr>
              <a:spLocks/>
            </p:cNvSpPr>
            <p:nvPr/>
          </p:nvSpPr>
          <p:spPr bwMode="auto">
            <a:xfrm>
              <a:off x="3148"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1" name="Freeform 24093"/>
            <p:cNvSpPr>
              <a:spLocks/>
            </p:cNvSpPr>
            <p:nvPr/>
          </p:nvSpPr>
          <p:spPr bwMode="auto">
            <a:xfrm>
              <a:off x="2864"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2" name="Freeform 24094"/>
            <p:cNvSpPr>
              <a:spLocks/>
            </p:cNvSpPr>
            <p:nvPr/>
          </p:nvSpPr>
          <p:spPr bwMode="auto">
            <a:xfrm>
              <a:off x="2573"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3" name="Freeform 24095"/>
            <p:cNvSpPr>
              <a:spLocks/>
            </p:cNvSpPr>
            <p:nvPr/>
          </p:nvSpPr>
          <p:spPr bwMode="auto">
            <a:xfrm>
              <a:off x="2756"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4" name="Freeform 24096"/>
            <p:cNvSpPr>
              <a:spLocks/>
            </p:cNvSpPr>
            <p:nvPr/>
          </p:nvSpPr>
          <p:spPr bwMode="auto">
            <a:xfrm>
              <a:off x="2760"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5" name="Freeform 24097"/>
            <p:cNvSpPr>
              <a:spLocks/>
            </p:cNvSpPr>
            <p:nvPr/>
          </p:nvSpPr>
          <p:spPr bwMode="auto">
            <a:xfrm>
              <a:off x="307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6" name="Freeform 24098"/>
            <p:cNvSpPr>
              <a:spLocks/>
            </p:cNvSpPr>
            <p:nvPr/>
          </p:nvSpPr>
          <p:spPr bwMode="auto">
            <a:xfrm>
              <a:off x="3331"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7" name="Freeform 24099"/>
            <p:cNvSpPr>
              <a:spLocks/>
            </p:cNvSpPr>
            <p:nvPr/>
          </p:nvSpPr>
          <p:spPr bwMode="auto">
            <a:xfrm>
              <a:off x="3347"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8" name="Freeform 24100"/>
            <p:cNvSpPr>
              <a:spLocks/>
            </p:cNvSpPr>
            <p:nvPr/>
          </p:nvSpPr>
          <p:spPr bwMode="auto">
            <a:xfrm>
              <a:off x="345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59" name="Freeform 24101"/>
            <p:cNvSpPr>
              <a:spLocks/>
            </p:cNvSpPr>
            <p:nvPr/>
          </p:nvSpPr>
          <p:spPr bwMode="auto">
            <a:xfrm>
              <a:off x="3523"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0" name="Freeform 24102"/>
            <p:cNvSpPr>
              <a:spLocks/>
            </p:cNvSpPr>
            <p:nvPr/>
          </p:nvSpPr>
          <p:spPr bwMode="auto">
            <a:xfrm>
              <a:off x="357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1" name="Freeform 24103"/>
            <p:cNvSpPr>
              <a:spLocks/>
            </p:cNvSpPr>
            <p:nvPr/>
          </p:nvSpPr>
          <p:spPr bwMode="auto">
            <a:xfrm>
              <a:off x="3615"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2" name="Freeform 24104"/>
            <p:cNvSpPr>
              <a:spLocks/>
            </p:cNvSpPr>
            <p:nvPr/>
          </p:nvSpPr>
          <p:spPr bwMode="auto">
            <a:xfrm>
              <a:off x="3383"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3" name="Freeform 24105"/>
            <p:cNvSpPr>
              <a:spLocks/>
            </p:cNvSpPr>
            <p:nvPr/>
          </p:nvSpPr>
          <p:spPr bwMode="auto">
            <a:xfrm>
              <a:off x="3355"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4" name="Freeform 24106"/>
            <p:cNvSpPr>
              <a:spLocks/>
            </p:cNvSpPr>
            <p:nvPr/>
          </p:nvSpPr>
          <p:spPr bwMode="auto">
            <a:xfrm>
              <a:off x="3144"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5" name="Freeform 24107"/>
            <p:cNvSpPr>
              <a:spLocks/>
            </p:cNvSpPr>
            <p:nvPr/>
          </p:nvSpPr>
          <p:spPr bwMode="auto">
            <a:xfrm>
              <a:off x="3020"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6" name="Freeform 24108"/>
            <p:cNvSpPr>
              <a:spLocks/>
            </p:cNvSpPr>
            <p:nvPr/>
          </p:nvSpPr>
          <p:spPr bwMode="auto">
            <a:xfrm>
              <a:off x="2561"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7" name="Freeform 24109"/>
            <p:cNvSpPr>
              <a:spLocks/>
            </p:cNvSpPr>
            <p:nvPr/>
          </p:nvSpPr>
          <p:spPr bwMode="auto">
            <a:xfrm>
              <a:off x="2605"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8" name="Freeform 24110"/>
            <p:cNvSpPr>
              <a:spLocks/>
            </p:cNvSpPr>
            <p:nvPr/>
          </p:nvSpPr>
          <p:spPr bwMode="auto">
            <a:xfrm>
              <a:off x="2884"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69" name="Freeform 24111"/>
            <p:cNvSpPr>
              <a:spLocks/>
            </p:cNvSpPr>
            <p:nvPr/>
          </p:nvSpPr>
          <p:spPr bwMode="auto">
            <a:xfrm>
              <a:off x="2928"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0" name="Freeform 24112"/>
            <p:cNvSpPr>
              <a:spLocks/>
            </p:cNvSpPr>
            <p:nvPr/>
          </p:nvSpPr>
          <p:spPr bwMode="auto">
            <a:xfrm>
              <a:off x="3140"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1" name="Freeform 24113"/>
            <p:cNvSpPr>
              <a:spLocks/>
            </p:cNvSpPr>
            <p:nvPr/>
          </p:nvSpPr>
          <p:spPr bwMode="auto">
            <a:xfrm>
              <a:off x="3339"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2" name="Freeform 24114"/>
            <p:cNvSpPr>
              <a:spLocks/>
            </p:cNvSpPr>
            <p:nvPr/>
          </p:nvSpPr>
          <p:spPr bwMode="auto">
            <a:xfrm>
              <a:off x="3351"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3" name="Freeform 24115"/>
            <p:cNvSpPr>
              <a:spLocks/>
            </p:cNvSpPr>
            <p:nvPr/>
          </p:nvSpPr>
          <p:spPr bwMode="auto">
            <a:xfrm>
              <a:off x="3503"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4" name="Freeform 24116"/>
            <p:cNvSpPr>
              <a:spLocks/>
            </p:cNvSpPr>
            <p:nvPr/>
          </p:nvSpPr>
          <p:spPr bwMode="auto">
            <a:xfrm>
              <a:off x="3487"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5" name="Freeform 24117"/>
            <p:cNvSpPr>
              <a:spLocks/>
            </p:cNvSpPr>
            <p:nvPr/>
          </p:nvSpPr>
          <p:spPr bwMode="auto">
            <a:xfrm>
              <a:off x="3479"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6" name="Freeform 24118"/>
            <p:cNvSpPr>
              <a:spLocks/>
            </p:cNvSpPr>
            <p:nvPr/>
          </p:nvSpPr>
          <p:spPr bwMode="auto">
            <a:xfrm>
              <a:off x="322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7" name="Freeform 24119"/>
            <p:cNvSpPr>
              <a:spLocks/>
            </p:cNvSpPr>
            <p:nvPr/>
          </p:nvSpPr>
          <p:spPr bwMode="auto">
            <a:xfrm>
              <a:off x="2880"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8" name="Freeform 24120"/>
            <p:cNvSpPr>
              <a:spLocks/>
            </p:cNvSpPr>
            <p:nvPr/>
          </p:nvSpPr>
          <p:spPr bwMode="auto">
            <a:xfrm>
              <a:off x="2549"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79" name="Freeform 24121"/>
            <p:cNvSpPr>
              <a:spLocks/>
            </p:cNvSpPr>
            <p:nvPr/>
          </p:nvSpPr>
          <p:spPr bwMode="auto">
            <a:xfrm>
              <a:off x="3136"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0" name="Freeform 24122"/>
            <p:cNvSpPr>
              <a:spLocks/>
            </p:cNvSpPr>
            <p:nvPr/>
          </p:nvSpPr>
          <p:spPr bwMode="auto">
            <a:xfrm>
              <a:off x="3559"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1" name="Freeform 24123"/>
            <p:cNvSpPr>
              <a:spLocks/>
            </p:cNvSpPr>
            <p:nvPr/>
          </p:nvSpPr>
          <p:spPr bwMode="auto">
            <a:xfrm>
              <a:off x="3651"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2" name="Freeform 24124"/>
            <p:cNvSpPr>
              <a:spLocks/>
            </p:cNvSpPr>
            <p:nvPr/>
          </p:nvSpPr>
          <p:spPr bwMode="auto">
            <a:xfrm>
              <a:off x="373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3" name="Freeform 24125"/>
            <p:cNvSpPr>
              <a:spLocks/>
            </p:cNvSpPr>
            <p:nvPr/>
          </p:nvSpPr>
          <p:spPr bwMode="auto">
            <a:xfrm>
              <a:off x="3803"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4" name="Freeform 24126"/>
            <p:cNvSpPr>
              <a:spLocks/>
            </p:cNvSpPr>
            <p:nvPr/>
          </p:nvSpPr>
          <p:spPr bwMode="auto">
            <a:xfrm>
              <a:off x="3855"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5" name="Freeform 24127"/>
            <p:cNvSpPr>
              <a:spLocks/>
            </p:cNvSpPr>
            <p:nvPr/>
          </p:nvSpPr>
          <p:spPr bwMode="auto">
            <a:xfrm>
              <a:off x="3635"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6" name="Freeform 24128"/>
            <p:cNvSpPr>
              <a:spLocks/>
            </p:cNvSpPr>
            <p:nvPr/>
          </p:nvSpPr>
          <p:spPr bwMode="auto">
            <a:xfrm>
              <a:off x="3575"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7" name="Freeform 24129"/>
            <p:cNvSpPr>
              <a:spLocks/>
            </p:cNvSpPr>
            <p:nvPr/>
          </p:nvSpPr>
          <p:spPr bwMode="auto">
            <a:xfrm>
              <a:off x="3539"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8" name="Freeform 24130"/>
            <p:cNvSpPr>
              <a:spLocks/>
            </p:cNvSpPr>
            <p:nvPr/>
          </p:nvSpPr>
          <p:spPr bwMode="auto">
            <a:xfrm>
              <a:off x="3032"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89" name="Freeform 24131"/>
            <p:cNvSpPr>
              <a:spLocks/>
            </p:cNvSpPr>
            <p:nvPr/>
          </p:nvSpPr>
          <p:spPr bwMode="auto">
            <a:xfrm>
              <a:off x="2924"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0" name="Freeform 24132"/>
            <p:cNvSpPr>
              <a:spLocks/>
            </p:cNvSpPr>
            <p:nvPr/>
          </p:nvSpPr>
          <p:spPr bwMode="auto">
            <a:xfrm>
              <a:off x="2653"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1" name="Freeform 24133"/>
            <p:cNvSpPr>
              <a:spLocks/>
            </p:cNvSpPr>
            <p:nvPr/>
          </p:nvSpPr>
          <p:spPr bwMode="auto">
            <a:xfrm>
              <a:off x="2800"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2" name="Freeform 24134"/>
            <p:cNvSpPr>
              <a:spLocks/>
            </p:cNvSpPr>
            <p:nvPr/>
          </p:nvSpPr>
          <p:spPr bwMode="auto">
            <a:xfrm>
              <a:off x="3028"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3" name="Freeform 24135"/>
            <p:cNvSpPr>
              <a:spLocks/>
            </p:cNvSpPr>
            <p:nvPr/>
          </p:nvSpPr>
          <p:spPr bwMode="auto">
            <a:xfrm>
              <a:off x="3172"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4" name="Freeform 24136"/>
            <p:cNvSpPr>
              <a:spLocks/>
            </p:cNvSpPr>
            <p:nvPr/>
          </p:nvSpPr>
          <p:spPr bwMode="auto">
            <a:xfrm>
              <a:off x="3419"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5" name="Freeform 24137"/>
            <p:cNvSpPr>
              <a:spLocks/>
            </p:cNvSpPr>
            <p:nvPr/>
          </p:nvSpPr>
          <p:spPr bwMode="auto">
            <a:xfrm>
              <a:off x="3375"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6" name="Freeform 24138"/>
            <p:cNvSpPr>
              <a:spLocks/>
            </p:cNvSpPr>
            <p:nvPr/>
          </p:nvSpPr>
          <p:spPr bwMode="auto">
            <a:xfrm>
              <a:off x="3607"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7" name="Freeform 24139"/>
            <p:cNvSpPr>
              <a:spLocks/>
            </p:cNvSpPr>
            <p:nvPr/>
          </p:nvSpPr>
          <p:spPr bwMode="auto">
            <a:xfrm>
              <a:off x="3563"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8" name="Freeform 24140"/>
            <p:cNvSpPr>
              <a:spLocks/>
            </p:cNvSpPr>
            <p:nvPr/>
          </p:nvSpPr>
          <p:spPr bwMode="auto">
            <a:xfrm>
              <a:off x="3587"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6999" name="Freeform 24141"/>
            <p:cNvSpPr>
              <a:spLocks/>
            </p:cNvSpPr>
            <p:nvPr/>
          </p:nvSpPr>
          <p:spPr bwMode="auto">
            <a:xfrm>
              <a:off x="3447"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0" name="Freeform 24142"/>
            <p:cNvSpPr>
              <a:spLocks/>
            </p:cNvSpPr>
            <p:nvPr/>
          </p:nvSpPr>
          <p:spPr bwMode="auto">
            <a:xfrm>
              <a:off x="3224"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1" name="Freeform 24143"/>
            <p:cNvSpPr>
              <a:spLocks/>
            </p:cNvSpPr>
            <p:nvPr/>
          </p:nvSpPr>
          <p:spPr bwMode="auto">
            <a:xfrm>
              <a:off x="3048"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2" name="Freeform 24144"/>
            <p:cNvSpPr>
              <a:spLocks/>
            </p:cNvSpPr>
            <p:nvPr/>
          </p:nvSpPr>
          <p:spPr bwMode="auto">
            <a:xfrm>
              <a:off x="2569"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3" name="Freeform 24145"/>
            <p:cNvSpPr>
              <a:spLocks/>
            </p:cNvSpPr>
            <p:nvPr/>
          </p:nvSpPr>
          <p:spPr bwMode="auto">
            <a:xfrm>
              <a:off x="2661"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4" name="Freeform 24146"/>
            <p:cNvSpPr>
              <a:spLocks/>
            </p:cNvSpPr>
            <p:nvPr/>
          </p:nvSpPr>
          <p:spPr bwMode="auto">
            <a:xfrm>
              <a:off x="2884"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5" name="Freeform 24147"/>
            <p:cNvSpPr>
              <a:spLocks/>
            </p:cNvSpPr>
            <p:nvPr/>
          </p:nvSpPr>
          <p:spPr bwMode="auto">
            <a:xfrm>
              <a:off x="3523"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6" name="Freeform 24148"/>
            <p:cNvSpPr>
              <a:spLocks/>
            </p:cNvSpPr>
            <p:nvPr/>
          </p:nvSpPr>
          <p:spPr bwMode="auto">
            <a:xfrm>
              <a:off x="3459"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7" name="Freeform 24149"/>
            <p:cNvSpPr>
              <a:spLocks/>
            </p:cNvSpPr>
            <p:nvPr/>
          </p:nvSpPr>
          <p:spPr bwMode="auto">
            <a:xfrm>
              <a:off x="3587"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8" name="Freeform 24150"/>
            <p:cNvSpPr>
              <a:spLocks/>
            </p:cNvSpPr>
            <p:nvPr/>
          </p:nvSpPr>
          <p:spPr bwMode="auto">
            <a:xfrm>
              <a:off x="3551"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09" name="Freeform 24151"/>
            <p:cNvSpPr>
              <a:spLocks/>
            </p:cNvSpPr>
            <p:nvPr/>
          </p:nvSpPr>
          <p:spPr bwMode="auto">
            <a:xfrm>
              <a:off x="3651"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0" name="Freeform 24152"/>
            <p:cNvSpPr>
              <a:spLocks/>
            </p:cNvSpPr>
            <p:nvPr/>
          </p:nvSpPr>
          <p:spPr bwMode="auto">
            <a:xfrm>
              <a:off x="3651"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1" name="Freeform 24153"/>
            <p:cNvSpPr>
              <a:spLocks/>
            </p:cNvSpPr>
            <p:nvPr/>
          </p:nvSpPr>
          <p:spPr bwMode="auto">
            <a:xfrm>
              <a:off x="3671"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2" name="Freeform 24154"/>
            <p:cNvSpPr>
              <a:spLocks/>
            </p:cNvSpPr>
            <p:nvPr/>
          </p:nvSpPr>
          <p:spPr bwMode="auto">
            <a:xfrm>
              <a:off x="3639"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3" name="Freeform 24155"/>
            <p:cNvSpPr>
              <a:spLocks/>
            </p:cNvSpPr>
            <p:nvPr/>
          </p:nvSpPr>
          <p:spPr bwMode="auto">
            <a:xfrm>
              <a:off x="3216"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4" name="Freeform 24156"/>
            <p:cNvSpPr>
              <a:spLocks/>
            </p:cNvSpPr>
            <p:nvPr/>
          </p:nvSpPr>
          <p:spPr bwMode="auto">
            <a:xfrm>
              <a:off x="3887"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5" name="Freeform 24157"/>
            <p:cNvSpPr>
              <a:spLocks/>
            </p:cNvSpPr>
            <p:nvPr/>
          </p:nvSpPr>
          <p:spPr bwMode="auto">
            <a:xfrm>
              <a:off x="3791"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6" name="Freeform 24158"/>
            <p:cNvSpPr>
              <a:spLocks/>
            </p:cNvSpPr>
            <p:nvPr/>
          </p:nvSpPr>
          <p:spPr bwMode="auto">
            <a:xfrm>
              <a:off x="3651"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7" name="Freeform 24159"/>
            <p:cNvSpPr>
              <a:spLocks/>
            </p:cNvSpPr>
            <p:nvPr/>
          </p:nvSpPr>
          <p:spPr bwMode="auto">
            <a:xfrm>
              <a:off x="3683"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8" name="Freeform 24160"/>
            <p:cNvSpPr>
              <a:spLocks/>
            </p:cNvSpPr>
            <p:nvPr/>
          </p:nvSpPr>
          <p:spPr bwMode="auto">
            <a:xfrm>
              <a:off x="3715"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19" name="Freeform 24161"/>
            <p:cNvSpPr>
              <a:spLocks/>
            </p:cNvSpPr>
            <p:nvPr/>
          </p:nvSpPr>
          <p:spPr bwMode="auto">
            <a:xfrm>
              <a:off x="3663"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0" name="Freeform 24162"/>
            <p:cNvSpPr>
              <a:spLocks/>
            </p:cNvSpPr>
            <p:nvPr/>
          </p:nvSpPr>
          <p:spPr bwMode="auto">
            <a:xfrm>
              <a:off x="3711"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1" name="Freeform 24163"/>
            <p:cNvSpPr>
              <a:spLocks/>
            </p:cNvSpPr>
            <p:nvPr/>
          </p:nvSpPr>
          <p:spPr bwMode="auto">
            <a:xfrm>
              <a:off x="3891"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2" name="Freeform 24164"/>
            <p:cNvSpPr>
              <a:spLocks/>
            </p:cNvSpPr>
            <p:nvPr/>
          </p:nvSpPr>
          <p:spPr bwMode="auto">
            <a:xfrm>
              <a:off x="3699"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3" name="Freeform 24165"/>
            <p:cNvSpPr>
              <a:spLocks/>
            </p:cNvSpPr>
            <p:nvPr/>
          </p:nvSpPr>
          <p:spPr bwMode="auto">
            <a:xfrm>
              <a:off x="4082"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4" name="Freeform 24166"/>
            <p:cNvSpPr>
              <a:spLocks/>
            </p:cNvSpPr>
            <p:nvPr/>
          </p:nvSpPr>
          <p:spPr bwMode="auto">
            <a:xfrm>
              <a:off x="4030"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5" name="Freeform 24167"/>
            <p:cNvSpPr>
              <a:spLocks/>
            </p:cNvSpPr>
            <p:nvPr/>
          </p:nvSpPr>
          <p:spPr bwMode="auto">
            <a:xfrm>
              <a:off x="4058"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6" name="Freeform 24168"/>
            <p:cNvSpPr>
              <a:spLocks/>
            </p:cNvSpPr>
            <p:nvPr/>
          </p:nvSpPr>
          <p:spPr bwMode="auto">
            <a:xfrm>
              <a:off x="3911"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7" name="Freeform 24169"/>
            <p:cNvSpPr>
              <a:spLocks/>
            </p:cNvSpPr>
            <p:nvPr/>
          </p:nvSpPr>
          <p:spPr bwMode="auto">
            <a:xfrm>
              <a:off x="388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8" name="Freeform 24170"/>
            <p:cNvSpPr>
              <a:spLocks/>
            </p:cNvSpPr>
            <p:nvPr/>
          </p:nvSpPr>
          <p:spPr bwMode="auto">
            <a:xfrm>
              <a:off x="3575"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29" name="Freeform 24171"/>
            <p:cNvSpPr>
              <a:spLocks/>
            </p:cNvSpPr>
            <p:nvPr/>
          </p:nvSpPr>
          <p:spPr bwMode="auto">
            <a:xfrm>
              <a:off x="3511"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0" name="Freeform 24172"/>
            <p:cNvSpPr>
              <a:spLocks/>
            </p:cNvSpPr>
            <p:nvPr/>
          </p:nvSpPr>
          <p:spPr bwMode="auto">
            <a:xfrm>
              <a:off x="3272"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1" name="Freeform 24173"/>
            <p:cNvSpPr>
              <a:spLocks/>
            </p:cNvSpPr>
            <p:nvPr/>
          </p:nvSpPr>
          <p:spPr bwMode="auto">
            <a:xfrm>
              <a:off x="3691"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2" name="Freeform 24174"/>
            <p:cNvSpPr>
              <a:spLocks/>
            </p:cNvSpPr>
            <p:nvPr/>
          </p:nvSpPr>
          <p:spPr bwMode="auto">
            <a:xfrm>
              <a:off x="3859"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3" name="Freeform 24175"/>
            <p:cNvSpPr>
              <a:spLocks/>
            </p:cNvSpPr>
            <p:nvPr/>
          </p:nvSpPr>
          <p:spPr bwMode="auto">
            <a:xfrm>
              <a:off x="4014"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4" name="Freeform 24176"/>
            <p:cNvSpPr>
              <a:spLocks/>
            </p:cNvSpPr>
            <p:nvPr/>
          </p:nvSpPr>
          <p:spPr bwMode="auto">
            <a:xfrm>
              <a:off x="4034"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5" name="Freeform 24177"/>
            <p:cNvSpPr>
              <a:spLocks/>
            </p:cNvSpPr>
            <p:nvPr/>
          </p:nvSpPr>
          <p:spPr bwMode="auto">
            <a:xfrm>
              <a:off x="4054"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6" name="Freeform 24178"/>
            <p:cNvSpPr>
              <a:spLocks/>
            </p:cNvSpPr>
            <p:nvPr/>
          </p:nvSpPr>
          <p:spPr bwMode="auto">
            <a:xfrm>
              <a:off x="4246"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7" name="Freeform 24179"/>
            <p:cNvSpPr>
              <a:spLocks/>
            </p:cNvSpPr>
            <p:nvPr/>
          </p:nvSpPr>
          <p:spPr bwMode="auto">
            <a:xfrm>
              <a:off x="4006"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8" name="Freeform 24180"/>
            <p:cNvSpPr>
              <a:spLocks/>
            </p:cNvSpPr>
            <p:nvPr/>
          </p:nvSpPr>
          <p:spPr bwMode="auto">
            <a:xfrm>
              <a:off x="4118"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39" name="Freeform 24181"/>
            <p:cNvSpPr>
              <a:spLocks/>
            </p:cNvSpPr>
            <p:nvPr/>
          </p:nvSpPr>
          <p:spPr bwMode="auto">
            <a:xfrm>
              <a:off x="4138"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0" name="Freeform 24182"/>
            <p:cNvSpPr>
              <a:spLocks/>
            </p:cNvSpPr>
            <p:nvPr/>
          </p:nvSpPr>
          <p:spPr bwMode="auto">
            <a:xfrm>
              <a:off x="3615"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1" name="Freeform 24183"/>
            <p:cNvSpPr>
              <a:spLocks/>
            </p:cNvSpPr>
            <p:nvPr/>
          </p:nvSpPr>
          <p:spPr bwMode="auto">
            <a:xfrm>
              <a:off x="3232"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2" name="Freeform 24184"/>
            <p:cNvSpPr>
              <a:spLocks/>
            </p:cNvSpPr>
            <p:nvPr/>
          </p:nvSpPr>
          <p:spPr bwMode="auto">
            <a:xfrm>
              <a:off x="2912"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3" name="Freeform 24185"/>
            <p:cNvSpPr>
              <a:spLocks/>
            </p:cNvSpPr>
            <p:nvPr/>
          </p:nvSpPr>
          <p:spPr bwMode="auto">
            <a:xfrm>
              <a:off x="2784"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4" name="Freeform 24186"/>
            <p:cNvSpPr>
              <a:spLocks/>
            </p:cNvSpPr>
            <p:nvPr/>
          </p:nvSpPr>
          <p:spPr bwMode="auto">
            <a:xfrm>
              <a:off x="329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5" name="Freeform 24187"/>
            <p:cNvSpPr>
              <a:spLocks/>
            </p:cNvSpPr>
            <p:nvPr/>
          </p:nvSpPr>
          <p:spPr bwMode="auto">
            <a:xfrm>
              <a:off x="3331"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6" name="Freeform 24188"/>
            <p:cNvSpPr>
              <a:spLocks/>
            </p:cNvSpPr>
            <p:nvPr/>
          </p:nvSpPr>
          <p:spPr bwMode="auto">
            <a:xfrm>
              <a:off x="346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7" name="Freeform 24189"/>
            <p:cNvSpPr>
              <a:spLocks/>
            </p:cNvSpPr>
            <p:nvPr/>
          </p:nvSpPr>
          <p:spPr bwMode="auto">
            <a:xfrm>
              <a:off x="3819"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8" name="Freeform 24190"/>
            <p:cNvSpPr>
              <a:spLocks/>
            </p:cNvSpPr>
            <p:nvPr/>
          </p:nvSpPr>
          <p:spPr bwMode="auto">
            <a:xfrm>
              <a:off x="3759"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49" name="Freeform 24191"/>
            <p:cNvSpPr>
              <a:spLocks/>
            </p:cNvSpPr>
            <p:nvPr/>
          </p:nvSpPr>
          <p:spPr bwMode="auto">
            <a:xfrm>
              <a:off x="3926"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0" name="Freeform 24192"/>
            <p:cNvSpPr>
              <a:spLocks/>
            </p:cNvSpPr>
            <p:nvPr/>
          </p:nvSpPr>
          <p:spPr bwMode="auto">
            <a:xfrm>
              <a:off x="3942"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1" name="Freeform 24193"/>
            <p:cNvSpPr>
              <a:spLocks/>
            </p:cNvSpPr>
            <p:nvPr/>
          </p:nvSpPr>
          <p:spPr bwMode="auto">
            <a:xfrm>
              <a:off x="3899"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2" name="Freeform 24194"/>
            <p:cNvSpPr>
              <a:spLocks/>
            </p:cNvSpPr>
            <p:nvPr/>
          </p:nvSpPr>
          <p:spPr bwMode="auto">
            <a:xfrm>
              <a:off x="3911"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3" name="Freeform 24195"/>
            <p:cNvSpPr>
              <a:spLocks/>
            </p:cNvSpPr>
            <p:nvPr/>
          </p:nvSpPr>
          <p:spPr bwMode="auto">
            <a:xfrm>
              <a:off x="3563"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4" name="Freeform 24196"/>
            <p:cNvSpPr>
              <a:spLocks/>
            </p:cNvSpPr>
            <p:nvPr/>
          </p:nvSpPr>
          <p:spPr bwMode="auto">
            <a:xfrm>
              <a:off x="3264"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5" name="Freeform 24197"/>
            <p:cNvSpPr>
              <a:spLocks/>
            </p:cNvSpPr>
            <p:nvPr/>
          </p:nvSpPr>
          <p:spPr bwMode="auto">
            <a:xfrm>
              <a:off x="2884"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6" name="Freeform 24198"/>
            <p:cNvSpPr>
              <a:spLocks/>
            </p:cNvSpPr>
            <p:nvPr/>
          </p:nvSpPr>
          <p:spPr bwMode="auto">
            <a:xfrm>
              <a:off x="2872"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7" name="Freeform 24199"/>
            <p:cNvSpPr>
              <a:spLocks/>
            </p:cNvSpPr>
            <p:nvPr/>
          </p:nvSpPr>
          <p:spPr bwMode="auto">
            <a:xfrm>
              <a:off x="3867"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8" name="Freeform 24200"/>
            <p:cNvSpPr>
              <a:spLocks/>
            </p:cNvSpPr>
            <p:nvPr/>
          </p:nvSpPr>
          <p:spPr bwMode="auto">
            <a:xfrm>
              <a:off x="4090"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59" name="Freeform 24201"/>
            <p:cNvSpPr>
              <a:spLocks/>
            </p:cNvSpPr>
            <p:nvPr/>
          </p:nvSpPr>
          <p:spPr bwMode="auto">
            <a:xfrm>
              <a:off x="4210"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0" name="Freeform 24202"/>
            <p:cNvSpPr>
              <a:spLocks/>
            </p:cNvSpPr>
            <p:nvPr/>
          </p:nvSpPr>
          <p:spPr bwMode="auto">
            <a:xfrm>
              <a:off x="4254"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1" name="Freeform 24203"/>
            <p:cNvSpPr>
              <a:spLocks/>
            </p:cNvSpPr>
            <p:nvPr/>
          </p:nvSpPr>
          <p:spPr bwMode="auto">
            <a:xfrm>
              <a:off x="4058"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2" name="Freeform 24204"/>
            <p:cNvSpPr>
              <a:spLocks/>
            </p:cNvSpPr>
            <p:nvPr/>
          </p:nvSpPr>
          <p:spPr bwMode="auto">
            <a:xfrm>
              <a:off x="4030"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3" name="Freeform 24205"/>
            <p:cNvSpPr>
              <a:spLocks/>
            </p:cNvSpPr>
            <p:nvPr/>
          </p:nvSpPr>
          <p:spPr bwMode="auto">
            <a:xfrm>
              <a:off x="4050"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4" name="Freeform 24206"/>
            <p:cNvSpPr>
              <a:spLocks/>
            </p:cNvSpPr>
            <p:nvPr/>
          </p:nvSpPr>
          <p:spPr bwMode="auto">
            <a:xfrm>
              <a:off x="4042"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5" name="Freeform 24207"/>
            <p:cNvSpPr>
              <a:spLocks/>
            </p:cNvSpPr>
            <p:nvPr/>
          </p:nvSpPr>
          <p:spPr bwMode="auto">
            <a:xfrm>
              <a:off x="3922"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6" name="Freeform 24208"/>
            <p:cNvSpPr>
              <a:spLocks/>
            </p:cNvSpPr>
            <p:nvPr/>
          </p:nvSpPr>
          <p:spPr bwMode="auto">
            <a:xfrm>
              <a:off x="3543"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7" name="Freeform 24209"/>
            <p:cNvSpPr>
              <a:spLocks/>
            </p:cNvSpPr>
            <p:nvPr/>
          </p:nvSpPr>
          <p:spPr bwMode="auto">
            <a:xfrm>
              <a:off x="385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8" name="Freeform 24210"/>
            <p:cNvSpPr>
              <a:spLocks/>
            </p:cNvSpPr>
            <p:nvPr/>
          </p:nvSpPr>
          <p:spPr bwMode="auto">
            <a:xfrm>
              <a:off x="3547"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69" name="Freeform 24211"/>
            <p:cNvSpPr>
              <a:spLocks/>
            </p:cNvSpPr>
            <p:nvPr/>
          </p:nvSpPr>
          <p:spPr bwMode="auto">
            <a:xfrm>
              <a:off x="3631"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0" name="Freeform 24212"/>
            <p:cNvSpPr>
              <a:spLocks/>
            </p:cNvSpPr>
            <p:nvPr/>
          </p:nvSpPr>
          <p:spPr bwMode="auto">
            <a:xfrm>
              <a:off x="3479"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1" name="Freeform 24213"/>
            <p:cNvSpPr>
              <a:spLocks/>
            </p:cNvSpPr>
            <p:nvPr/>
          </p:nvSpPr>
          <p:spPr bwMode="auto">
            <a:xfrm>
              <a:off x="3679"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2" name="Freeform 24214"/>
            <p:cNvSpPr>
              <a:spLocks/>
            </p:cNvSpPr>
            <p:nvPr/>
          </p:nvSpPr>
          <p:spPr bwMode="auto">
            <a:xfrm>
              <a:off x="3695"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3" name="Freeform 24215"/>
            <p:cNvSpPr>
              <a:spLocks/>
            </p:cNvSpPr>
            <p:nvPr/>
          </p:nvSpPr>
          <p:spPr bwMode="auto">
            <a:xfrm>
              <a:off x="3883"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4" name="Freeform 24216"/>
            <p:cNvSpPr>
              <a:spLocks/>
            </p:cNvSpPr>
            <p:nvPr/>
          </p:nvSpPr>
          <p:spPr bwMode="auto">
            <a:xfrm>
              <a:off x="4262"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5" name="Freeform 24217"/>
            <p:cNvSpPr>
              <a:spLocks/>
            </p:cNvSpPr>
            <p:nvPr/>
          </p:nvSpPr>
          <p:spPr bwMode="auto">
            <a:xfrm>
              <a:off x="4238"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6" name="Freeform 24218"/>
            <p:cNvSpPr>
              <a:spLocks/>
            </p:cNvSpPr>
            <p:nvPr/>
          </p:nvSpPr>
          <p:spPr bwMode="auto">
            <a:xfrm>
              <a:off x="4298"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7" name="Freeform 24219"/>
            <p:cNvSpPr>
              <a:spLocks/>
            </p:cNvSpPr>
            <p:nvPr/>
          </p:nvSpPr>
          <p:spPr bwMode="auto">
            <a:xfrm>
              <a:off x="4230"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8" name="Freeform 24220"/>
            <p:cNvSpPr>
              <a:spLocks/>
            </p:cNvSpPr>
            <p:nvPr/>
          </p:nvSpPr>
          <p:spPr bwMode="auto">
            <a:xfrm>
              <a:off x="4406"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79" name="Freeform 24221"/>
            <p:cNvSpPr>
              <a:spLocks/>
            </p:cNvSpPr>
            <p:nvPr/>
          </p:nvSpPr>
          <p:spPr bwMode="auto">
            <a:xfrm>
              <a:off x="4318"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0" name="Freeform 24222"/>
            <p:cNvSpPr>
              <a:spLocks/>
            </p:cNvSpPr>
            <p:nvPr/>
          </p:nvSpPr>
          <p:spPr bwMode="auto">
            <a:xfrm>
              <a:off x="4402"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1" name="Freeform 24223"/>
            <p:cNvSpPr>
              <a:spLocks/>
            </p:cNvSpPr>
            <p:nvPr/>
          </p:nvSpPr>
          <p:spPr bwMode="auto">
            <a:xfrm>
              <a:off x="3930"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2" name="Freeform 24224"/>
            <p:cNvSpPr>
              <a:spLocks/>
            </p:cNvSpPr>
            <p:nvPr/>
          </p:nvSpPr>
          <p:spPr bwMode="auto">
            <a:xfrm>
              <a:off x="3423"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3" name="Freeform 24225"/>
            <p:cNvSpPr>
              <a:spLocks/>
            </p:cNvSpPr>
            <p:nvPr/>
          </p:nvSpPr>
          <p:spPr bwMode="auto">
            <a:xfrm>
              <a:off x="3100"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4" name="Freeform 24226"/>
            <p:cNvSpPr>
              <a:spLocks/>
            </p:cNvSpPr>
            <p:nvPr/>
          </p:nvSpPr>
          <p:spPr bwMode="auto">
            <a:xfrm>
              <a:off x="2924"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5" name="Freeform 24227"/>
            <p:cNvSpPr>
              <a:spLocks/>
            </p:cNvSpPr>
            <p:nvPr/>
          </p:nvSpPr>
          <p:spPr bwMode="auto">
            <a:xfrm>
              <a:off x="2848"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6" name="Freeform 24228"/>
            <p:cNvSpPr>
              <a:spLocks/>
            </p:cNvSpPr>
            <p:nvPr/>
          </p:nvSpPr>
          <p:spPr bwMode="auto">
            <a:xfrm>
              <a:off x="3024"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7" name="Freeform 24229"/>
            <p:cNvSpPr>
              <a:spLocks/>
            </p:cNvSpPr>
            <p:nvPr/>
          </p:nvSpPr>
          <p:spPr bwMode="auto">
            <a:xfrm>
              <a:off x="3288"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8" name="Freeform 24230"/>
            <p:cNvSpPr>
              <a:spLocks/>
            </p:cNvSpPr>
            <p:nvPr/>
          </p:nvSpPr>
          <p:spPr bwMode="auto">
            <a:xfrm>
              <a:off x="3391"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89" name="Freeform 24231"/>
            <p:cNvSpPr>
              <a:spLocks/>
            </p:cNvSpPr>
            <p:nvPr/>
          </p:nvSpPr>
          <p:spPr bwMode="auto">
            <a:xfrm>
              <a:off x="3443"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0" name="Freeform 24232"/>
            <p:cNvSpPr>
              <a:spLocks/>
            </p:cNvSpPr>
            <p:nvPr/>
          </p:nvSpPr>
          <p:spPr bwMode="auto">
            <a:xfrm>
              <a:off x="3555"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1" name="Freeform 24233"/>
            <p:cNvSpPr>
              <a:spLocks/>
            </p:cNvSpPr>
            <p:nvPr/>
          </p:nvSpPr>
          <p:spPr bwMode="auto">
            <a:xfrm>
              <a:off x="3543"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2" name="Freeform 24234"/>
            <p:cNvSpPr>
              <a:spLocks/>
            </p:cNvSpPr>
            <p:nvPr/>
          </p:nvSpPr>
          <p:spPr bwMode="auto">
            <a:xfrm>
              <a:off x="3583"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3" name="Freeform 24235"/>
            <p:cNvSpPr>
              <a:spLocks/>
            </p:cNvSpPr>
            <p:nvPr/>
          </p:nvSpPr>
          <p:spPr bwMode="auto">
            <a:xfrm>
              <a:off x="3615"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4" name="Freeform 24236"/>
            <p:cNvSpPr>
              <a:spLocks/>
            </p:cNvSpPr>
            <p:nvPr/>
          </p:nvSpPr>
          <p:spPr bwMode="auto">
            <a:xfrm>
              <a:off x="3268"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5" name="Freeform 24237"/>
            <p:cNvSpPr>
              <a:spLocks/>
            </p:cNvSpPr>
            <p:nvPr/>
          </p:nvSpPr>
          <p:spPr bwMode="auto">
            <a:xfrm>
              <a:off x="3080"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6" name="Freeform 24238"/>
            <p:cNvSpPr>
              <a:spLocks/>
            </p:cNvSpPr>
            <p:nvPr/>
          </p:nvSpPr>
          <p:spPr bwMode="auto">
            <a:xfrm>
              <a:off x="2820"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7" name="Freeform 24239"/>
            <p:cNvSpPr>
              <a:spLocks/>
            </p:cNvSpPr>
            <p:nvPr/>
          </p:nvSpPr>
          <p:spPr bwMode="auto">
            <a:xfrm>
              <a:off x="2625"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8" name="Freeform 24240"/>
            <p:cNvSpPr>
              <a:spLocks/>
            </p:cNvSpPr>
            <p:nvPr/>
          </p:nvSpPr>
          <p:spPr bwMode="auto">
            <a:xfrm>
              <a:off x="305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099" name="Freeform 24241"/>
            <p:cNvSpPr>
              <a:spLocks/>
            </p:cNvSpPr>
            <p:nvPr/>
          </p:nvSpPr>
          <p:spPr bwMode="auto">
            <a:xfrm>
              <a:off x="3339"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0" name="Freeform 24242"/>
            <p:cNvSpPr>
              <a:spLocks/>
            </p:cNvSpPr>
            <p:nvPr/>
          </p:nvSpPr>
          <p:spPr bwMode="auto">
            <a:xfrm>
              <a:off x="3631"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1" name="Freeform 24243"/>
            <p:cNvSpPr>
              <a:spLocks/>
            </p:cNvSpPr>
            <p:nvPr/>
          </p:nvSpPr>
          <p:spPr bwMode="auto">
            <a:xfrm>
              <a:off x="3611"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2" name="Freeform 24244"/>
            <p:cNvSpPr>
              <a:spLocks/>
            </p:cNvSpPr>
            <p:nvPr/>
          </p:nvSpPr>
          <p:spPr bwMode="auto">
            <a:xfrm>
              <a:off x="3687"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3" name="Freeform 24245"/>
            <p:cNvSpPr>
              <a:spLocks/>
            </p:cNvSpPr>
            <p:nvPr/>
          </p:nvSpPr>
          <p:spPr bwMode="auto">
            <a:xfrm>
              <a:off x="3895"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4" name="Freeform 24246"/>
            <p:cNvSpPr>
              <a:spLocks/>
            </p:cNvSpPr>
            <p:nvPr/>
          </p:nvSpPr>
          <p:spPr bwMode="auto">
            <a:xfrm>
              <a:off x="3847"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5" name="Freeform 24247"/>
            <p:cNvSpPr>
              <a:spLocks/>
            </p:cNvSpPr>
            <p:nvPr/>
          </p:nvSpPr>
          <p:spPr bwMode="auto">
            <a:xfrm>
              <a:off x="3950"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6" name="Freeform 24248"/>
            <p:cNvSpPr>
              <a:spLocks/>
            </p:cNvSpPr>
            <p:nvPr/>
          </p:nvSpPr>
          <p:spPr bwMode="auto">
            <a:xfrm>
              <a:off x="3919" y="987"/>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107" name="Freeform 24249"/>
            <p:cNvSpPr>
              <a:spLocks/>
            </p:cNvSpPr>
            <p:nvPr/>
          </p:nvSpPr>
          <p:spPr bwMode="auto">
            <a:xfrm>
              <a:off x="3435"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8" name="Freeform 24250"/>
            <p:cNvSpPr>
              <a:spLocks/>
            </p:cNvSpPr>
            <p:nvPr/>
          </p:nvSpPr>
          <p:spPr bwMode="auto">
            <a:xfrm>
              <a:off x="3363"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09" name="Freeform 24251"/>
            <p:cNvSpPr>
              <a:spLocks/>
            </p:cNvSpPr>
            <p:nvPr/>
          </p:nvSpPr>
          <p:spPr bwMode="auto">
            <a:xfrm>
              <a:off x="302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110" name="Freeform 24252"/>
            <p:cNvSpPr>
              <a:spLocks/>
            </p:cNvSpPr>
            <p:nvPr/>
          </p:nvSpPr>
          <p:spPr bwMode="auto">
            <a:xfrm>
              <a:off x="2960"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1" name="Freeform 24253"/>
            <p:cNvSpPr>
              <a:spLocks/>
            </p:cNvSpPr>
            <p:nvPr/>
          </p:nvSpPr>
          <p:spPr bwMode="auto">
            <a:xfrm>
              <a:off x="3160"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2" name="Freeform 24254"/>
            <p:cNvSpPr>
              <a:spLocks/>
            </p:cNvSpPr>
            <p:nvPr/>
          </p:nvSpPr>
          <p:spPr bwMode="auto">
            <a:xfrm>
              <a:off x="3256"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3" name="Freeform 24255"/>
            <p:cNvSpPr>
              <a:spLocks/>
            </p:cNvSpPr>
            <p:nvPr/>
          </p:nvSpPr>
          <p:spPr bwMode="auto">
            <a:xfrm>
              <a:off x="3511"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4" name="Freeform 24256"/>
            <p:cNvSpPr>
              <a:spLocks/>
            </p:cNvSpPr>
            <p:nvPr/>
          </p:nvSpPr>
          <p:spPr bwMode="auto">
            <a:xfrm>
              <a:off x="3695"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5" name="Freeform 24257"/>
            <p:cNvSpPr>
              <a:spLocks/>
            </p:cNvSpPr>
            <p:nvPr/>
          </p:nvSpPr>
          <p:spPr bwMode="auto">
            <a:xfrm>
              <a:off x="3879"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6" name="Freeform 24258"/>
            <p:cNvSpPr>
              <a:spLocks/>
            </p:cNvSpPr>
            <p:nvPr/>
          </p:nvSpPr>
          <p:spPr bwMode="auto">
            <a:xfrm>
              <a:off x="4006"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7" name="Freeform 24259"/>
            <p:cNvSpPr>
              <a:spLocks/>
            </p:cNvSpPr>
            <p:nvPr/>
          </p:nvSpPr>
          <p:spPr bwMode="auto">
            <a:xfrm>
              <a:off x="3974"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8" name="Freeform 24260"/>
            <p:cNvSpPr>
              <a:spLocks/>
            </p:cNvSpPr>
            <p:nvPr/>
          </p:nvSpPr>
          <p:spPr bwMode="auto">
            <a:xfrm>
              <a:off x="4098"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19" name="Freeform 24261"/>
            <p:cNvSpPr>
              <a:spLocks/>
            </p:cNvSpPr>
            <p:nvPr/>
          </p:nvSpPr>
          <p:spPr bwMode="auto">
            <a:xfrm>
              <a:off x="4022"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0" name="Freeform 24262"/>
            <p:cNvSpPr>
              <a:spLocks/>
            </p:cNvSpPr>
            <p:nvPr/>
          </p:nvSpPr>
          <p:spPr bwMode="auto">
            <a:xfrm>
              <a:off x="3631"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1" name="Freeform 24263"/>
            <p:cNvSpPr>
              <a:spLocks/>
            </p:cNvSpPr>
            <p:nvPr/>
          </p:nvSpPr>
          <p:spPr bwMode="auto">
            <a:xfrm>
              <a:off x="3663"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2" name="Freeform 24264"/>
            <p:cNvSpPr>
              <a:spLocks/>
            </p:cNvSpPr>
            <p:nvPr/>
          </p:nvSpPr>
          <p:spPr bwMode="auto">
            <a:xfrm>
              <a:off x="330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3" name="Freeform 24265"/>
            <p:cNvSpPr>
              <a:spLocks/>
            </p:cNvSpPr>
            <p:nvPr/>
          </p:nvSpPr>
          <p:spPr bwMode="auto">
            <a:xfrm>
              <a:off x="3355"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4" name="Freeform 24266"/>
            <p:cNvSpPr>
              <a:spLocks/>
            </p:cNvSpPr>
            <p:nvPr/>
          </p:nvSpPr>
          <p:spPr bwMode="auto">
            <a:xfrm>
              <a:off x="3232"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5" name="Freeform 24267"/>
            <p:cNvSpPr>
              <a:spLocks/>
            </p:cNvSpPr>
            <p:nvPr/>
          </p:nvSpPr>
          <p:spPr bwMode="auto">
            <a:xfrm>
              <a:off x="3252"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6" name="Freeform 24268"/>
            <p:cNvSpPr>
              <a:spLocks/>
            </p:cNvSpPr>
            <p:nvPr/>
          </p:nvSpPr>
          <p:spPr bwMode="auto">
            <a:xfrm>
              <a:off x="3503"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7" name="Freeform 24269"/>
            <p:cNvSpPr>
              <a:spLocks/>
            </p:cNvSpPr>
            <p:nvPr/>
          </p:nvSpPr>
          <p:spPr bwMode="auto">
            <a:xfrm>
              <a:off x="3523"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8" name="Freeform 24270"/>
            <p:cNvSpPr>
              <a:spLocks/>
            </p:cNvSpPr>
            <p:nvPr/>
          </p:nvSpPr>
          <p:spPr bwMode="auto">
            <a:xfrm>
              <a:off x="3879"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29" name="Freeform 24271"/>
            <p:cNvSpPr>
              <a:spLocks/>
            </p:cNvSpPr>
            <p:nvPr/>
          </p:nvSpPr>
          <p:spPr bwMode="auto">
            <a:xfrm>
              <a:off x="3919" y="1027"/>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130" name="Freeform 24272"/>
            <p:cNvSpPr>
              <a:spLocks/>
            </p:cNvSpPr>
            <p:nvPr/>
          </p:nvSpPr>
          <p:spPr bwMode="auto">
            <a:xfrm>
              <a:off x="4130"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131" name="Freeform 24273"/>
            <p:cNvSpPr>
              <a:spLocks/>
            </p:cNvSpPr>
            <p:nvPr/>
          </p:nvSpPr>
          <p:spPr bwMode="auto">
            <a:xfrm>
              <a:off x="3990"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2" name="Freeform 24274"/>
            <p:cNvSpPr>
              <a:spLocks/>
            </p:cNvSpPr>
            <p:nvPr/>
          </p:nvSpPr>
          <p:spPr bwMode="auto">
            <a:xfrm>
              <a:off x="4054"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3" name="Freeform 24275"/>
            <p:cNvSpPr>
              <a:spLocks/>
            </p:cNvSpPr>
            <p:nvPr/>
          </p:nvSpPr>
          <p:spPr bwMode="auto">
            <a:xfrm>
              <a:off x="3863"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4" name="Freeform 24276"/>
            <p:cNvSpPr>
              <a:spLocks/>
            </p:cNvSpPr>
            <p:nvPr/>
          </p:nvSpPr>
          <p:spPr bwMode="auto">
            <a:xfrm>
              <a:off x="3743"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5" name="Freeform 24277"/>
            <p:cNvSpPr>
              <a:spLocks/>
            </p:cNvSpPr>
            <p:nvPr/>
          </p:nvSpPr>
          <p:spPr bwMode="auto">
            <a:xfrm>
              <a:off x="3076"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6" name="Freeform 24278"/>
            <p:cNvSpPr>
              <a:spLocks/>
            </p:cNvSpPr>
            <p:nvPr/>
          </p:nvSpPr>
          <p:spPr bwMode="auto">
            <a:xfrm>
              <a:off x="2756"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7" name="Freeform 24279"/>
            <p:cNvSpPr>
              <a:spLocks/>
            </p:cNvSpPr>
            <p:nvPr/>
          </p:nvSpPr>
          <p:spPr bwMode="auto">
            <a:xfrm>
              <a:off x="2573"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8" name="Freeform 24280"/>
            <p:cNvSpPr>
              <a:spLocks/>
            </p:cNvSpPr>
            <p:nvPr/>
          </p:nvSpPr>
          <p:spPr bwMode="auto">
            <a:xfrm>
              <a:off x="2700"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39" name="Freeform 24281"/>
            <p:cNvSpPr>
              <a:spLocks/>
            </p:cNvSpPr>
            <p:nvPr/>
          </p:nvSpPr>
          <p:spPr bwMode="auto">
            <a:xfrm>
              <a:off x="2932"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0" name="Freeform 24282"/>
            <p:cNvSpPr>
              <a:spLocks/>
            </p:cNvSpPr>
            <p:nvPr/>
          </p:nvSpPr>
          <p:spPr bwMode="auto">
            <a:xfrm>
              <a:off x="3024"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1" name="Freeform 24283"/>
            <p:cNvSpPr>
              <a:spLocks/>
            </p:cNvSpPr>
            <p:nvPr/>
          </p:nvSpPr>
          <p:spPr bwMode="auto">
            <a:xfrm>
              <a:off x="320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2" name="Freeform 24284"/>
            <p:cNvSpPr>
              <a:spLocks/>
            </p:cNvSpPr>
            <p:nvPr/>
          </p:nvSpPr>
          <p:spPr bwMode="auto">
            <a:xfrm>
              <a:off x="3615"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3" name="Freeform 24285"/>
            <p:cNvSpPr>
              <a:spLocks/>
            </p:cNvSpPr>
            <p:nvPr/>
          </p:nvSpPr>
          <p:spPr bwMode="auto">
            <a:xfrm>
              <a:off x="3451"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4" name="Freeform 24286"/>
            <p:cNvSpPr>
              <a:spLocks/>
            </p:cNvSpPr>
            <p:nvPr/>
          </p:nvSpPr>
          <p:spPr bwMode="auto">
            <a:xfrm>
              <a:off x="3491"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5" name="Freeform 24287"/>
            <p:cNvSpPr>
              <a:spLocks/>
            </p:cNvSpPr>
            <p:nvPr/>
          </p:nvSpPr>
          <p:spPr bwMode="auto">
            <a:xfrm>
              <a:off x="3775"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6" name="Freeform 24288"/>
            <p:cNvSpPr>
              <a:spLocks/>
            </p:cNvSpPr>
            <p:nvPr/>
          </p:nvSpPr>
          <p:spPr bwMode="auto">
            <a:xfrm>
              <a:off x="3739"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7" name="Freeform 24289"/>
            <p:cNvSpPr>
              <a:spLocks/>
            </p:cNvSpPr>
            <p:nvPr/>
          </p:nvSpPr>
          <p:spPr bwMode="auto">
            <a:xfrm>
              <a:off x="3687"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8" name="Freeform 24290"/>
            <p:cNvSpPr>
              <a:spLocks/>
            </p:cNvSpPr>
            <p:nvPr/>
          </p:nvSpPr>
          <p:spPr bwMode="auto">
            <a:xfrm>
              <a:off x="3587"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49" name="Freeform 24291"/>
            <p:cNvSpPr>
              <a:spLocks/>
            </p:cNvSpPr>
            <p:nvPr/>
          </p:nvSpPr>
          <p:spPr bwMode="auto">
            <a:xfrm>
              <a:off x="3351"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0" name="Freeform 24292"/>
            <p:cNvSpPr>
              <a:spLocks/>
            </p:cNvSpPr>
            <p:nvPr/>
          </p:nvSpPr>
          <p:spPr bwMode="auto">
            <a:xfrm>
              <a:off x="2768"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1" name="Freeform 24293"/>
            <p:cNvSpPr>
              <a:spLocks/>
            </p:cNvSpPr>
            <p:nvPr/>
          </p:nvSpPr>
          <p:spPr bwMode="auto">
            <a:xfrm>
              <a:off x="2309"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2" name="Freeform 24294"/>
            <p:cNvSpPr>
              <a:spLocks/>
            </p:cNvSpPr>
            <p:nvPr/>
          </p:nvSpPr>
          <p:spPr bwMode="auto">
            <a:xfrm>
              <a:off x="2681" y="1774"/>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3" name="Freeform 24295"/>
            <p:cNvSpPr>
              <a:spLocks/>
            </p:cNvSpPr>
            <p:nvPr/>
          </p:nvSpPr>
          <p:spPr bwMode="auto">
            <a:xfrm>
              <a:off x="3008"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4" name="Freeform 24296"/>
            <p:cNvSpPr>
              <a:spLocks/>
            </p:cNvSpPr>
            <p:nvPr/>
          </p:nvSpPr>
          <p:spPr bwMode="auto">
            <a:xfrm>
              <a:off x="3216"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5" name="Freeform 24297"/>
            <p:cNvSpPr>
              <a:spLocks/>
            </p:cNvSpPr>
            <p:nvPr/>
          </p:nvSpPr>
          <p:spPr bwMode="auto">
            <a:xfrm>
              <a:off x="3244"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6" name="Freeform 24298"/>
            <p:cNvSpPr>
              <a:spLocks/>
            </p:cNvSpPr>
            <p:nvPr/>
          </p:nvSpPr>
          <p:spPr bwMode="auto">
            <a:xfrm>
              <a:off x="3248"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7" name="Freeform 24299"/>
            <p:cNvSpPr>
              <a:spLocks/>
            </p:cNvSpPr>
            <p:nvPr/>
          </p:nvSpPr>
          <p:spPr bwMode="auto">
            <a:xfrm>
              <a:off x="3395"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8" name="Freeform 24300"/>
            <p:cNvSpPr>
              <a:spLocks/>
            </p:cNvSpPr>
            <p:nvPr/>
          </p:nvSpPr>
          <p:spPr bwMode="auto">
            <a:xfrm>
              <a:off x="3491"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59" name="Freeform 24301"/>
            <p:cNvSpPr>
              <a:spLocks/>
            </p:cNvSpPr>
            <p:nvPr/>
          </p:nvSpPr>
          <p:spPr bwMode="auto">
            <a:xfrm>
              <a:off x="3539"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0" name="Freeform 24302"/>
            <p:cNvSpPr>
              <a:spLocks/>
            </p:cNvSpPr>
            <p:nvPr/>
          </p:nvSpPr>
          <p:spPr bwMode="auto">
            <a:xfrm>
              <a:off x="3415"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1" name="Freeform 24303"/>
            <p:cNvSpPr>
              <a:spLocks/>
            </p:cNvSpPr>
            <p:nvPr/>
          </p:nvSpPr>
          <p:spPr bwMode="auto">
            <a:xfrm>
              <a:off x="2948"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2" name="Freeform 24304"/>
            <p:cNvSpPr>
              <a:spLocks/>
            </p:cNvSpPr>
            <p:nvPr/>
          </p:nvSpPr>
          <p:spPr bwMode="auto">
            <a:xfrm>
              <a:off x="2609"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3" name="Freeform 24305"/>
            <p:cNvSpPr>
              <a:spLocks/>
            </p:cNvSpPr>
            <p:nvPr/>
          </p:nvSpPr>
          <p:spPr bwMode="auto">
            <a:xfrm>
              <a:off x="2389"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4" name="Freeform 24306"/>
            <p:cNvSpPr>
              <a:spLocks/>
            </p:cNvSpPr>
            <p:nvPr/>
          </p:nvSpPr>
          <p:spPr bwMode="auto">
            <a:xfrm>
              <a:off x="3072"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5" name="Freeform 24307"/>
            <p:cNvSpPr>
              <a:spLocks/>
            </p:cNvSpPr>
            <p:nvPr/>
          </p:nvSpPr>
          <p:spPr bwMode="auto">
            <a:xfrm>
              <a:off x="3343"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6" name="Freeform 24308"/>
            <p:cNvSpPr>
              <a:spLocks/>
            </p:cNvSpPr>
            <p:nvPr/>
          </p:nvSpPr>
          <p:spPr bwMode="auto">
            <a:xfrm>
              <a:off x="3587"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7" name="Freeform 24309"/>
            <p:cNvSpPr>
              <a:spLocks/>
            </p:cNvSpPr>
            <p:nvPr/>
          </p:nvSpPr>
          <p:spPr bwMode="auto">
            <a:xfrm>
              <a:off x="3723"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8" name="Freeform 24310"/>
            <p:cNvSpPr>
              <a:spLocks/>
            </p:cNvSpPr>
            <p:nvPr/>
          </p:nvSpPr>
          <p:spPr bwMode="auto">
            <a:xfrm>
              <a:off x="3879"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69" name="Freeform 24311"/>
            <p:cNvSpPr>
              <a:spLocks/>
            </p:cNvSpPr>
            <p:nvPr/>
          </p:nvSpPr>
          <p:spPr bwMode="auto">
            <a:xfrm>
              <a:off x="3986"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0" name="Freeform 24312"/>
            <p:cNvSpPr>
              <a:spLocks/>
            </p:cNvSpPr>
            <p:nvPr/>
          </p:nvSpPr>
          <p:spPr bwMode="auto">
            <a:xfrm>
              <a:off x="4114"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1" name="Freeform 24313"/>
            <p:cNvSpPr>
              <a:spLocks/>
            </p:cNvSpPr>
            <p:nvPr/>
          </p:nvSpPr>
          <p:spPr bwMode="auto">
            <a:xfrm>
              <a:off x="4106"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2" name="Freeform 24314"/>
            <p:cNvSpPr>
              <a:spLocks/>
            </p:cNvSpPr>
            <p:nvPr/>
          </p:nvSpPr>
          <p:spPr bwMode="auto">
            <a:xfrm>
              <a:off x="4170"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3" name="Freeform 24315"/>
            <p:cNvSpPr>
              <a:spLocks/>
            </p:cNvSpPr>
            <p:nvPr/>
          </p:nvSpPr>
          <p:spPr bwMode="auto">
            <a:xfrm>
              <a:off x="3998"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4" name="Freeform 24316"/>
            <p:cNvSpPr>
              <a:spLocks/>
            </p:cNvSpPr>
            <p:nvPr/>
          </p:nvSpPr>
          <p:spPr bwMode="auto">
            <a:xfrm>
              <a:off x="4649"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5" name="Freeform 24317"/>
            <p:cNvSpPr>
              <a:spLocks/>
            </p:cNvSpPr>
            <p:nvPr/>
          </p:nvSpPr>
          <p:spPr bwMode="auto">
            <a:xfrm>
              <a:off x="4382"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6" name="Freeform 24318"/>
            <p:cNvSpPr>
              <a:spLocks/>
            </p:cNvSpPr>
            <p:nvPr/>
          </p:nvSpPr>
          <p:spPr bwMode="auto">
            <a:xfrm>
              <a:off x="4290"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7" name="Freeform 24319"/>
            <p:cNvSpPr>
              <a:spLocks/>
            </p:cNvSpPr>
            <p:nvPr/>
          </p:nvSpPr>
          <p:spPr bwMode="auto">
            <a:xfrm>
              <a:off x="4462"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8" name="Freeform 24320"/>
            <p:cNvSpPr>
              <a:spLocks/>
            </p:cNvSpPr>
            <p:nvPr/>
          </p:nvSpPr>
          <p:spPr bwMode="auto">
            <a:xfrm>
              <a:off x="461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79" name="Freeform 24321"/>
            <p:cNvSpPr>
              <a:spLocks/>
            </p:cNvSpPr>
            <p:nvPr/>
          </p:nvSpPr>
          <p:spPr bwMode="auto">
            <a:xfrm>
              <a:off x="4969"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0" name="Freeform 24322"/>
            <p:cNvSpPr>
              <a:spLocks/>
            </p:cNvSpPr>
            <p:nvPr/>
          </p:nvSpPr>
          <p:spPr bwMode="auto">
            <a:xfrm>
              <a:off x="5117"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1" name="Freeform 24323"/>
            <p:cNvSpPr>
              <a:spLocks/>
            </p:cNvSpPr>
            <p:nvPr/>
          </p:nvSpPr>
          <p:spPr bwMode="auto">
            <a:xfrm>
              <a:off x="5300" y="7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2" name="Freeform 24324"/>
            <p:cNvSpPr>
              <a:spLocks/>
            </p:cNvSpPr>
            <p:nvPr/>
          </p:nvSpPr>
          <p:spPr bwMode="auto">
            <a:xfrm>
              <a:off x="5145"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3" name="Freeform 24325"/>
            <p:cNvSpPr>
              <a:spLocks/>
            </p:cNvSpPr>
            <p:nvPr/>
          </p:nvSpPr>
          <p:spPr bwMode="auto">
            <a:xfrm>
              <a:off x="5129"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4" name="Freeform 24326"/>
            <p:cNvSpPr>
              <a:spLocks/>
            </p:cNvSpPr>
            <p:nvPr/>
          </p:nvSpPr>
          <p:spPr bwMode="auto">
            <a:xfrm>
              <a:off x="5252" y="70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5" name="Freeform 24327"/>
            <p:cNvSpPr>
              <a:spLocks/>
            </p:cNvSpPr>
            <p:nvPr/>
          </p:nvSpPr>
          <p:spPr bwMode="auto">
            <a:xfrm>
              <a:off x="4873" y="7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6" name="Freeform 24328"/>
            <p:cNvSpPr>
              <a:spLocks/>
            </p:cNvSpPr>
            <p:nvPr/>
          </p:nvSpPr>
          <p:spPr bwMode="auto">
            <a:xfrm>
              <a:off x="4869" y="7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7" name="Freeform 24329"/>
            <p:cNvSpPr>
              <a:spLocks/>
            </p:cNvSpPr>
            <p:nvPr/>
          </p:nvSpPr>
          <p:spPr bwMode="auto">
            <a:xfrm>
              <a:off x="4857" y="70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8" name="Freeform 24330"/>
            <p:cNvSpPr>
              <a:spLocks/>
            </p:cNvSpPr>
            <p:nvPr/>
          </p:nvSpPr>
          <p:spPr bwMode="auto">
            <a:xfrm>
              <a:off x="3883"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89" name="Freeform 24331"/>
            <p:cNvSpPr>
              <a:spLocks/>
            </p:cNvSpPr>
            <p:nvPr/>
          </p:nvSpPr>
          <p:spPr bwMode="auto">
            <a:xfrm>
              <a:off x="3663"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0" name="Freeform 24332"/>
            <p:cNvSpPr>
              <a:spLocks/>
            </p:cNvSpPr>
            <p:nvPr/>
          </p:nvSpPr>
          <p:spPr bwMode="auto">
            <a:xfrm>
              <a:off x="3427"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1" name="Freeform 24333"/>
            <p:cNvSpPr>
              <a:spLocks/>
            </p:cNvSpPr>
            <p:nvPr/>
          </p:nvSpPr>
          <p:spPr bwMode="auto">
            <a:xfrm>
              <a:off x="3120"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2" name="Freeform 24334"/>
            <p:cNvSpPr>
              <a:spLocks/>
            </p:cNvSpPr>
            <p:nvPr/>
          </p:nvSpPr>
          <p:spPr bwMode="auto">
            <a:xfrm>
              <a:off x="3583"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3" name="Freeform 24335"/>
            <p:cNvSpPr>
              <a:spLocks/>
            </p:cNvSpPr>
            <p:nvPr/>
          </p:nvSpPr>
          <p:spPr bwMode="auto">
            <a:xfrm>
              <a:off x="3938"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4" name="Freeform 24336"/>
            <p:cNvSpPr>
              <a:spLocks/>
            </p:cNvSpPr>
            <p:nvPr/>
          </p:nvSpPr>
          <p:spPr bwMode="auto">
            <a:xfrm>
              <a:off x="3831"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5" name="Freeform 24337"/>
            <p:cNvSpPr>
              <a:spLocks/>
            </p:cNvSpPr>
            <p:nvPr/>
          </p:nvSpPr>
          <p:spPr bwMode="auto">
            <a:xfrm>
              <a:off x="3938"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6" name="Freeform 24338"/>
            <p:cNvSpPr>
              <a:spLocks/>
            </p:cNvSpPr>
            <p:nvPr/>
          </p:nvSpPr>
          <p:spPr bwMode="auto">
            <a:xfrm>
              <a:off x="3547"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7" name="Freeform 24339"/>
            <p:cNvSpPr>
              <a:spLocks/>
            </p:cNvSpPr>
            <p:nvPr/>
          </p:nvSpPr>
          <p:spPr bwMode="auto">
            <a:xfrm>
              <a:off x="3982"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8" name="Freeform 24340"/>
            <p:cNvSpPr>
              <a:spLocks/>
            </p:cNvSpPr>
            <p:nvPr/>
          </p:nvSpPr>
          <p:spPr bwMode="auto">
            <a:xfrm>
              <a:off x="4126"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199" name="Freeform 24341"/>
            <p:cNvSpPr>
              <a:spLocks/>
            </p:cNvSpPr>
            <p:nvPr/>
          </p:nvSpPr>
          <p:spPr bwMode="auto">
            <a:xfrm>
              <a:off x="4058"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0" name="Freeform 24342"/>
            <p:cNvSpPr>
              <a:spLocks/>
            </p:cNvSpPr>
            <p:nvPr/>
          </p:nvSpPr>
          <p:spPr bwMode="auto">
            <a:xfrm>
              <a:off x="4222" y="7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1" name="Freeform 24343"/>
            <p:cNvSpPr>
              <a:spLocks/>
            </p:cNvSpPr>
            <p:nvPr/>
          </p:nvSpPr>
          <p:spPr bwMode="auto">
            <a:xfrm>
              <a:off x="3763"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2" name="Freeform 24344"/>
            <p:cNvSpPr>
              <a:spLocks/>
            </p:cNvSpPr>
            <p:nvPr/>
          </p:nvSpPr>
          <p:spPr bwMode="auto">
            <a:xfrm>
              <a:off x="3304" y="1135"/>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203" name="Freeform 24345"/>
            <p:cNvSpPr>
              <a:spLocks/>
            </p:cNvSpPr>
            <p:nvPr/>
          </p:nvSpPr>
          <p:spPr bwMode="auto">
            <a:xfrm>
              <a:off x="3076"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4" name="Freeform 24346"/>
            <p:cNvSpPr>
              <a:spLocks/>
            </p:cNvSpPr>
            <p:nvPr/>
          </p:nvSpPr>
          <p:spPr bwMode="auto">
            <a:xfrm>
              <a:off x="2892"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5" name="Freeform 24347"/>
            <p:cNvSpPr>
              <a:spLocks/>
            </p:cNvSpPr>
            <p:nvPr/>
          </p:nvSpPr>
          <p:spPr bwMode="auto">
            <a:xfrm>
              <a:off x="3208"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6" name="Freeform 24348"/>
            <p:cNvSpPr>
              <a:spLocks/>
            </p:cNvSpPr>
            <p:nvPr/>
          </p:nvSpPr>
          <p:spPr bwMode="auto">
            <a:xfrm>
              <a:off x="3331"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7" name="Freeform 24349"/>
            <p:cNvSpPr>
              <a:spLocks/>
            </p:cNvSpPr>
            <p:nvPr/>
          </p:nvSpPr>
          <p:spPr bwMode="auto">
            <a:xfrm>
              <a:off x="3339"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8" name="Freeform 24350"/>
            <p:cNvSpPr>
              <a:spLocks/>
            </p:cNvSpPr>
            <p:nvPr/>
          </p:nvSpPr>
          <p:spPr bwMode="auto">
            <a:xfrm>
              <a:off x="3471"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09" name="Freeform 24351"/>
            <p:cNvSpPr>
              <a:spLocks/>
            </p:cNvSpPr>
            <p:nvPr/>
          </p:nvSpPr>
          <p:spPr bwMode="auto">
            <a:xfrm>
              <a:off x="353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0" name="Freeform 24352"/>
            <p:cNvSpPr>
              <a:spLocks/>
            </p:cNvSpPr>
            <p:nvPr/>
          </p:nvSpPr>
          <p:spPr bwMode="auto">
            <a:xfrm>
              <a:off x="3591"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1" name="Freeform 24353"/>
            <p:cNvSpPr>
              <a:spLocks/>
            </p:cNvSpPr>
            <p:nvPr/>
          </p:nvSpPr>
          <p:spPr bwMode="auto">
            <a:xfrm>
              <a:off x="3791"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2" name="Freeform 24354"/>
            <p:cNvSpPr>
              <a:spLocks/>
            </p:cNvSpPr>
            <p:nvPr/>
          </p:nvSpPr>
          <p:spPr bwMode="auto">
            <a:xfrm>
              <a:off x="3903"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3" name="Freeform 24355"/>
            <p:cNvSpPr>
              <a:spLocks/>
            </p:cNvSpPr>
            <p:nvPr/>
          </p:nvSpPr>
          <p:spPr bwMode="auto">
            <a:xfrm>
              <a:off x="3803"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4" name="Freeform 24356"/>
            <p:cNvSpPr>
              <a:spLocks/>
            </p:cNvSpPr>
            <p:nvPr/>
          </p:nvSpPr>
          <p:spPr bwMode="auto">
            <a:xfrm>
              <a:off x="3827"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5" name="Freeform 24357"/>
            <p:cNvSpPr>
              <a:spLocks/>
            </p:cNvSpPr>
            <p:nvPr/>
          </p:nvSpPr>
          <p:spPr bwMode="auto">
            <a:xfrm>
              <a:off x="3823"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6" name="Freeform 24358"/>
            <p:cNvSpPr>
              <a:spLocks/>
            </p:cNvSpPr>
            <p:nvPr/>
          </p:nvSpPr>
          <p:spPr bwMode="auto">
            <a:xfrm>
              <a:off x="3479"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7" name="Freeform 24359"/>
            <p:cNvSpPr>
              <a:spLocks/>
            </p:cNvSpPr>
            <p:nvPr/>
          </p:nvSpPr>
          <p:spPr bwMode="auto">
            <a:xfrm>
              <a:off x="3212"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8" name="Freeform 24360"/>
            <p:cNvSpPr>
              <a:spLocks/>
            </p:cNvSpPr>
            <p:nvPr/>
          </p:nvSpPr>
          <p:spPr bwMode="auto">
            <a:xfrm>
              <a:off x="2617"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19" name="Freeform 24361"/>
            <p:cNvSpPr>
              <a:spLocks/>
            </p:cNvSpPr>
            <p:nvPr/>
          </p:nvSpPr>
          <p:spPr bwMode="auto">
            <a:xfrm>
              <a:off x="2485"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0" name="Freeform 24362"/>
            <p:cNvSpPr>
              <a:spLocks/>
            </p:cNvSpPr>
            <p:nvPr/>
          </p:nvSpPr>
          <p:spPr bwMode="auto">
            <a:xfrm>
              <a:off x="2972"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1" name="Freeform 24363"/>
            <p:cNvSpPr>
              <a:spLocks/>
            </p:cNvSpPr>
            <p:nvPr/>
          </p:nvSpPr>
          <p:spPr bwMode="auto">
            <a:xfrm>
              <a:off x="3256"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2" name="Freeform 24364"/>
            <p:cNvSpPr>
              <a:spLocks/>
            </p:cNvSpPr>
            <p:nvPr/>
          </p:nvSpPr>
          <p:spPr bwMode="auto">
            <a:xfrm>
              <a:off x="3383"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3" name="Freeform 24365"/>
            <p:cNvSpPr>
              <a:spLocks/>
            </p:cNvSpPr>
            <p:nvPr/>
          </p:nvSpPr>
          <p:spPr bwMode="auto">
            <a:xfrm>
              <a:off x="3012"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4" name="Freeform 24366"/>
            <p:cNvSpPr>
              <a:spLocks/>
            </p:cNvSpPr>
            <p:nvPr/>
          </p:nvSpPr>
          <p:spPr bwMode="auto">
            <a:xfrm>
              <a:off x="3304" y="1311"/>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225" name="Freeform 24367"/>
            <p:cNvSpPr>
              <a:spLocks/>
            </p:cNvSpPr>
            <p:nvPr/>
          </p:nvSpPr>
          <p:spPr bwMode="auto">
            <a:xfrm>
              <a:off x="367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6" name="Freeform 24368"/>
            <p:cNvSpPr>
              <a:spLocks/>
            </p:cNvSpPr>
            <p:nvPr/>
          </p:nvSpPr>
          <p:spPr bwMode="auto">
            <a:xfrm>
              <a:off x="3731"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7" name="Freeform 24369"/>
            <p:cNvSpPr>
              <a:spLocks/>
            </p:cNvSpPr>
            <p:nvPr/>
          </p:nvSpPr>
          <p:spPr bwMode="auto">
            <a:xfrm>
              <a:off x="3723"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8" name="Freeform 24370"/>
            <p:cNvSpPr>
              <a:spLocks/>
            </p:cNvSpPr>
            <p:nvPr/>
          </p:nvSpPr>
          <p:spPr bwMode="auto">
            <a:xfrm>
              <a:off x="3851"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29" name="Freeform 24371"/>
            <p:cNvSpPr>
              <a:spLocks/>
            </p:cNvSpPr>
            <p:nvPr/>
          </p:nvSpPr>
          <p:spPr bwMode="auto">
            <a:xfrm>
              <a:off x="3587"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0" name="Freeform 24372"/>
            <p:cNvSpPr>
              <a:spLocks/>
            </p:cNvSpPr>
            <p:nvPr/>
          </p:nvSpPr>
          <p:spPr bwMode="auto">
            <a:xfrm>
              <a:off x="3100"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1" name="Freeform 24373"/>
            <p:cNvSpPr>
              <a:spLocks/>
            </p:cNvSpPr>
            <p:nvPr/>
          </p:nvSpPr>
          <p:spPr bwMode="auto">
            <a:xfrm>
              <a:off x="2724"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2" name="Freeform 24374"/>
            <p:cNvSpPr>
              <a:spLocks/>
            </p:cNvSpPr>
            <p:nvPr/>
          </p:nvSpPr>
          <p:spPr bwMode="auto">
            <a:xfrm>
              <a:off x="2481"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3" name="Freeform 24375"/>
            <p:cNvSpPr>
              <a:spLocks/>
            </p:cNvSpPr>
            <p:nvPr/>
          </p:nvSpPr>
          <p:spPr bwMode="auto">
            <a:xfrm>
              <a:off x="3000"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4" name="Freeform 24376"/>
            <p:cNvSpPr>
              <a:spLocks/>
            </p:cNvSpPr>
            <p:nvPr/>
          </p:nvSpPr>
          <p:spPr bwMode="auto">
            <a:xfrm>
              <a:off x="3264"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5" name="Freeform 24377"/>
            <p:cNvSpPr>
              <a:spLocks/>
            </p:cNvSpPr>
            <p:nvPr/>
          </p:nvSpPr>
          <p:spPr bwMode="auto">
            <a:xfrm>
              <a:off x="3264"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6" name="Freeform 24378"/>
            <p:cNvSpPr>
              <a:spLocks/>
            </p:cNvSpPr>
            <p:nvPr/>
          </p:nvSpPr>
          <p:spPr bwMode="auto">
            <a:xfrm>
              <a:off x="367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7" name="Freeform 24379"/>
            <p:cNvSpPr>
              <a:spLocks/>
            </p:cNvSpPr>
            <p:nvPr/>
          </p:nvSpPr>
          <p:spPr bwMode="auto">
            <a:xfrm>
              <a:off x="3675"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8" name="Freeform 24380"/>
            <p:cNvSpPr>
              <a:spLocks/>
            </p:cNvSpPr>
            <p:nvPr/>
          </p:nvSpPr>
          <p:spPr bwMode="auto">
            <a:xfrm>
              <a:off x="3899"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39" name="Freeform 24381"/>
            <p:cNvSpPr>
              <a:spLocks/>
            </p:cNvSpPr>
            <p:nvPr/>
          </p:nvSpPr>
          <p:spPr bwMode="auto">
            <a:xfrm>
              <a:off x="3667"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0" name="Freeform 24382"/>
            <p:cNvSpPr>
              <a:spLocks/>
            </p:cNvSpPr>
            <p:nvPr/>
          </p:nvSpPr>
          <p:spPr bwMode="auto">
            <a:xfrm>
              <a:off x="3775"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1" name="Freeform 24383"/>
            <p:cNvSpPr>
              <a:spLocks/>
            </p:cNvSpPr>
            <p:nvPr/>
          </p:nvSpPr>
          <p:spPr bwMode="auto">
            <a:xfrm>
              <a:off x="3719"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2" name="Freeform 24384"/>
            <p:cNvSpPr>
              <a:spLocks/>
            </p:cNvSpPr>
            <p:nvPr/>
          </p:nvSpPr>
          <p:spPr bwMode="auto">
            <a:xfrm>
              <a:off x="3411"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3" name="Freeform 24385"/>
            <p:cNvSpPr>
              <a:spLocks/>
            </p:cNvSpPr>
            <p:nvPr/>
          </p:nvSpPr>
          <p:spPr bwMode="auto">
            <a:xfrm>
              <a:off x="3000"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4" name="Freeform 24386"/>
            <p:cNvSpPr>
              <a:spLocks/>
            </p:cNvSpPr>
            <p:nvPr/>
          </p:nvSpPr>
          <p:spPr bwMode="auto">
            <a:xfrm>
              <a:off x="2621"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5" name="Freeform 24387"/>
            <p:cNvSpPr>
              <a:spLocks/>
            </p:cNvSpPr>
            <p:nvPr/>
          </p:nvSpPr>
          <p:spPr bwMode="auto">
            <a:xfrm>
              <a:off x="3064"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6" name="Freeform 24388"/>
            <p:cNvSpPr>
              <a:spLocks/>
            </p:cNvSpPr>
            <p:nvPr/>
          </p:nvSpPr>
          <p:spPr bwMode="auto">
            <a:xfrm>
              <a:off x="3204"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7" name="Freeform 24389"/>
            <p:cNvSpPr>
              <a:spLocks/>
            </p:cNvSpPr>
            <p:nvPr/>
          </p:nvSpPr>
          <p:spPr bwMode="auto">
            <a:xfrm>
              <a:off x="3383"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8" name="Freeform 24390"/>
            <p:cNvSpPr>
              <a:spLocks/>
            </p:cNvSpPr>
            <p:nvPr/>
          </p:nvSpPr>
          <p:spPr bwMode="auto">
            <a:xfrm>
              <a:off x="3599"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49" name="Freeform 24391"/>
            <p:cNvSpPr>
              <a:spLocks/>
            </p:cNvSpPr>
            <p:nvPr/>
          </p:nvSpPr>
          <p:spPr bwMode="auto">
            <a:xfrm>
              <a:off x="3735"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0" name="Freeform 24392"/>
            <p:cNvSpPr>
              <a:spLocks/>
            </p:cNvSpPr>
            <p:nvPr/>
          </p:nvSpPr>
          <p:spPr bwMode="auto">
            <a:xfrm>
              <a:off x="3962"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1" name="Freeform 24393"/>
            <p:cNvSpPr>
              <a:spLocks/>
            </p:cNvSpPr>
            <p:nvPr/>
          </p:nvSpPr>
          <p:spPr bwMode="auto">
            <a:xfrm>
              <a:off x="3950"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2" name="Freeform 24394"/>
            <p:cNvSpPr>
              <a:spLocks/>
            </p:cNvSpPr>
            <p:nvPr/>
          </p:nvSpPr>
          <p:spPr bwMode="auto">
            <a:xfrm>
              <a:off x="4106"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3" name="Freeform 24395"/>
            <p:cNvSpPr>
              <a:spLocks/>
            </p:cNvSpPr>
            <p:nvPr/>
          </p:nvSpPr>
          <p:spPr bwMode="auto">
            <a:xfrm>
              <a:off x="4058"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4" name="Freeform 24396"/>
            <p:cNvSpPr>
              <a:spLocks/>
            </p:cNvSpPr>
            <p:nvPr/>
          </p:nvSpPr>
          <p:spPr bwMode="auto">
            <a:xfrm>
              <a:off x="3575"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5" name="Freeform 24397"/>
            <p:cNvSpPr>
              <a:spLocks/>
            </p:cNvSpPr>
            <p:nvPr/>
          </p:nvSpPr>
          <p:spPr bwMode="auto">
            <a:xfrm>
              <a:off x="268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6" name="Freeform 24398"/>
            <p:cNvSpPr>
              <a:spLocks/>
            </p:cNvSpPr>
            <p:nvPr/>
          </p:nvSpPr>
          <p:spPr bwMode="auto">
            <a:xfrm>
              <a:off x="2561"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7" name="Freeform 24399"/>
            <p:cNvSpPr>
              <a:spLocks/>
            </p:cNvSpPr>
            <p:nvPr/>
          </p:nvSpPr>
          <p:spPr bwMode="auto">
            <a:xfrm>
              <a:off x="2780"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8" name="Freeform 24400"/>
            <p:cNvSpPr>
              <a:spLocks/>
            </p:cNvSpPr>
            <p:nvPr/>
          </p:nvSpPr>
          <p:spPr bwMode="auto">
            <a:xfrm>
              <a:off x="3120"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59" name="Freeform 24401"/>
            <p:cNvSpPr>
              <a:spLocks/>
            </p:cNvSpPr>
            <p:nvPr/>
          </p:nvSpPr>
          <p:spPr bwMode="auto">
            <a:xfrm>
              <a:off x="3411"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0" name="Freeform 24402"/>
            <p:cNvSpPr>
              <a:spLocks/>
            </p:cNvSpPr>
            <p:nvPr/>
          </p:nvSpPr>
          <p:spPr bwMode="auto">
            <a:xfrm>
              <a:off x="3228"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1" name="Freeform 24403"/>
            <p:cNvSpPr>
              <a:spLocks/>
            </p:cNvSpPr>
            <p:nvPr/>
          </p:nvSpPr>
          <p:spPr bwMode="auto">
            <a:xfrm>
              <a:off x="3351"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2" name="Freeform 24404"/>
            <p:cNvSpPr>
              <a:spLocks/>
            </p:cNvSpPr>
            <p:nvPr/>
          </p:nvSpPr>
          <p:spPr bwMode="auto">
            <a:xfrm>
              <a:off x="3499"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3" name="Freeform 24405"/>
            <p:cNvSpPr>
              <a:spLocks/>
            </p:cNvSpPr>
            <p:nvPr/>
          </p:nvSpPr>
          <p:spPr bwMode="auto">
            <a:xfrm>
              <a:off x="3671"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4" name="Freeform 24406"/>
            <p:cNvSpPr>
              <a:spLocks/>
            </p:cNvSpPr>
            <p:nvPr/>
          </p:nvSpPr>
          <p:spPr bwMode="auto">
            <a:xfrm>
              <a:off x="3635"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5" name="Freeform 24407"/>
            <p:cNvSpPr>
              <a:spLocks/>
            </p:cNvSpPr>
            <p:nvPr/>
          </p:nvSpPr>
          <p:spPr bwMode="auto">
            <a:xfrm>
              <a:off x="3591"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6" name="Freeform 24408"/>
            <p:cNvSpPr>
              <a:spLocks/>
            </p:cNvSpPr>
            <p:nvPr/>
          </p:nvSpPr>
          <p:spPr bwMode="auto">
            <a:xfrm>
              <a:off x="332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7" name="Freeform 24409"/>
            <p:cNvSpPr>
              <a:spLocks/>
            </p:cNvSpPr>
            <p:nvPr/>
          </p:nvSpPr>
          <p:spPr bwMode="auto">
            <a:xfrm>
              <a:off x="2980"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8" name="Freeform 24410"/>
            <p:cNvSpPr>
              <a:spLocks/>
            </p:cNvSpPr>
            <p:nvPr/>
          </p:nvSpPr>
          <p:spPr bwMode="auto">
            <a:xfrm>
              <a:off x="2597"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69" name="Freeform 24411"/>
            <p:cNvSpPr>
              <a:spLocks/>
            </p:cNvSpPr>
            <p:nvPr/>
          </p:nvSpPr>
          <p:spPr bwMode="auto">
            <a:xfrm>
              <a:off x="2585"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0" name="Freeform 24412"/>
            <p:cNvSpPr>
              <a:spLocks/>
            </p:cNvSpPr>
            <p:nvPr/>
          </p:nvSpPr>
          <p:spPr bwMode="auto">
            <a:xfrm>
              <a:off x="2581"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1" name="Freeform 24413"/>
            <p:cNvSpPr>
              <a:spLocks/>
            </p:cNvSpPr>
            <p:nvPr/>
          </p:nvSpPr>
          <p:spPr bwMode="auto">
            <a:xfrm>
              <a:off x="2856"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2" name="Freeform 24414"/>
            <p:cNvSpPr>
              <a:spLocks/>
            </p:cNvSpPr>
            <p:nvPr/>
          </p:nvSpPr>
          <p:spPr bwMode="auto">
            <a:xfrm>
              <a:off x="2916"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3" name="Freeform 24415"/>
            <p:cNvSpPr>
              <a:spLocks/>
            </p:cNvSpPr>
            <p:nvPr/>
          </p:nvSpPr>
          <p:spPr bwMode="auto">
            <a:xfrm>
              <a:off x="3272"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4" name="Freeform 24416"/>
            <p:cNvSpPr>
              <a:spLocks/>
            </p:cNvSpPr>
            <p:nvPr/>
          </p:nvSpPr>
          <p:spPr bwMode="auto">
            <a:xfrm>
              <a:off x="3419"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5" name="Freeform 24417"/>
            <p:cNvSpPr>
              <a:spLocks/>
            </p:cNvSpPr>
            <p:nvPr/>
          </p:nvSpPr>
          <p:spPr bwMode="auto">
            <a:xfrm>
              <a:off x="3503"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6" name="Freeform 24418"/>
            <p:cNvSpPr>
              <a:spLocks/>
            </p:cNvSpPr>
            <p:nvPr/>
          </p:nvSpPr>
          <p:spPr bwMode="auto">
            <a:xfrm>
              <a:off x="347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7" name="Freeform 24419"/>
            <p:cNvSpPr>
              <a:spLocks/>
            </p:cNvSpPr>
            <p:nvPr/>
          </p:nvSpPr>
          <p:spPr bwMode="auto">
            <a:xfrm>
              <a:off x="3791"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8" name="Freeform 24420"/>
            <p:cNvSpPr>
              <a:spLocks/>
            </p:cNvSpPr>
            <p:nvPr/>
          </p:nvSpPr>
          <p:spPr bwMode="auto">
            <a:xfrm>
              <a:off x="3675"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79" name="Freeform 24421"/>
            <p:cNvSpPr>
              <a:spLocks/>
            </p:cNvSpPr>
            <p:nvPr/>
          </p:nvSpPr>
          <p:spPr bwMode="auto">
            <a:xfrm>
              <a:off x="374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0" name="Freeform 24422"/>
            <p:cNvSpPr>
              <a:spLocks/>
            </p:cNvSpPr>
            <p:nvPr/>
          </p:nvSpPr>
          <p:spPr bwMode="auto">
            <a:xfrm>
              <a:off x="3527"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1" name="Freeform 24423"/>
            <p:cNvSpPr>
              <a:spLocks/>
            </p:cNvSpPr>
            <p:nvPr/>
          </p:nvSpPr>
          <p:spPr bwMode="auto">
            <a:xfrm>
              <a:off x="3236"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2" name="Freeform 24424"/>
            <p:cNvSpPr>
              <a:spLocks/>
            </p:cNvSpPr>
            <p:nvPr/>
          </p:nvSpPr>
          <p:spPr bwMode="auto">
            <a:xfrm>
              <a:off x="2828"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3" name="Freeform 24425"/>
            <p:cNvSpPr>
              <a:spLocks/>
            </p:cNvSpPr>
            <p:nvPr/>
          </p:nvSpPr>
          <p:spPr bwMode="auto">
            <a:xfrm>
              <a:off x="2353"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4" name="Freeform 24426"/>
            <p:cNvSpPr>
              <a:spLocks/>
            </p:cNvSpPr>
            <p:nvPr/>
          </p:nvSpPr>
          <p:spPr bwMode="auto">
            <a:xfrm>
              <a:off x="2764"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5" name="Freeform 24427"/>
            <p:cNvSpPr>
              <a:spLocks/>
            </p:cNvSpPr>
            <p:nvPr/>
          </p:nvSpPr>
          <p:spPr bwMode="auto">
            <a:xfrm>
              <a:off x="3499"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6" name="Freeform 24428"/>
            <p:cNvSpPr>
              <a:spLocks/>
            </p:cNvSpPr>
            <p:nvPr/>
          </p:nvSpPr>
          <p:spPr bwMode="auto">
            <a:xfrm>
              <a:off x="3427"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7" name="Freeform 24429"/>
            <p:cNvSpPr>
              <a:spLocks/>
            </p:cNvSpPr>
            <p:nvPr/>
          </p:nvSpPr>
          <p:spPr bwMode="auto">
            <a:xfrm>
              <a:off x="3471"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8" name="Freeform 24430"/>
            <p:cNvSpPr>
              <a:spLocks/>
            </p:cNvSpPr>
            <p:nvPr/>
          </p:nvSpPr>
          <p:spPr bwMode="auto">
            <a:xfrm>
              <a:off x="3539"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89" name="Freeform 24431"/>
            <p:cNvSpPr>
              <a:spLocks/>
            </p:cNvSpPr>
            <p:nvPr/>
          </p:nvSpPr>
          <p:spPr bwMode="auto">
            <a:xfrm>
              <a:off x="3683"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0" name="Freeform 24432"/>
            <p:cNvSpPr>
              <a:spLocks/>
            </p:cNvSpPr>
            <p:nvPr/>
          </p:nvSpPr>
          <p:spPr bwMode="auto">
            <a:xfrm>
              <a:off x="3647"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1" name="Freeform 24433"/>
            <p:cNvSpPr>
              <a:spLocks/>
            </p:cNvSpPr>
            <p:nvPr/>
          </p:nvSpPr>
          <p:spPr bwMode="auto">
            <a:xfrm>
              <a:off x="3683"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2" name="Freeform 24434"/>
            <p:cNvSpPr>
              <a:spLocks/>
            </p:cNvSpPr>
            <p:nvPr/>
          </p:nvSpPr>
          <p:spPr bwMode="auto">
            <a:xfrm>
              <a:off x="3663"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3" name="Freeform 24435"/>
            <p:cNvSpPr>
              <a:spLocks/>
            </p:cNvSpPr>
            <p:nvPr/>
          </p:nvSpPr>
          <p:spPr bwMode="auto">
            <a:xfrm>
              <a:off x="3252"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4" name="Freeform 24436"/>
            <p:cNvSpPr>
              <a:spLocks/>
            </p:cNvSpPr>
            <p:nvPr/>
          </p:nvSpPr>
          <p:spPr bwMode="auto">
            <a:xfrm>
              <a:off x="2804"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5" name="Freeform 24437"/>
            <p:cNvSpPr>
              <a:spLocks/>
            </p:cNvSpPr>
            <p:nvPr/>
          </p:nvSpPr>
          <p:spPr bwMode="auto">
            <a:xfrm>
              <a:off x="2441"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6" name="Freeform 24438"/>
            <p:cNvSpPr>
              <a:spLocks/>
            </p:cNvSpPr>
            <p:nvPr/>
          </p:nvSpPr>
          <p:spPr bwMode="auto">
            <a:xfrm>
              <a:off x="3160"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7" name="Freeform 24439"/>
            <p:cNvSpPr>
              <a:spLocks/>
            </p:cNvSpPr>
            <p:nvPr/>
          </p:nvSpPr>
          <p:spPr bwMode="auto">
            <a:xfrm>
              <a:off x="3471"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8" name="Freeform 24440"/>
            <p:cNvSpPr>
              <a:spLocks/>
            </p:cNvSpPr>
            <p:nvPr/>
          </p:nvSpPr>
          <p:spPr bwMode="auto">
            <a:xfrm>
              <a:off x="3559"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299" name="Freeform 24441"/>
            <p:cNvSpPr>
              <a:spLocks/>
            </p:cNvSpPr>
            <p:nvPr/>
          </p:nvSpPr>
          <p:spPr bwMode="auto">
            <a:xfrm>
              <a:off x="3651"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0" name="Freeform 24442"/>
            <p:cNvSpPr>
              <a:spLocks/>
            </p:cNvSpPr>
            <p:nvPr/>
          </p:nvSpPr>
          <p:spPr bwMode="auto">
            <a:xfrm>
              <a:off x="3811"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1" name="Freeform 24443"/>
            <p:cNvSpPr>
              <a:spLocks/>
            </p:cNvSpPr>
            <p:nvPr/>
          </p:nvSpPr>
          <p:spPr bwMode="auto">
            <a:xfrm>
              <a:off x="3851"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2" name="Freeform 24444"/>
            <p:cNvSpPr>
              <a:spLocks/>
            </p:cNvSpPr>
            <p:nvPr/>
          </p:nvSpPr>
          <p:spPr bwMode="auto">
            <a:xfrm>
              <a:off x="3739"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3" name="Freeform 24445"/>
            <p:cNvSpPr>
              <a:spLocks/>
            </p:cNvSpPr>
            <p:nvPr/>
          </p:nvSpPr>
          <p:spPr bwMode="auto">
            <a:xfrm>
              <a:off x="3847"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4" name="Freeform 24446"/>
            <p:cNvSpPr>
              <a:spLocks/>
            </p:cNvSpPr>
            <p:nvPr/>
          </p:nvSpPr>
          <p:spPr bwMode="auto">
            <a:xfrm>
              <a:off x="3843"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5" name="Freeform 24447"/>
            <p:cNvSpPr>
              <a:spLocks/>
            </p:cNvSpPr>
            <p:nvPr/>
          </p:nvSpPr>
          <p:spPr bwMode="auto">
            <a:xfrm>
              <a:off x="3511"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6" name="Freeform 24448"/>
            <p:cNvSpPr>
              <a:spLocks/>
            </p:cNvSpPr>
            <p:nvPr/>
          </p:nvSpPr>
          <p:spPr bwMode="auto">
            <a:xfrm>
              <a:off x="3300" y="1147"/>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7" name="Freeform 24449"/>
            <p:cNvSpPr>
              <a:spLocks/>
            </p:cNvSpPr>
            <p:nvPr/>
          </p:nvSpPr>
          <p:spPr bwMode="auto">
            <a:xfrm>
              <a:off x="2972"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8" name="Freeform 24450"/>
            <p:cNvSpPr>
              <a:spLocks/>
            </p:cNvSpPr>
            <p:nvPr/>
          </p:nvSpPr>
          <p:spPr bwMode="auto">
            <a:xfrm>
              <a:off x="2828"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09" name="Freeform 24451"/>
            <p:cNvSpPr>
              <a:spLocks/>
            </p:cNvSpPr>
            <p:nvPr/>
          </p:nvSpPr>
          <p:spPr bwMode="auto">
            <a:xfrm>
              <a:off x="3060"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0" name="Freeform 24452"/>
            <p:cNvSpPr>
              <a:spLocks/>
            </p:cNvSpPr>
            <p:nvPr/>
          </p:nvSpPr>
          <p:spPr bwMode="auto">
            <a:xfrm>
              <a:off x="3475"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1" name="Freeform 24453"/>
            <p:cNvSpPr>
              <a:spLocks/>
            </p:cNvSpPr>
            <p:nvPr/>
          </p:nvSpPr>
          <p:spPr bwMode="auto">
            <a:xfrm>
              <a:off x="3675"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2" name="Freeform 24454"/>
            <p:cNvSpPr>
              <a:spLocks/>
            </p:cNvSpPr>
            <p:nvPr/>
          </p:nvSpPr>
          <p:spPr bwMode="auto">
            <a:xfrm>
              <a:off x="3639"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3" name="Freeform 24455"/>
            <p:cNvSpPr>
              <a:spLocks/>
            </p:cNvSpPr>
            <p:nvPr/>
          </p:nvSpPr>
          <p:spPr bwMode="auto">
            <a:xfrm>
              <a:off x="3679"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4" name="Freeform 24456"/>
            <p:cNvSpPr>
              <a:spLocks/>
            </p:cNvSpPr>
            <p:nvPr/>
          </p:nvSpPr>
          <p:spPr bwMode="auto">
            <a:xfrm>
              <a:off x="3839"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5" name="Freeform 24457"/>
            <p:cNvSpPr>
              <a:spLocks/>
            </p:cNvSpPr>
            <p:nvPr/>
          </p:nvSpPr>
          <p:spPr bwMode="auto">
            <a:xfrm>
              <a:off x="3771"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6" name="Freeform 24458"/>
            <p:cNvSpPr>
              <a:spLocks/>
            </p:cNvSpPr>
            <p:nvPr/>
          </p:nvSpPr>
          <p:spPr bwMode="auto">
            <a:xfrm>
              <a:off x="3667"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7" name="Freeform 24459"/>
            <p:cNvSpPr>
              <a:spLocks/>
            </p:cNvSpPr>
            <p:nvPr/>
          </p:nvSpPr>
          <p:spPr bwMode="auto">
            <a:xfrm>
              <a:off x="3787"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8" name="Freeform 24460"/>
            <p:cNvSpPr>
              <a:spLocks/>
            </p:cNvSpPr>
            <p:nvPr/>
          </p:nvSpPr>
          <p:spPr bwMode="auto">
            <a:xfrm>
              <a:off x="3435"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19" name="Freeform 24461"/>
            <p:cNvSpPr>
              <a:spLocks/>
            </p:cNvSpPr>
            <p:nvPr/>
          </p:nvSpPr>
          <p:spPr bwMode="auto">
            <a:xfrm>
              <a:off x="3064"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0" name="Freeform 24462"/>
            <p:cNvSpPr>
              <a:spLocks/>
            </p:cNvSpPr>
            <p:nvPr/>
          </p:nvSpPr>
          <p:spPr bwMode="auto">
            <a:xfrm>
              <a:off x="2756"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1" name="Freeform 24463"/>
            <p:cNvSpPr>
              <a:spLocks/>
            </p:cNvSpPr>
            <p:nvPr/>
          </p:nvSpPr>
          <p:spPr bwMode="auto">
            <a:xfrm>
              <a:off x="2577"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2" name="Freeform 24464"/>
            <p:cNvSpPr>
              <a:spLocks/>
            </p:cNvSpPr>
            <p:nvPr/>
          </p:nvSpPr>
          <p:spPr bwMode="auto">
            <a:xfrm>
              <a:off x="3112"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3" name="Freeform 24465"/>
            <p:cNvSpPr>
              <a:spLocks/>
            </p:cNvSpPr>
            <p:nvPr/>
          </p:nvSpPr>
          <p:spPr bwMode="auto">
            <a:xfrm>
              <a:off x="3284"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4" name="Freeform 24466"/>
            <p:cNvSpPr>
              <a:spLocks/>
            </p:cNvSpPr>
            <p:nvPr/>
          </p:nvSpPr>
          <p:spPr bwMode="auto">
            <a:xfrm>
              <a:off x="3523"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5" name="Freeform 24467"/>
            <p:cNvSpPr>
              <a:spLocks/>
            </p:cNvSpPr>
            <p:nvPr/>
          </p:nvSpPr>
          <p:spPr bwMode="auto">
            <a:xfrm>
              <a:off x="3575"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6" name="Freeform 24468"/>
            <p:cNvSpPr>
              <a:spLocks/>
            </p:cNvSpPr>
            <p:nvPr/>
          </p:nvSpPr>
          <p:spPr bwMode="auto">
            <a:xfrm>
              <a:off x="3667"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7" name="Freeform 24469"/>
            <p:cNvSpPr>
              <a:spLocks/>
            </p:cNvSpPr>
            <p:nvPr/>
          </p:nvSpPr>
          <p:spPr bwMode="auto">
            <a:xfrm>
              <a:off x="3974"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8" name="Freeform 24470"/>
            <p:cNvSpPr>
              <a:spLocks/>
            </p:cNvSpPr>
            <p:nvPr/>
          </p:nvSpPr>
          <p:spPr bwMode="auto">
            <a:xfrm>
              <a:off x="3899"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29" name="Freeform 24471"/>
            <p:cNvSpPr>
              <a:spLocks/>
            </p:cNvSpPr>
            <p:nvPr/>
          </p:nvSpPr>
          <p:spPr bwMode="auto">
            <a:xfrm>
              <a:off x="3855"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0" name="Freeform 24472"/>
            <p:cNvSpPr>
              <a:spLocks/>
            </p:cNvSpPr>
            <p:nvPr/>
          </p:nvSpPr>
          <p:spPr bwMode="auto">
            <a:xfrm>
              <a:off x="3791"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1" name="Freeform 24473"/>
            <p:cNvSpPr>
              <a:spLocks/>
            </p:cNvSpPr>
            <p:nvPr/>
          </p:nvSpPr>
          <p:spPr bwMode="auto">
            <a:xfrm>
              <a:off x="3359"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2" name="Freeform 24474"/>
            <p:cNvSpPr>
              <a:spLocks/>
            </p:cNvSpPr>
            <p:nvPr/>
          </p:nvSpPr>
          <p:spPr bwMode="auto">
            <a:xfrm>
              <a:off x="2884"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3" name="Freeform 24475"/>
            <p:cNvSpPr>
              <a:spLocks/>
            </p:cNvSpPr>
            <p:nvPr/>
          </p:nvSpPr>
          <p:spPr bwMode="auto">
            <a:xfrm>
              <a:off x="2361"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4" name="Freeform 24476"/>
            <p:cNvSpPr>
              <a:spLocks/>
            </p:cNvSpPr>
            <p:nvPr/>
          </p:nvSpPr>
          <p:spPr bwMode="auto">
            <a:xfrm>
              <a:off x="2205"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5" name="Freeform 24477"/>
            <p:cNvSpPr>
              <a:spLocks/>
            </p:cNvSpPr>
            <p:nvPr/>
          </p:nvSpPr>
          <p:spPr bwMode="auto">
            <a:xfrm>
              <a:off x="3096"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6" name="Freeform 24478"/>
            <p:cNvSpPr>
              <a:spLocks/>
            </p:cNvSpPr>
            <p:nvPr/>
          </p:nvSpPr>
          <p:spPr bwMode="auto">
            <a:xfrm>
              <a:off x="3124"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7" name="Freeform 24479"/>
            <p:cNvSpPr>
              <a:spLocks/>
            </p:cNvSpPr>
            <p:nvPr/>
          </p:nvSpPr>
          <p:spPr bwMode="auto">
            <a:xfrm>
              <a:off x="3232"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8" name="Freeform 24480"/>
            <p:cNvSpPr>
              <a:spLocks/>
            </p:cNvSpPr>
            <p:nvPr/>
          </p:nvSpPr>
          <p:spPr bwMode="auto">
            <a:xfrm>
              <a:off x="3423"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39" name="Freeform 24481"/>
            <p:cNvSpPr>
              <a:spLocks/>
            </p:cNvSpPr>
            <p:nvPr/>
          </p:nvSpPr>
          <p:spPr bwMode="auto">
            <a:xfrm>
              <a:off x="3447"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0" name="Freeform 24482"/>
            <p:cNvSpPr>
              <a:spLocks/>
            </p:cNvSpPr>
            <p:nvPr/>
          </p:nvSpPr>
          <p:spPr bwMode="auto">
            <a:xfrm>
              <a:off x="3367"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1" name="Freeform 24483"/>
            <p:cNvSpPr>
              <a:spLocks/>
            </p:cNvSpPr>
            <p:nvPr/>
          </p:nvSpPr>
          <p:spPr bwMode="auto">
            <a:xfrm>
              <a:off x="3371"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2" name="Freeform 24484"/>
            <p:cNvSpPr>
              <a:spLocks/>
            </p:cNvSpPr>
            <p:nvPr/>
          </p:nvSpPr>
          <p:spPr bwMode="auto">
            <a:xfrm>
              <a:off x="3020"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3" name="Freeform 24485"/>
            <p:cNvSpPr>
              <a:spLocks/>
            </p:cNvSpPr>
            <p:nvPr/>
          </p:nvSpPr>
          <p:spPr bwMode="auto">
            <a:xfrm>
              <a:off x="2868"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4" name="Freeform 24486"/>
            <p:cNvSpPr>
              <a:spLocks/>
            </p:cNvSpPr>
            <p:nvPr/>
          </p:nvSpPr>
          <p:spPr bwMode="auto">
            <a:xfrm>
              <a:off x="2812"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5" name="Freeform 24487"/>
            <p:cNvSpPr>
              <a:spLocks/>
            </p:cNvSpPr>
            <p:nvPr/>
          </p:nvSpPr>
          <p:spPr bwMode="auto">
            <a:xfrm>
              <a:off x="2728"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6" name="Freeform 24488"/>
            <p:cNvSpPr>
              <a:spLocks/>
            </p:cNvSpPr>
            <p:nvPr/>
          </p:nvSpPr>
          <p:spPr bwMode="auto">
            <a:xfrm>
              <a:off x="2988"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7" name="Freeform 24489"/>
            <p:cNvSpPr>
              <a:spLocks/>
            </p:cNvSpPr>
            <p:nvPr/>
          </p:nvSpPr>
          <p:spPr bwMode="auto">
            <a:xfrm>
              <a:off x="307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8" name="Freeform 24490"/>
            <p:cNvSpPr>
              <a:spLocks/>
            </p:cNvSpPr>
            <p:nvPr/>
          </p:nvSpPr>
          <p:spPr bwMode="auto">
            <a:xfrm>
              <a:off x="3124"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49" name="Freeform 24491"/>
            <p:cNvSpPr>
              <a:spLocks/>
            </p:cNvSpPr>
            <p:nvPr/>
          </p:nvSpPr>
          <p:spPr bwMode="auto">
            <a:xfrm>
              <a:off x="3260"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0" name="Freeform 24492"/>
            <p:cNvSpPr>
              <a:spLocks/>
            </p:cNvSpPr>
            <p:nvPr/>
          </p:nvSpPr>
          <p:spPr bwMode="auto">
            <a:xfrm>
              <a:off x="3527"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1" name="Freeform 24493"/>
            <p:cNvSpPr>
              <a:spLocks/>
            </p:cNvSpPr>
            <p:nvPr/>
          </p:nvSpPr>
          <p:spPr bwMode="auto">
            <a:xfrm>
              <a:off x="3599"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2" name="Freeform 24494"/>
            <p:cNvSpPr>
              <a:spLocks/>
            </p:cNvSpPr>
            <p:nvPr/>
          </p:nvSpPr>
          <p:spPr bwMode="auto">
            <a:xfrm>
              <a:off x="3675"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3" name="Freeform 24495"/>
            <p:cNvSpPr>
              <a:spLocks/>
            </p:cNvSpPr>
            <p:nvPr/>
          </p:nvSpPr>
          <p:spPr bwMode="auto">
            <a:xfrm>
              <a:off x="3671"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4" name="Freeform 24496"/>
            <p:cNvSpPr>
              <a:spLocks/>
            </p:cNvSpPr>
            <p:nvPr/>
          </p:nvSpPr>
          <p:spPr bwMode="auto">
            <a:xfrm>
              <a:off x="3803"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5" name="Freeform 24497"/>
            <p:cNvSpPr>
              <a:spLocks/>
            </p:cNvSpPr>
            <p:nvPr/>
          </p:nvSpPr>
          <p:spPr bwMode="auto">
            <a:xfrm>
              <a:off x="3699"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6" name="Freeform 24498"/>
            <p:cNvSpPr>
              <a:spLocks/>
            </p:cNvSpPr>
            <p:nvPr/>
          </p:nvSpPr>
          <p:spPr bwMode="auto">
            <a:xfrm>
              <a:off x="3323"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7" name="Freeform 24499"/>
            <p:cNvSpPr>
              <a:spLocks/>
            </p:cNvSpPr>
            <p:nvPr/>
          </p:nvSpPr>
          <p:spPr bwMode="auto">
            <a:xfrm>
              <a:off x="2868"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8" name="Freeform 24500"/>
            <p:cNvSpPr>
              <a:spLocks/>
            </p:cNvSpPr>
            <p:nvPr/>
          </p:nvSpPr>
          <p:spPr bwMode="auto">
            <a:xfrm>
              <a:off x="2677"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59" name="Freeform 24501"/>
            <p:cNvSpPr>
              <a:spLocks/>
            </p:cNvSpPr>
            <p:nvPr/>
          </p:nvSpPr>
          <p:spPr bwMode="auto">
            <a:xfrm>
              <a:off x="265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0" name="Freeform 24502"/>
            <p:cNvSpPr>
              <a:spLocks/>
            </p:cNvSpPr>
            <p:nvPr/>
          </p:nvSpPr>
          <p:spPr bwMode="auto">
            <a:xfrm>
              <a:off x="2728"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1" name="Freeform 24503"/>
            <p:cNvSpPr>
              <a:spLocks/>
            </p:cNvSpPr>
            <p:nvPr/>
          </p:nvSpPr>
          <p:spPr bwMode="auto">
            <a:xfrm>
              <a:off x="2860"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2" name="Freeform 24504"/>
            <p:cNvSpPr>
              <a:spLocks/>
            </p:cNvSpPr>
            <p:nvPr/>
          </p:nvSpPr>
          <p:spPr bwMode="auto">
            <a:xfrm>
              <a:off x="2924"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3" name="Freeform 24505"/>
            <p:cNvSpPr>
              <a:spLocks/>
            </p:cNvSpPr>
            <p:nvPr/>
          </p:nvSpPr>
          <p:spPr bwMode="auto">
            <a:xfrm>
              <a:off x="3495"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4" name="Freeform 24506"/>
            <p:cNvSpPr>
              <a:spLocks/>
            </p:cNvSpPr>
            <p:nvPr/>
          </p:nvSpPr>
          <p:spPr bwMode="auto">
            <a:xfrm>
              <a:off x="3399"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5" name="Freeform 24507"/>
            <p:cNvSpPr>
              <a:spLocks/>
            </p:cNvSpPr>
            <p:nvPr/>
          </p:nvSpPr>
          <p:spPr bwMode="auto">
            <a:xfrm>
              <a:off x="3531"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6" name="Freeform 24508"/>
            <p:cNvSpPr>
              <a:spLocks/>
            </p:cNvSpPr>
            <p:nvPr/>
          </p:nvSpPr>
          <p:spPr bwMode="auto">
            <a:xfrm>
              <a:off x="3523"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7" name="Freeform 24509"/>
            <p:cNvSpPr>
              <a:spLocks/>
            </p:cNvSpPr>
            <p:nvPr/>
          </p:nvSpPr>
          <p:spPr bwMode="auto">
            <a:xfrm>
              <a:off x="3575"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8" name="Freeform 24510"/>
            <p:cNvSpPr>
              <a:spLocks/>
            </p:cNvSpPr>
            <p:nvPr/>
          </p:nvSpPr>
          <p:spPr bwMode="auto">
            <a:xfrm>
              <a:off x="3719"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69" name="Freeform 24511"/>
            <p:cNvSpPr>
              <a:spLocks/>
            </p:cNvSpPr>
            <p:nvPr/>
          </p:nvSpPr>
          <p:spPr bwMode="auto">
            <a:xfrm>
              <a:off x="3767"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0" name="Freeform 24512"/>
            <p:cNvSpPr>
              <a:spLocks/>
            </p:cNvSpPr>
            <p:nvPr/>
          </p:nvSpPr>
          <p:spPr bwMode="auto">
            <a:xfrm>
              <a:off x="3847"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1" name="Freeform 24513"/>
            <p:cNvSpPr>
              <a:spLocks/>
            </p:cNvSpPr>
            <p:nvPr/>
          </p:nvSpPr>
          <p:spPr bwMode="auto">
            <a:xfrm>
              <a:off x="3339"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2" name="Freeform 24514"/>
            <p:cNvSpPr>
              <a:spLocks/>
            </p:cNvSpPr>
            <p:nvPr/>
          </p:nvSpPr>
          <p:spPr bwMode="auto">
            <a:xfrm>
              <a:off x="2321"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3" name="Freeform 24515"/>
            <p:cNvSpPr>
              <a:spLocks/>
            </p:cNvSpPr>
            <p:nvPr/>
          </p:nvSpPr>
          <p:spPr bwMode="auto">
            <a:xfrm>
              <a:off x="1974"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4" name="Freeform 24516"/>
            <p:cNvSpPr>
              <a:spLocks/>
            </p:cNvSpPr>
            <p:nvPr/>
          </p:nvSpPr>
          <p:spPr bwMode="auto">
            <a:xfrm>
              <a:off x="2625"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5" name="Freeform 24517"/>
            <p:cNvSpPr>
              <a:spLocks/>
            </p:cNvSpPr>
            <p:nvPr/>
          </p:nvSpPr>
          <p:spPr bwMode="auto">
            <a:xfrm>
              <a:off x="3000"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6" name="Freeform 24518"/>
            <p:cNvSpPr>
              <a:spLocks/>
            </p:cNvSpPr>
            <p:nvPr/>
          </p:nvSpPr>
          <p:spPr bwMode="auto">
            <a:xfrm>
              <a:off x="3355"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7" name="Freeform 24519"/>
            <p:cNvSpPr>
              <a:spLocks/>
            </p:cNvSpPr>
            <p:nvPr/>
          </p:nvSpPr>
          <p:spPr bwMode="auto">
            <a:xfrm>
              <a:off x="3423"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8" name="Freeform 24520"/>
            <p:cNvSpPr>
              <a:spLocks/>
            </p:cNvSpPr>
            <p:nvPr/>
          </p:nvSpPr>
          <p:spPr bwMode="auto">
            <a:xfrm>
              <a:off x="3423"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79" name="Freeform 24521"/>
            <p:cNvSpPr>
              <a:spLocks/>
            </p:cNvSpPr>
            <p:nvPr/>
          </p:nvSpPr>
          <p:spPr bwMode="auto">
            <a:xfrm>
              <a:off x="3639"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0" name="Freeform 24522"/>
            <p:cNvSpPr>
              <a:spLocks/>
            </p:cNvSpPr>
            <p:nvPr/>
          </p:nvSpPr>
          <p:spPr bwMode="auto">
            <a:xfrm>
              <a:off x="3855"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1" name="Freeform 24523"/>
            <p:cNvSpPr>
              <a:spLocks/>
            </p:cNvSpPr>
            <p:nvPr/>
          </p:nvSpPr>
          <p:spPr bwMode="auto">
            <a:xfrm>
              <a:off x="3675"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2" name="Freeform 24524"/>
            <p:cNvSpPr>
              <a:spLocks/>
            </p:cNvSpPr>
            <p:nvPr/>
          </p:nvSpPr>
          <p:spPr bwMode="auto">
            <a:xfrm>
              <a:off x="3671"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3" name="Freeform 24525"/>
            <p:cNvSpPr>
              <a:spLocks/>
            </p:cNvSpPr>
            <p:nvPr/>
          </p:nvSpPr>
          <p:spPr bwMode="auto">
            <a:xfrm>
              <a:off x="3164"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4" name="Freeform 24526"/>
            <p:cNvSpPr>
              <a:spLocks/>
            </p:cNvSpPr>
            <p:nvPr/>
          </p:nvSpPr>
          <p:spPr bwMode="auto">
            <a:xfrm>
              <a:off x="2756"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5" name="Freeform 24527"/>
            <p:cNvSpPr>
              <a:spLocks/>
            </p:cNvSpPr>
            <p:nvPr/>
          </p:nvSpPr>
          <p:spPr bwMode="auto">
            <a:xfrm>
              <a:off x="2197"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6" name="Freeform 24528"/>
            <p:cNvSpPr>
              <a:spLocks/>
            </p:cNvSpPr>
            <p:nvPr/>
          </p:nvSpPr>
          <p:spPr bwMode="auto">
            <a:xfrm>
              <a:off x="2481"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7" name="Freeform 24529"/>
            <p:cNvSpPr>
              <a:spLocks/>
            </p:cNvSpPr>
            <p:nvPr/>
          </p:nvSpPr>
          <p:spPr bwMode="auto">
            <a:xfrm>
              <a:off x="3140"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8" name="Freeform 24530"/>
            <p:cNvSpPr>
              <a:spLocks/>
            </p:cNvSpPr>
            <p:nvPr/>
          </p:nvSpPr>
          <p:spPr bwMode="auto">
            <a:xfrm>
              <a:off x="3363"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89" name="Freeform 24531"/>
            <p:cNvSpPr>
              <a:spLocks/>
            </p:cNvSpPr>
            <p:nvPr/>
          </p:nvSpPr>
          <p:spPr bwMode="auto">
            <a:xfrm>
              <a:off x="3563"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0" name="Freeform 24532"/>
            <p:cNvSpPr>
              <a:spLocks/>
            </p:cNvSpPr>
            <p:nvPr/>
          </p:nvSpPr>
          <p:spPr bwMode="auto">
            <a:xfrm>
              <a:off x="3583"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1" name="Freeform 24533"/>
            <p:cNvSpPr>
              <a:spLocks/>
            </p:cNvSpPr>
            <p:nvPr/>
          </p:nvSpPr>
          <p:spPr bwMode="auto">
            <a:xfrm>
              <a:off x="3699"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2" name="Freeform 24534"/>
            <p:cNvSpPr>
              <a:spLocks/>
            </p:cNvSpPr>
            <p:nvPr/>
          </p:nvSpPr>
          <p:spPr bwMode="auto">
            <a:xfrm>
              <a:off x="3807"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3" name="Freeform 24535"/>
            <p:cNvSpPr>
              <a:spLocks/>
            </p:cNvSpPr>
            <p:nvPr/>
          </p:nvSpPr>
          <p:spPr bwMode="auto">
            <a:xfrm>
              <a:off x="3831"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4" name="Freeform 24536"/>
            <p:cNvSpPr>
              <a:spLocks/>
            </p:cNvSpPr>
            <p:nvPr/>
          </p:nvSpPr>
          <p:spPr bwMode="auto">
            <a:xfrm>
              <a:off x="3767"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5" name="Freeform 24537"/>
            <p:cNvSpPr>
              <a:spLocks/>
            </p:cNvSpPr>
            <p:nvPr/>
          </p:nvSpPr>
          <p:spPr bwMode="auto">
            <a:xfrm>
              <a:off x="3319"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6" name="Freeform 24538"/>
            <p:cNvSpPr>
              <a:spLocks/>
            </p:cNvSpPr>
            <p:nvPr/>
          </p:nvSpPr>
          <p:spPr bwMode="auto">
            <a:xfrm>
              <a:off x="2824"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7" name="Freeform 24539"/>
            <p:cNvSpPr>
              <a:spLocks/>
            </p:cNvSpPr>
            <p:nvPr/>
          </p:nvSpPr>
          <p:spPr bwMode="auto">
            <a:xfrm>
              <a:off x="2637"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8" name="Freeform 24540"/>
            <p:cNvSpPr>
              <a:spLocks/>
            </p:cNvSpPr>
            <p:nvPr/>
          </p:nvSpPr>
          <p:spPr bwMode="auto">
            <a:xfrm>
              <a:off x="2665"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399" name="Freeform 24541"/>
            <p:cNvSpPr>
              <a:spLocks/>
            </p:cNvSpPr>
            <p:nvPr/>
          </p:nvSpPr>
          <p:spPr bwMode="auto">
            <a:xfrm>
              <a:off x="2812"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0" name="Freeform 24542"/>
            <p:cNvSpPr>
              <a:spLocks/>
            </p:cNvSpPr>
            <p:nvPr/>
          </p:nvSpPr>
          <p:spPr bwMode="auto">
            <a:xfrm>
              <a:off x="2784"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1" name="Freeform 24543"/>
            <p:cNvSpPr>
              <a:spLocks/>
            </p:cNvSpPr>
            <p:nvPr/>
          </p:nvSpPr>
          <p:spPr bwMode="auto">
            <a:xfrm>
              <a:off x="2900"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2" name="Freeform 24544"/>
            <p:cNvSpPr>
              <a:spLocks/>
            </p:cNvSpPr>
            <p:nvPr/>
          </p:nvSpPr>
          <p:spPr bwMode="auto">
            <a:xfrm>
              <a:off x="3399"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3" name="Freeform 24545"/>
            <p:cNvSpPr>
              <a:spLocks/>
            </p:cNvSpPr>
            <p:nvPr/>
          </p:nvSpPr>
          <p:spPr bwMode="auto">
            <a:xfrm>
              <a:off x="3535"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4" name="Freeform 24546"/>
            <p:cNvSpPr>
              <a:spLocks/>
            </p:cNvSpPr>
            <p:nvPr/>
          </p:nvSpPr>
          <p:spPr bwMode="auto">
            <a:xfrm>
              <a:off x="3603"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5" name="Freeform 24547"/>
            <p:cNvSpPr>
              <a:spLocks/>
            </p:cNvSpPr>
            <p:nvPr/>
          </p:nvSpPr>
          <p:spPr bwMode="auto">
            <a:xfrm>
              <a:off x="3479"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6" name="Freeform 24548"/>
            <p:cNvSpPr>
              <a:spLocks/>
            </p:cNvSpPr>
            <p:nvPr/>
          </p:nvSpPr>
          <p:spPr bwMode="auto">
            <a:xfrm>
              <a:off x="3643"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7" name="Freeform 24549"/>
            <p:cNvSpPr>
              <a:spLocks/>
            </p:cNvSpPr>
            <p:nvPr/>
          </p:nvSpPr>
          <p:spPr bwMode="auto">
            <a:xfrm>
              <a:off x="3675"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8" name="Freeform 24550"/>
            <p:cNvSpPr>
              <a:spLocks/>
            </p:cNvSpPr>
            <p:nvPr/>
          </p:nvSpPr>
          <p:spPr bwMode="auto">
            <a:xfrm>
              <a:off x="3735"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09" name="Freeform 24551"/>
            <p:cNvSpPr>
              <a:spLocks/>
            </p:cNvSpPr>
            <p:nvPr/>
          </p:nvSpPr>
          <p:spPr bwMode="auto">
            <a:xfrm>
              <a:off x="3619"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0" name="Freeform 24552"/>
            <p:cNvSpPr>
              <a:spLocks/>
            </p:cNvSpPr>
            <p:nvPr/>
          </p:nvSpPr>
          <p:spPr bwMode="auto">
            <a:xfrm>
              <a:off x="3331"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1" name="Freeform 24553"/>
            <p:cNvSpPr>
              <a:spLocks/>
            </p:cNvSpPr>
            <p:nvPr/>
          </p:nvSpPr>
          <p:spPr bwMode="auto">
            <a:xfrm>
              <a:off x="2736"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2" name="Freeform 24554"/>
            <p:cNvSpPr>
              <a:spLocks/>
            </p:cNvSpPr>
            <p:nvPr/>
          </p:nvSpPr>
          <p:spPr bwMode="auto">
            <a:xfrm>
              <a:off x="2209"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3" name="Freeform 24555"/>
            <p:cNvSpPr>
              <a:spLocks/>
            </p:cNvSpPr>
            <p:nvPr/>
          </p:nvSpPr>
          <p:spPr bwMode="auto">
            <a:xfrm>
              <a:off x="2181"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4" name="Freeform 24556"/>
            <p:cNvSpPr>
              <a:spLocks/>
            </p:cNvSpPr>
            <p:nvPr/>
          </p:nvSpPr>
          <p:spPr bwMode="auto">
            <a:xfrm>
              <a:off x="2820"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5" name="Freeform 24557"/>
            <p:cNvSpPr>
              <a:spLocks/>
            </p:cNvSpPr>
            <p:nvPr/>
          </p:nvSpPr>
          <p:spPr bwMode="auto">
            <a:xfrm>
              <a:off x="3068"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6" name="Freeform 24558"/>
            <p:cNvSpPr>
              <a:spLocks/>
            </p:cNvSpPr>
            <p:nvPr/>
          </p:nvSpPr>
          <p:spPr bwMode="auto">
            <a:xfrm>
              <a:off x="3335"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7" name="Freeform 24559"/>
            <p:cNvSpPr>
              <a:spLocks/>
            </p:cNvSpPr>
            <p:nvPr/>
          </p:nvSpPr>
          <p:spPr bwMode="auto">
            <a:xfrm>
              <a:off x="3475"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8" name="Freeform 24560"/>
            <p:cNvSpPr>
              <a:spLocks/>
            </p:cNvSpPr>
            <p:nvPr/>
          </p:nvSpPr>
          <p:spPr bwMode="auto">
            <a:xfrm>
              <a:off x="3527"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19" name="Freeform 24561"/>
            <p:cNvSpPr>
              <a:spLocks/>
            </p:cNvSpPr>
            <p:nvPr/>
          </p:nvSpPr>
          <p:spPr bwMode="auto">
            <a:xfrm>
              <a:off x="3583"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0" name="Freeform 24562"/>
            <p:cNvSpPr>
              <a:spLocks/>
            </p:cNvSpPr>
            <p:nvPr/>
          </p:nvSpPr>
          <p:spPr bwMode="auto">
            <a:xfrm>
              <a:off x="3962"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1" name="Freeform 24563"/>
            <p:cNvSpPr>
              <a:spLocks/>
            </p:cNvSpPr>
            <p:nvPr/>
          </p:nvSpPr>
          <p:spPr bwMode="auto">
            <a:xfrm>
              <a:off x="3958"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2" name="Freeform 24564"/>
            <p:cNvSpPr>
              <a:spLocks/>
            </p:cNvSpPr>
            <p:nvPr/>
          </p:nvSpPr>
          <p:spPr bwMode="auto">
            <a:xfrm>
              <a:off x="3863"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3" name="Freeform 24565"/>
            <p:cNvSpPr>
              <a:spLocks/>
            </p:cNvSpPr>
            <p:nvPr/>
          </p:nvSpPr>
          <p:spPr bwMode="auto">
            <a:xfrm>
              <a:off x="3511"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4" name="Freeform 24566"/>
            <p:cNvSpPr>
              <a:spLocks/>
            </p:cNvSpPr>
            <p:nvPr/>
          </p:nvSpPr>
          <p:spPr bwMode="auto">
            <a:xfrm>
              <a:off x="300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5" name="Freeform 24567"/>
            <p:cNvSpPr>
              <a:spLocks/>
            </p:cNvSpPr>
            <p:nvPr/>
          </p:nvSpPr>
          <p:spPr bwMode="auto">
            <a:xfrm>
              <a:off x="2581"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6" name="Freeform 24568"/>
            <p:cNvSpPr>
              <a:spLocks/>
            </p:cNvSpPr>
            <p:nvPr/>
          </p:nvSpPr>
          <p:spPr bwMode="auto">
            <a:xfrm>
              <a:off x="2389"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7" name="Freeform 24569"/>
            <p:cNvSpPr>
              <a:spLocks/>
            </p:cNvSpPr>
            <p:nvPr/>
          </p:nvSpPr>
          <p:spPr bwMode="auto">
            <a:xfrm>
              <a:off x="2812"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8" name="Freeform 24570"/>
            <p:cNvSpPr>
              <a:spLocks/>
            </p:cNvSpPr>
            <p:nvPr/>
          </p:nvSpPr>
          <p:spPr bwMode="auto">
            <a:xfrm>
              <a:off x="3220"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29" name="Freeform 24571"/>
            <p:cNvSpPr>
              <a:spLocks/>
            </p:cNvSpPr>
            <p:nvPr/>
          </p:nvSpPr>
          <p:spPr bwMode="auto">
            <a:xfrm>
              <a:off x="3319"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0" name="Freeform 24572"/>
            <p:cNvSpPr>
              <a:spLocks/>
            </p:cNvSpPr>
            <p:nvPr/>
          </p:nvSpPr>
          <p:spPr bwMode="auto">
            <a:xfrm>
              <a:off x="3719"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1" name="Freeform 24573"/>
            <p:cNvSpPr>
              <a:spLocks/>
            </p:cNvSpPr>
            <p:nvPr/>
          </p:nvSpPr>
          <p:spPr bwMode="auto">
            <a:xfrm>
              <a:off x="3663"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2" name="Freeform 24574"/>
            <p:cNvSpPr>
              <a:spLocks/>
            </p:cNvSpPr>
            <p:nvPr/>
          </p:nvSpPr>
          <p:spPr bwMode="auto">
            <a:xfrm>
              <a:off x="3795" y="9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3" name="Freeform 24575"/>
            <p:cNvSpPr>
              <a:spLocks/>
            </p:cNvSpPr>
            <p:nvPr/>
          </p:nvSpPr>
          <p:spPr bwMode="auto">
            <a:xfrm>
              <a:off x="3791"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4" name="Freeform 24576"/>
            <p:cNvSpPr>
              <a:spLocks/>
            </p:cNvSpPr>
            <p:nvPr/>
          </p:nvSpPr>
          <p:spPr bwMode="auto">
            <a:xfrm>
              <a:off x="3895"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5" name="Freeform 24577"/>
            <p:cNvSpPr>
              <a:spLocks/>
            </p:cNvSpPr>
            <p:nvPr/>
          </p:nvSpPr>
          <p:spPr bwMode="auto">
            <a:xfrm>
              <a:off x="3831"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6" name="Freeform 24578"/>
            <p:cNvSpPr>
              <a:spLocks/>
            </p:cNvSpPr>
            <p:nvPr/>
          </p:nvSpPr>
          <p:spPr bwMode="auto">
            <a:xfrm>
              <a:off x="3507"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7" name="Freeform 24579"/>
            <p:cNvSpPr>
              <a:spLocks/>
            </p:cNvSpPr>
            <p:nvPr/>
          </p:nvSpPr>
          <p:spPr bwMode="auto">
            <a:xfrm>
              <a:off x="2944"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8" name="Freeform 24580"/>
            <p:cNvSpPr>
              <a:spLocks/>
            </p:cNvSpPr>
            <p:nvPr/>
          </p:nvSpPr>
          <p:spPr bwMode="auto">
            <a:xfrm>
              <a:off x="2760"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39" name="Freeform 24581"/>
            <p:cNvSpPr>
              <a:spLocks/>
            </p:cNvSpPr>
            <p:nvPr/>
          </p:nvSpPr>
          <p:spPr bwMode="auto">
            <a:xfrm>
              <a:off x="2609"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0" name="Freeform 24582"/>
            <p:cNvSpPr>
              <a:spLocks/>
            </p:cNvSpPr>
            <p:nvPr/>
          </p:nvSpPr>
          <p:spPr bwMode="auto">
            <a:xfrm>
              <a:off x="2872"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1" name="Freeform 24583"/>
            <p:cNvSpPr>
              <a:spLocks/>
            </p:cNvSpPr>
            <p:nvPr/>
          </p:nvSpPr>
          <p:spPr bwMode="auto">
            <a:xfrm>
              <a:off x="3292"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2" name="Freeform 24584"/>
            <p:cNvSpPr>
              <a:spLocks/>
            </p:cNvSpPr>
            <p:nvPr/>
          </p:nvSpPr>
          <p:spPr bwMode="auto">
            <a:xfrm>
              <a:off x="3375"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3" name="Freeform 24585"/>
            <p:cNvSpPr>
              <a:spLocks/>
            </p:cNvSpPr>
            <p:nvPr/>
          </p:nvSpPr>
          <p:spPr bwMode="auto">
            <a:xfrm>
              <a:off x="343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4" name="Freeform 24586"/>
            <p:cNvSpPr>
              <a:spLocks/>
            </p:cNvSpPr>
            <p:nvPr/>
          </p:nvSpPr>
          <p:spPr bwMode="auto">
            <a:xfrm>
              <a:off x="3559"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5" name="Freeform 24587"/>
            <p:cNvSpPr>
              <a:spLocks/>
            </p:cNvSpPr>
            <p:nvPr/>
          </p:nvSpPr>
          <p:spPr bwMode="auto">
            <a:xfrm>
              <a:off x="3595"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6" name="Freeform 24588"/>
            <p:cNvSpPr>
              <a:spLocks/>
            </p:cNvSpPr>
            <p:nvPr/>
          </p:nvSpPr>
          <p:spPr bwMode="auto">
            <a:xfrm>
              <a:off x="3871"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7" name="Freeform 24589"/>
            <p:cNvSpPr>
              <a:spLocks/>
            </p:cNvSpPr>
            <p:nvPr/>
          </p:nvSpPr>
          <p:spPr bwMode="auto">
            <a:xfrm>
              <a:off x="3855"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8" name="Freeform 24590"/>
            <p:cNvSpPr>
              <a:spLocks/>
            </p:cNvSpPr>
            <p:nvPr/>
          </p:nvSpPr>
          <p:spPr bwMode="auto">
            <a:xfrm>
              <a:off x="3755"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49" name="Freeform 24591"/>
            <p:cNvSpPr>
              <a:spLocks/>
            </p:cNvSpPr>
            <p:nvPr/>
          </p:nvSpPr>
          <p:spPr bwMode="auto">
            <a:xfrm>
              <a:off x="3555"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0" name="Freeform 24592"/>
            <p:cNvSpPr>
              <a:spLocks/>
            </p:cNvSpPr>
            <p:nvPr/>
          </p:nvSpPr>
          <p:spPr bwMode="auto">
            <a:xfrm>
              <a:off x="2924"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1" name="Freeform 24593"/>
            <p:cNvSpPr>
              <a:spLocks/>
            </p:cNvSpPr>
            <p:nvPr/>
          </p:nvSpPr>
          <p:spPr bwMode="auto">
            <a:xfrm>
              <a:off x="2461"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2" name="Freeform 24594"/>
            <p:cNvSpPr>
              <a:spLocks/>
            </p:cNvSpPr>
            <p:nvPr/>
          </p:nvSpPr>
          <p:spPr bwMode="auto">
            <a:xfrm>
              <a:off x="2441" y="17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3" name="Freeform 24595"/>
            <p:cNvSpPr>
              <a:spLocks/>
            </p:cNvSpPr>
            <p:nvPr/>
          </p:nvSpPr>
          <p:spPr bwMode="auto">
            <a:xfrm>
              <a:off x="2920"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4" name="Freeform 24596"/>
            <p:cNvSpPr>
              <a:spLocks/>
            </p:cNvSpPr>
            <p:nvPr/>
          </p:nvSpPr>
          <p:spPr bwMode="auto">
            <a:xfrm>
              <a:off x="3120"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5" name="Freeform 24597"/>
            <p:cNvSpPr>
              <a:spLocks/>
            </p:cNvSpPr>
            <p:nvPr/>
          </p:nvSpPr>
          <p:spPr bwMode="auto">
            <a:xfrm>
              <a:off x="3391"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6" name="Freeform 24598"/>
            <p:cNvSpPr>
              <a:spLocks/>
            </p:cNvSpPr>
            <p:nvPr/>
          </p:nvSpPr>
          <p:spPr bwMode="auto">
            <a:xfrm>
              <a:off x="3491"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7" name="Freeform 24599"/>
            <p:cNvSpPr>
              <a:spLocks/>
            </p:cNvSpPr>
            <p:nvPr/>
          </p:nvSpPr>
          <p:spPr bwMode="auto">
            <a:xfrm>
              <a:off x="2944"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8" name="Freeform 24600"/>
            <p:cNvSpPr>
              <a:spLocks/>
            </p:cNvSpPr>
            <p:nvPr/>
          </p:nvSpPr>
          <p:spPr bwMode="auto">
            <a:xfrm>
              <a:off x="3787"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59" name="Freeform 24601"/>
            <p:cNvSpPr>
              <a:spLocks/>
            </p:cNvSpPr>
            <p:nvPr/>
          </p:nvSpPr>
          <p:spPr bwMode="auto">
            <a:xfrm>
              <a:off x="3751"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0" name="Freeform 24602"/>
            <p:cNvSpPr>
              <a:spLocks/>
            </p:cNvSpPr>
            <p:nvPr/>
          </p:nvSpPr>
          <p:spPr bwMode="auto">
            <a:xfrm>
              <a:off x="3643"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1" name="Freeform 24603"/>
            <p:cNvSpPr>
              <a:spLocks/>
            </p:cNvSpPr>
            <p:nvPr/>
          </p:nvSpPr>
          <p:spPr bwMode="auto">
            <a:xfrm>
              <a:off x="3775"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2" name="Freeform 24604"/>
            <p:cNvSpPr>
              <a:spLocks/>
            </p:cNvSpPr>
            <p:nvPr/>
          </p:nvSpPr>
          <p:spPr bwMode="auto">
            <a:xfrm>
              <a:off x="3104"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3" name="Freeform 24605"/>
            <p:cNvSpPr>
              <a:spLocks/>
            </p:cNvSpPr>
            <p:nvPr/>
          </p:nvSpPr>
          <p:spPr bwMode="auto">
            <a:xfrm>
              <a:off x="3260"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4" name="Freeform 24606"/>
            <p:cNvSpPr>
              <a:spLocks/>
            </p:cNvSpPr>
            <p:nvPr/>
          </p:nvSpPr>
          <p:spPr bwMode="auto">
            <a:xfrm>
              <a:off x="3024"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5" name="Freeform 24607"/>
            <p:cNvSpPr>
              <a:spLocks/>
            </p:cNvSpPr>
            <p:nvPr/>
          </p:nvSpPr>
          <p:spPr bwMode="auto">
            <a:xfrm>
              <a:off x="2812"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6" name="Freeform 24608"/>
            <p:cNvSpPr>
              <a:spLocks/>
            </p:cNvSpPr>
            <p:nvPr/>
          </p:nvSpPr>
          <p:spPr bwMode="auto">
            <a:xfrm>
              <a:off x="2884"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7" name="Freeform 24609"/>
            <p:cNvSpPr>
              <a:spLocks/>
            </p:cNvSpPr>
            <p:nvPr/>
          </p:nvSpPr>
          <p:spPr bwMode="auto">
            <a:xfrm>
              <a:off x="3084"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8" name="Freeform 24610"/>
            <p:cNvSpPr>
              <a:spLocks/>
            </p:cNvSpPr>
            <p:nvPr/>
          </p:nvSpPr>
          <p:spPr bwMode="auto">
            <a:xfrm>
              <a:off x="2736"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69" name="Freeform 24611"/>
            <p:cNvSpPr>
              <a:spLocks/>
            </p:cNvSpPr>
            <p:nvPr/>
          </p:nvSpPr>
          <p:spPr bwMode="auto">
            <a:xfrm>
              <a:off x="3304" y="122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470" name="Freeform 24612"/>
            <p:cNvSpPr>
              <a:spLocks/>
            </p:cNvSpPr>
            <p:nvPr/>
          </p:nvSpPr>
          <p:spPr bwMode="auto">
            <a:xfrm>
              <a:off x="3419"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1" name="Freeform 24613"/>
            <p:cNvSpPr>
              <a:spLocks/>
            </p:cNvSpPr>
            <p:nvPr/>
          </p:nvSpPr>
          <p:spPr bwMode="auto">
            <a:xfrm>
              <a:off x="3571"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2" name="Freeform 24614"/>
            <p:cNvSpPr>
              <a:spLocks/>
            </p:cNvSpPr>
            <p:nvPr/>
          </p:nvSpPr>
          <p:spPr bwMode="auto">
            <a:xfrm>
              <a:off x="3627" y="9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3" name="Freeform 24615"/>
            <p:cNvSpPr>
              <a:spLocks/>
            </p:cNvSpPr>
            <p:nvPr/>
          </p:nvSpPr>
          <p:spPr bwMode="auto">
            <a:xfrm>
              <a:off x="3779"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4" name="Freeform 24616"/>
            <p:cNvSpPr>
              <a:spLocks/>
            </p:cNvSpPr>
            <p:nvPr/>
          </p:nvSpPr>
          <p:spPr bwMode="auto">
            <a:xfrm>
              <a:off x="3915" y="888"/>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5" name="Freeform 24617"/>
            <p:cNvSpPr>
              <a:spLocks/>
            </p:cNvSpPr>
            <p:nvPr/>
          </p:nvSpPr>
          <p:spPr bwMode="auto">
            <a:xfrm>
              <a:off x="3847"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6" name="Freeform 24618"/>
            <p:cNvSpPr>
              <a:spLocks/>
            </p:cNvSpPr>
            <p:nvPr/>
          </p:nvSpPr>
          <p:spPr bwMode="auto">
            <a:xfrm>
              <a:off x="3907"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7" name="Freeform 24619"/>
            <p:cNvSpPr>
              <a:spLocks/>
            </p:cNvSpPr>
            <p:nvPr/>
          </p:nvSpPr>
          <p:spPr bwMode="auto">
            <a:xfrm>
              <a:off x="3515"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8" name="Freeform 24620"/>
            <p:cNvSpPr>
              <a:spLocks/>
            </p:cNvSpPr>
            <p:nvPr/>
          </p:nvSpPr>
          <p:spPr bwMode="auto">
            <a:xfrm>
              <a:off x="2924"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79" name="Freeform 24621"/>
            <p:cNvSpPr>
              <a:spLocks/>
            </p:cNvSpPr>
            <p:nvPr/>
          </p:nvSpPr>
          <p:spPr bwMode="auto">
            <a:xfrm>
              <a:off x="2397"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480" name="Freeform 24622"/>
            <p:cNvSpPr>
              <a:spLocks/>
            </p:cNvSpPr>
            <p:nvPr/>
          </p:nvSpPr>
          <p:spPr bwMode="auto">
            <a:xfrm>
              <a:off x="2261"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1" name="Freeform 24623"/>
            <p:cNvSpPr>
              <a:spLocks/>
            </p:cNvSpPr>
            <p:nvPr/>
          </p:nvSpPr>
          <p:spPr bwMode="auto">
            <a:xfrm>
              <a:off x="287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2" name="Freeform 24624"/>
            <p:cNvSpPr>
              <a:spLocks/>
            </p:cNvSpPr>
            <p:nvPr/>
          </p:nvSpPr>
          <p:spPr bwMode="auto">
            <a:xfrm>
              <a:off x="3292"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3" name="Freeform 24625"/>
            <p:cNvSpPr>
              <a:spLocks/>
            </p:cNvSpPr>
            <p:nvPr/>
          </p:nvSpPr>
          <p:spPr bwMode="auto">
            <a:xfrm>
              <a:off x="3619"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4" name="Freeform 24626"/>
            <p:cNvSpPr>
              <a:spLocks/>
            </p:cNvSpPr>
            <p:nvPr/>
          </p:nvSpPr>
          <p:spPr bwMode="auto">
            <a:xfrm>
              <a:off x="3571"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5" name="Freeform 24627"/>
            <p:cNvSpPr>
              <a:spLocks/>
            </p:cNvSpPr>
            <p:nvPr/>
          </p:nvSpPr>
          <p:spPr bwMode="auto">
            <a:xfrm>
              <a:off x="3699"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6" name="Freeform 24628"/>
            <p:cNvSpPr>
              <a:spLocks/>
            </p:cNvSpPr>
            <p:nvPr/>
          </p:nvSpPr>
          <p:spPr bwMode="auto">
            <a:xfrm>
              <a:off x="3863"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7" name="Freeform 24629"/>
            <p:cNvSpPr>
              <a:spLocks/>
            </p:cNvSpPr>
            <p:nvPr/>
          </p:nvSpPr>
          <p:spPr bwMode="auto">
            <a:xfrm>
              <a:off x="3839"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8" name="Freeform 24630"/>
            <p:cNvSpPr>
              <a:spLocks/>
            </p:cNvSpPr>
            <p:nvPr/>
          </p:nvSpPr>
          <p:spPr bwMode="auto">
            <a:xfrm>
              <a:off x="3970"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89" name="Freeform 24631"/>
            <p:cNvSpPr>
              <a:spLocks/>
            </p:cNvSpPr>
            <p:nvPr/>
          </p:nvSpPr>
          <p:spPr bwMode="auto">
            <a:xfrm>
              <a:off x="395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0" name="Freeform 24632"/>
            <p:cNvSpPr>
              <a:spLocks/>
            </p:cNvSpPr>
            <p:nvPr/>
          </p:nvSpPr>
          <p:spPr bwMode="auto">
            <a:xfrm>
              <a:off x="3603"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1" name="Freeform 24633"/>
            <p:cNvSpPr>
              <a:spLocks/>
            </p:cNvSpPr>
            <p:nvPr/>
          </p:nvSpPr>
          <p:spPr bwMode="auto">
            <a:xfrm>
              <a:off x="2864"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2" name="Freeform 24634"/>
            <p:cNvSpPr>
              <a:spLocks/>
            </p:cNvSpPr>
            <p:nvPr/>
          </p:nvSpPr>
          <p:spPr bwMode="auto">
            <a:xfrm>
              <a:off x="2513"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3" name="Freeform 24635"/>
            <p:cNvSpPr>
              <a:spLocks/>
            </p:cNvSpPr>
            <p:nvPr/>
          </p:nvSpPr>
          <p:spPr bwMode="auto">
            <a:xfrm>
              <a:off x="2449"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4" name="Freeform 24636"/>
            <p:cNvSpPr>
              <a:spLocks/>
            </p:cNvSpPr>
            <p:nvPr/>
          </p:nvSpPr>
          <p:spPr bwMode="auto">
            <a:xfrm>
              <a:off x="2844"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5" name="Freeform 24637"/>
            <p:cNvSpPr>
              <a:spLocks/>
            </p:cNvSpPr>
            <p:nvPr/>
          </p:nvSpPr>
          <p:spPr bwMode="auto">
            <a:xfrm>
              <a:off x="3212" y="12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6" name="Freeform 24638"/>
            <p:cNvSpPr>
              <a:spLocks/>
            </p:cNvSpPr>
            <p:nvPr/>
          </p:nvSpPr>
          <p:spPr bwMode="auto">
            <a:xfrm>
              <a:off x="3411"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7" name="Freeform 24639"/>
            <p:cNvSpPr>
              <a:spLocks/>
            </p:cNvSpPr>
            <p:nvPr/>
          </p:nvSpPr>
          <p:spPr bwMode="auto">
            <a:xfrm>
              <a:off x="3491"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8" name="Freeform 24640"/>
            <p:cNvSpPr>
              <a:spLocks/>
            </p:cNvSpPr>
            <p:nvPr/>
          </p:nvSpPr>
          <p:spPr bwMode="auto">
            <a:xfrm>
              <a:off x="3499" y="10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499" name="Freeform 24641"/>
            <p:cNvSpPr>
              <a:spLocks/>
            </p:cNvSpPr>
            <p:nvPr/>
          </p:nvSpPr>
          <p:spPr bwMode="auto">
            <a:xfrm>
              <a:off x="3727"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0" name="Freeform 24642"/>
            <p:cNvSpPr>
              <a:spLocks/>
            </p:cNvSpPr>
            <p:nvPr/>
          </p:nvSpPr>
          <p:spPr bwMode="auto">
            <a:xfrm>
              <a:off x="3787"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1" name="Freeform 24643"/>
            <p:cNvSpPr>
              <a:spLocks/>
            </p:cNvSpPr>
            <p:nvPr/>
          </p:nvSpPr>
          <p:spPr bwMode="auto">
            <a:xfrm>
              <a:off x="3819"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2" name="Freeform 24644"/>
            <p:cNvSpPr>
              <a:spLocks/>
            </p:cNvSpPr>
            <p:nvPr/>
          </p:nvSpPr>
          <p:spPr bwMode="auto">
            <a:xfrm>
              <a:off x="3607"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3" name="Freeform 24645"/>
            <p:cNvSpPr>
              <a:spLocks/>
            </p:cNvSpPr>
            <p:nvPr/>
          </p:nvSpPr>
          <p:spPr bwMode="auto">
            <a:xfrm>
              <a:off x="3331"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4" name="Freeform 24646"/>
            <p:cNvSpPr>
              <a:spLocks/>
            </p:cNvSpPr>
            <p:nvPr/>
          </p:nvSpPr>
          <p:spPr bwMode="auto">
            <a:xfrm>
              <a:off x="2924"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5" name="Freeform 24647"/>
            <p:cNvSpPr>
              <a:spLocks/>
            </p:cNvSpPr>
            <p:nvPr/>
          </p:nvSpPr>
          <p:spPr bwMode="auto">
            <a:xfrm>
              <a:off x="2537"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6" name="Freeform 24648"/>
            <p:cNvSpPr>
              <a:spLocks/>
            </p:cNvSpPr>
            <p:nvPr/>
          </p:nvSpPr>
          <p:spPr bwMode="auto">
            <a:xfrm>
              <a:off x="2401"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7" name="Freeform 24649"/>
            <p:cNvSpPr>
              <a:spLocks/>
            </p:cNvSpPr>
            <p:nvPr/>
          </p:nvSpPr>
          <p:spPr bwMode="auto">
            <a:xfrm>
              <a:off x="2932"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8" name="Freeform 24650"/>
            <p:cNvSpPr>
              <a:spLocks/>
            </p:cNvSpPr>
            <p:nvPr/>
          </p:nvSpPr>
          <p:spPr bwMode="auto">
            <a:xfrm>
              <a:off x="3256"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09" name="Freeform 24651"/>
            <p:cNvSpPr>
              <a:spLocks/>
            </p:cNvSpPr>
            <p:nvPr/>
          </p:nvSpPr>
          <p:spPr bwMode="auto">
            <a:xfrm>
              <a:off x="3475"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0" name="Freeform 24652"/>
            <p:cNvSpPr>
              <a:spLocks/>
            </p:cNvSpPr>
            <p:nvPr/>
          </p:nvSpPr>
          <p:spPr bwMode="auto">
            <a:xfrm>
              <a:off x="3735"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1" name="Freeform 24653"/>
            <p:cNvSpPr>
              <a:spLocks/>
            </p:cNvSpPr>
            <p:nvPr/>
          </p:nvSpPr>
          <p:spPr bwMode="auto">
            <a:xfrm>
              <a:off x="3723"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2" name="Freeform 24654"/>
            <p:cNvSpPr>
              <a:spLocks/>
            </p:cNvSpPr>
            <p:nvPr/>
          </p:nvSpPr>
          <p:spPr bwMode="auto">
            <a:xfrm>
              <a:off x="3783"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3" name="Freeform 24655"/>
            <p:cNvSpPr>
              <a:spLocks/>
            </p:cNvSpPr>
            <p:nvPr/>
          </p:nvSpPr>
          <p:spPr bwMode="auto">
            <a:xfrm>
              <a:off x="3859"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4" name="Freeform 24656"/>
            <p:cNvSpPr>
              <a:spLocks/>
            </p:cNvSpPr>
            <p:nvPr/>
          </p:nvSpPr>
          <p:spPr bwMode="auto">
            <a:xfrm>
              <a:off x="3855"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5" name="Freeform 24657"/>
            <p:cNvSpPr>
              <a:spLocks/>
            </p:cNvSpPr>
            <p:nvPr/>
          </p:nvSpPr>
          <p:spPr bwMode="auto">
            <a:xfrm>
              <a:off x="3835"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6" name="Freeform 24658"/>
            <p:cNvSpPr>
              <a:spLocks/>
            </p:cNvSpPr>
            <p:nvPr/>
          </p:nvSpPr>
          <p:spPr bwMode="auto">
            <a:xfrm>
              <a:off x="3375"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7" name="Freeform 24659"/>
            <p:cNvSpPr>
              <a:spLocks/>
            </p:cNvSpPr>
            <p:nvPr/>
          </p:nvSpPr>
          <p:spPr bwMode="auto">
            <a:xfrm>
              <a:off x="2900"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18" name="Freeform 24660"/>
            <p:cNvSpPr>
              <a:spLocks/>
            </p:cNvSpPr>
            <p:nvPr/>
          </p:nvSpPr>
          <p:spPr bwMode="auto">
            <a:xfrm>
              <a:off x="2493"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519" name="Freeform 24661"/>
            <p:cNvSpPr>
              <a:spLocks/>
            </p:cNvSpPr>
            <p:nvPr/>
          </p:nvSpPr>
          <p:spPr bwMode="auto">
            <a:xfrm>
              <a:off x="2461" y="16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0" name="Freeform 24662"/>
            <p:cNvSpPr>
              <a:spLocks/>
            </p:cNvSpPr>
            <p:nvPr/>
          </p:nvSpPr>
          <p:spPr bwMode="auto">
            <a:xfrm>
              <a:off x="3415"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1" name="Freeform 24663"/>
            <p:cNvSpPr>
              <a:spLocks/>
            </p:cNvSpPr>
            <p:nvPr/>
          </p:nvSpPr>
          <p:spPr bwMode="auto">
            <a:xfrm>
              <a:off x="3551"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2" name="Freeform 24664"/>
            <p:cNvSpPr>
              <a:spLocks/>
            </p:cNvSpPr>
            <p:nvPr/>
          </p:nvSpPr>
          <p:spPr bwMode="auto">
            <a:xfrm>
              <a:off x="3811"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3" name="Freeform 24665"/>
            <p:cNvSpPr>
              <a:spLocks/>
            </p:cNvSpPr>
            <p:nvPr/>
          </p:nvSpPr>
          <p:spPr bwMode="auto">
            <a:xfrm>
              <a:off x="4010"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4" name="Freeform 24666"/>
            <p:cNvSpPr>
              <a:spLocks/>
            </p:cNvSpPr>
            <p:nvPr/>
          </p:nvSpPr>
          <p:spPr bwMode="auto">
            <a:xfrm>
              <a:off x="3950" y="10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5" name="Freeform 24667"/>
            <p:cNvSpPr>
              <a:spLocks/>
            </p:cNvSpPr>
            <p:nvPr/>
          </p:nvSpPr>
          <p:spPr bwMode="auto">
            <a:xfrm>
              <a:off x="3962"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6" name="Freeform 24668"/>
            <p:cNvSpPr>
              <a:spLocks/>
            </p:cNvSpPr>
            <p:nvPr/>
          </p:nvSpPr>
          <p:spPr bwMode="auto">
            <a:xfrm>
              <a:off x="4002"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7" name="Freeform 24669"/>
            <p:cNvSpPr>
              <a:spLocks/>
            </p:cNvSpPr>
            <p:nvPr/>
          </p:nvSpPr>
          <p:spPr bwMode="auto">
            <a:xfrm>
              <a:off x="4030"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8" name="Freeform 24670"/>
            <p:cNvSpPr>
              <a:spLocks/>
            </p:cNvSpPr>
            <p:nvPr/>
          </p:nvSpPr>
          <p:spPr bwMode="auto">
            <a:xfrm>
              <a:off x="3915" y="876"/>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29" name="Freeform 24671"/>
            <p:cNvSpPr>
              <a:spLocks/>
            </p:cNvSpPr>
            <p:nvPr/>
          </p:nvSpPr>
          <p:spPr bwMode="auto">
            <a:xfrm>
              <a:off x="3563"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0" name="Freeform 24672"/>
            <p:cNvSpPr>
              <a:spLocks/>
            </p:cNvSpPr>
            <p:nvPr/>
          </p:nvSpPr>
          <p:spPr bwMode="auto">
            <a:xfrm>
              <a:off x="3327"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1" name="Freeform 24673"/>
            <p:cNvSpPr>
              <a:spLocks/>
            </p:cNvSpPr>
            <p:nvPr/>
          </p:nvSpPr>
          <p:spPr bwMode="auto">
            <a:xfrm>
              <a:off x="3176" y="12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2" name="Freeform 24674"/>
            <p:cNvSpPr>
              <a:spLocks/>
            </p:cNvSpPr>
            <p:nvPr/>
          </p:nvSpPr>
          <p:spPr bwMode="auto">
            <a:xfrm>
              <a:off x="3116"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3" name="Freeform 24675"/>
            <p:cNvSpPr>
              <a:spLocks/>
            </p:cNvSpPr>
            <p:nvPr/>
          </p:nvSpPr>
          <p:spPr bwMode="auto">
            <a:xfrm>
              <a:off x="3284"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4" name="Freeform 24676"/>
            <p:cNvSpPr>
              <a:spLocks/>
            </p:cNvSpPr>
            <p:nvPr/>
          </p:nvSpPr>
          <p:spPr bwMode="auto">
            <a:xfrm>
              <a:off x="333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5" name="Freeform 24677"/>
            <p:cNvSpPr>
              <a:spLocks/>
            </p:cNvSpPr>
            <p:nvPr/>
          </p:nvSpPr>
          <p:spPr bwMode="auto">
            <a:xfrm>
              <a:off x="3292"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6" name="Freeform 24678"/>
            <p:cNvSpPr>
              <a:spLocks/>
            </p:cNvSpPr>
            <p:nvPr/>
          </p:nvSpPr>
          <p:spPr bwMode="auto">
            <a:xfrm>
              <a:off x="3607"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7" name="Freeform 24679"/>
            <p:cNvSpPr>
              <a:spLocks/>
            </p:cNvSpPr>
            <p:nvPr/>
          </p:nvSpPr>
          <p:spPr bwMode="auto">
            <a:xfrm>
              <a:off x="380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8" name="Freeform 24680"/>
            <p:cNvSpPr>
              <a:spLocks/>
            </p:cNvSpPr>
            <p:nvPr/>
          </p:nvSpPr>
          <p:spPr bwMode="auto">
            <a:xfrm>
              <a:off x="3930"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39" name="Freeform 24681"/>
            <p:cNvSpPr>
              <a:spLocks/>
            </p:cNvSpPr>
            <p:nvPr/>
          </p:nvSpPr>
          <p:spPr bwMode="auto">
            <a:xfrm>
              <a:off x="3990"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0" name="Freeform 24682"/>
            <p:cNvSpPr>
              <a:spLocks/>
            </p:cNvSpPr>
            <p:nvPr/>
          </p:nvSpPr>
          <p:spPr bwMode="auto">
            <a:xfrm>
              <a:off x="4114"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1" name="Freeform 24683"/>
            <p:cNvSpPr>
              <a:spLocks/>
            </p:cNvSpPr>
            <p:nvPr/>
          </p:nvSpPr>
          <p:spPr bwMode="auto">
            <a:xfrm>
              <a:off x="4142"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2" name="Freeform 24684"/>
            <p:cNvSpPr>
              <a:spLocks/>
            </p:cNvSpPr>
            <p:nvPr/>
          </p:nvSpPr>
          <p:spPr bwMode="auto">
            <a:xfrm>
              <a:off x="4146"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3" name="Freeform 24685"/>
            <p:cNvSpPr>
              <a:spLocks/>
            </p:cNvSpPr>
            <p:nvPr/>
          </p:nvSpPr>
          <p:spPr bwMode="auto">
            <a:xfrm>
              <a:off x="4174"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4" name="Freeform 24686"/>
            <p:cNvSpPr>
              <a:spLocks/>
            </p:cNvSpPr>
            <p:nvPr/>
          </p:nvSpPr>
          <p:spPr bwMode="auto">
            <a:xfrm>
              <a:off x="3743"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5" name="Freeform 24687"/>
            <p:cNvSpPr>
              <a:spLocks/>
            </p:cNvSpPr>
            <p:nvPr/>
          </p:nvSpPr>
          <p:spPr bwMode="auto">
            <a:xfrm>
              <a:off x="3699"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6" name="Freeform 24688"/>
            <p:cNvSpPr>
              <a:spLocks/>
            </p:cNvSpPr>
            <p:nvPr/>
          </p:nvSpPr>
          <p:spPr bwMode="auto">
            <a:xfrm>
              <a:off x="3327"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7" name="Freeform 24689"/>
            <p:cNvSpPr>
              <a:spLocks/>
            </p:cNvSpPr>
            <p:nvPr/>
          </p:nvSpPr>
          <p:spPr bwMode="auto">
            <a:xfrm>
              <a:off x="3128"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8" name="Freeform 24690"/>
            <p:cNvSpPr>
              <a:spLocks/>
            </p:cNvSpPr>
            <p:nvPr/>
          </p:nvSpPr>
          <p:spPr bwMode="auto">
            <a:xfrm>
              <a:off x="3220"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49" name="Freeform 24691"/>
            <p:cNvSpPr>
              <a:spLocks/>
            </p:cNvSpPr>
            <p:nvPr/>
          </p:nvSpPr>
          <p:spPr bwMode="auto">
            <a:xfrm>
              <a:off x="3383" y="17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0" name="Freeform 24692"/>
            <p:cNvSpPr>
              <a:spLocks/>
            </p:cNvSpPr>
            <p:nvPr/>
          </p:nvSpPr>
          <p:spPr bwMode="auto">
            <a:xfrm>
              <a:off x="3663"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1" name="Freeform 24693"/>
            <p:cNvSpPr>
              <a:spLocks/>
            </p:cNvSpPr>
            <p:nvPr/>
          </p:nvSpPr>
          <p:spPr bwMode="auto">
            <a:xfrm>
              <a:off x="4090"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2" name="Freeform 24694"/>
            <p:cNvSpPr>
              <a:spLocks/>
            </p:cNvSpPr>
            <p:nvPr/>
          </p:nvSpPr>
          <p:spPr bwMode="auto">
            <a:xfrm>
              <a:off x="4278"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3" name="Freeform 24695"/>
            <p:cNvSpPr>
              <a:spLocks/>
            </p:cNvSpPr>
            <p:nvPr/>
          </p:nvSpPr>
          <p:spPr bwMode="auto">
            <a:xfrm>
              <a:off x="4226"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4" name="Freeform 24696"/>
            <p:cNvSpPr>
              <a:spLocks/>
            </p:cNvSpPr>
            <p:nvPr/>
          </p:nvSpPr>
          <p:spPr bwMode="auto">
            <a:xfrm>
              <a:off x="4334"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5" name="Freeform 24697"/>
            <p:cNvSpPr>
              <a:spLocks/>
            </p:cNvSpPr>
            <p:nvPr/>
          </p:nvSpPr>
          <p:spPr bwMode="auto">
            <a:xfrm>
              <a:off x="4326"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6" name="Freeform 24698"/>
            <p:cNvSpPr>
              <a:spLocks/>
            </p:cNvSpPr>
            <p:nvPr/>
          </p:nvSpPr>
          <p:spPr bwMode="auto">
            <a:xfrm>
              <a:off x="4122"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7" name="Freeform 24699"/>
            <p:cNvSpPr>
              <a:spLocks/>
            </p:cNvSpPr>
            <p:nvPr/>
          </p:nvSpPr>
          <p:spPr bwMode="auto">
            <a:xfrm>
              <a:off x="4134" y="7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8" name="Freeform 24700"/>
            <p:cNvSpPr>
              <a:spLocks/>
            </p:cNvSpPr>
            <p:nvPr/>
          </p:nvSpPr>
          <p:spPr bwMode="auto">
            <a:xfrm>
              <a:off x="4074" y="7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59" name="Freeform 24701"/>
            <p:cNvSpPr>
              <a:spLocks/>
            </p:cNvSpPr>
            <p:nvPr/>
          </p:nvSpPr>
          <p:spPr bwMode="auto">
            <a:xfrm>
              <a:off x="3958"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0" name="Freeform 24702"/>
            <p:cNvSpPr>
              <a:spLocks/>
            </p:cNvSpPr>
            <p:nvPr/>
          </p:nvSpPr>
          <p:spPr bwMode="auto">
            <a:xfrm>
              <a:off x="3962"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1" name="Freeform 24703"/>
            <p:cNvSpPr>
              <a:spLocks/>
            </p:cNvSpPr>
            <p:nvPr/>
          </p:nvSpPr>
          <p:spPr bwMode="auto">
            <a:xfrm>
              <a:off x="3571"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2" name="Freeform 24704"/>
            <p:cNvSpPr>
              <a:spLocks/>
            </p:cNvSpPr>
            <p:nvPr/>
          </p:nvSpPr>
          <p:spPr bwMode="auto">
            <a:xfrm>
              <a:off x="3391"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3" name="Freeform 24705"/>
            <p:cNvSpPr>
              <a:spLocks/>
            </p:cNvSpPr>
            <p:nvPr/>
          </p:nvSpPr>
          <p:spPr bwMode="auto">
            <a:xfrm>
              <a:off x="3475"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4" name="Freeform 24706"/>
            <p:cNvSpPr>
              <a:spLocks/>
            </p:cNvSpPr>
            <p:nvPr/>
          </p:nvSpPr>
          <p:spPr bwMode="auto">
            <a:xfrm>
              <a:off x="3315"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5" name="Freeform 24707"/>
            <p:cNvSpPr>
              <a:spLocks/>
            </p:cNvSpPr>
            <p:nvPr/>
          </p:nvSpPr>
          <p:spPr bwMode="auto">
            <a:xfrm>
              <a:off x="3875"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6" name="Freeform 24708"/>
            <p:cNvSpPr>
              <a:spLocks/>
            </p:cNvSpPr>
            <p:nvPr/>
          </p:nvSpPr>
          <p:spPr bwMode="auto">
            <a:xfrm>
              <a:off x="3807"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7" name="Freeform 24709"/>
            <p:cNvSpPr>
              <a:spLocks/>
            </p:cNvSpPr>
            <p:nvPr/>
          </p:nvSpPr>
          <p:spPr bwMode="auto">
            <a:xfrm>
              <a:off x="4230"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8" name="Freeform 24710"/>
            <p:cNvSpPr>
              <a:spLocks/>
            </p:cNvSpPr>
            <p:nvPr/>
          </p:nvSpPr>
          <p:spPr bwMode="auto">
            <a:xfrm>
              <a:off x="4378"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69" name="Freeform 24711"/>
            <p:cNvSpPr>
              <a:spLocks/>
            </p:cNvSpPr>
            <p:nvPr/>
          </p:nvSpPr>
          <p:spPr bwMode="auto">
            <a:xfrm>
              <a:off x="4725"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570" name="Freeform 24712"/>
            <p:cNvSpPr>
              <a:spLocks/>
            </p:cNvSpPr>
            <p:nvPr/>
          </p:nvSpPr>
          <p:spPr bwMode="auto">
            <a:xfrm>
              <a:off x="4809" y="7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1" name="Freeform 24713"/>
            <p:cNvSpPr>
              <a:spLocks/>
            </p:cNvSpPr>
            <p:nvPr/>
          </p:nvSpPr>
          <p:spPr bwMode="auto">
            <a:xfrm>
              <a:off x="4378"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2" name="Freeform 24714"/>
            <p:cNvSpPr>
              <a:spLocks/>
            </p:cNvSpPr>
            <p:nvPr/>
          </p:nvSpPr>
          <p:spPr bwMode="auto">
            <a:xfrm>
              <a:off x="4338"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3" name="Freeform 24715"/>
            <p:cNvSpPr>
              <a:spLocks/>
            </p:cNvSpPr>
            <p:nvPr/>
          </p:nvSpPr>
          <p:spPr bwMode="auto">
            <a:xfrm>
              <a:off x="4386"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4" name="Freeform 24716"/>
            <p:cNvSpPr>
              <a:spLocks/>
            </p:cNvSpPr>
            <p:nvPr/>
          </p:nvSpPr>
          <p:spPr bwMode="auto">
            <a:xfrm>
              <a:off x="3867"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5" name="Freeform 24717"/>
            <p:cNvSpPr>
              <a:spLocks/>
            </p:cNvSpPr>
            <p:nvPr/>
          </p:nvSpPr>
          <p:spPr bwMode="auto">
            <a:xfrm>
              <a:off x="418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6" name="Freeform 24718"/>
            <p:cNvSpPr>
              <a:spLocks/>
            </p:cNvSpPr>
            <p:nvPr/>
          </p:nvSpPr>
          <p:spPr bwMode="auto">
            <a:xfrm>
              <a:off x="3783"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7" name="Freeform 24719"/>
            <p:cNvSpPr>
              <a:spLocks/>
            </p:cNvSpPr>
            <p:nvPr/>
          </p:nvSpPr>
          <p:spPr bwMode="auto">
            <a:xfrm>
              <a:off x="3567"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8" name="Freeform 24720"/>
            <p:cNvSpPr>
              <a:spLocks/>
            </p:cNvSpPr>
            <p:nvPr/>
          </p:nvSpPr>
          <p:spPr bwMode="auto">
            <a:xfrm>
              <a:off x="3899"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79" name="Freeform 24721"/>
            <p:cNvSpPr>
              <a:spLocks/>
            </p:cNvSpPr>
            <p:nvPr/>
          </p:nvSpPr>
          <p:spPr bwMode="auto">
            <a:xfrm>
              <a:off x="4022"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0" name="Freeform 24722"/>
            <p:cNvSpPr>
              <a:spLocks/>
            </p:cNvSpPr>
            <p:nvPr/>
          </p:nvSpPr>
          <p:spPr bwMode="auto">
            <a:xfrm>
              <a:off x="4162"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1" name="Freeform 24723"/>
            <p:cNvSpPr>
              <a:spLocks/>
            </p:cNvSpPr>
            <p:nvPr/>
          </p:nvSpPr>
          <p:spPr bwMode="auto">
            <a:xfrm>
              <a:off x="4478" y="10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2" name="Freeform 24724"/>
            <p:cNvSpPr>
              <a:spLocks/>
            </p:cNvSpPr>
            <p:nvPr/>
          </p:nvSpPr>
          <p:spPr bwMode="auto">
            <a:xfrm>
              <a:off x="4438"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3" name="Freeform 24725"/>
            <p:cNvSpPr>
              <a:spLocks/>
            </p:cNvSpPr>
            <p:nvPr/>
          </p:nvSpPr>
          <p:spPr bwMode="auto">
            <a:xfrm>
              <a:off x="4470"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4" name="Freeform 24726"/>
            <p:cNvSpPr>
              <a:spLocks/>
            </p:cNvSpPr>
            <p:nvPr/>
          </p:nvSpPr>
          <p:spPr bwMode="auto">
            <a:xfrm>
              <a:off x="4557"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5" name="Freeform 24727"/>
            <p:cNvSpPr>
              <a:spLocks/>
            </p:cNvSpPr>
            <p:nvPr/>
          </p:nvSpPr>
          <p:spPr bwMode="auto">
            <a:xfrm>
              <a:off x="4442"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6" name="Freeform 24728"/>
            <p:cNvSpPr>
              <a:spLocks/>
            </p:cNvSpPr>
            <p:nvPr/>
          </p:nvSpPr>
          <p:spPr bwMode="auto">
            <a:xfrm>
              <a:off x="4438" y="84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7" name="Freeform 24729"/>
            <p:cNvSpPr>
              <a:spLocks/>
            </p:cNvSpPr>
            <p:nvPr/>
          </p:nvSpPr>
          <p:spPr bwMode="auto">
            <a:xfrm>
              <a:off x="4142"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8" name="Freeform 24730"/>
            <p:cNvSpPr>
              <a:spLocks/>
            </p:cNvSpPr>
            <p:nvPr/>
          </p:nvSpPr>
          <p:spPr bwMode="auto">
            <a:xfrm>
              <a:off x="3683"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89" name="Freeform 24731"/>
            <p:cNvSpPr>
              <a:spLocks/>
            </p:cNvSpPr>
            <p:nvPr/>
          </p:nvSpPr>
          <p:spPr bwMode="auto">
            <a:xfrm>
              <a:off x="3427"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0" name="Freeform 24732"/>
            <p:cNvSpPr>
              <a:spLocks/>
            </p:cNvSpPr>
            <p:nvPr/>
          </p:nvSpPr>
          <p:spPr bwMode="auto">
            <a:xfrm>
              <a:off x="3240"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1" name="Freeform 24733"/>
            <p:cNvSpPr>
              <a:spLocks/>
            </p:cNvSpPr>
            <p:nvPr/>
          </p:nvSpPr>
          <p:spPr bwMode="auto">
            <a:xfrm>
              <a:off x="3176"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2" name="Freeform 24734"/>
            <p:cNvSpPr>
              <a:spLocks/>
            </p:cNvSpPr>
            <p:nvPr/>
          </p:nvSpPr>
          <p:spPr bwMode="auto">
            <a:xfrm>
              <a:off x="3735"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3" name="Freeform 24735"/>
            <p:cNvSpPr>
              <a:spLocks/>
            </p:cNvSpPr>
            <p:nvPr/>
          </p:nvSpPr>
          <p:spPr bwMode="auto">
            <a:xfrm>
              <a:off x="4042"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4" name="Freeform 24736"/>
            <p:cNvSpPr>
              <a:spLocks/>
            </p:cNvSpPr>
            <p:nvPr/>
          </p:nvSpPr>
          <p:spPr bwMode="auto">
            <a:xfrm>
              <a:off x="4046"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5" name="Freeform 24737"/>
            <p:cNvSpPr>
              <a:spLocks/>
            </p:cNvSpPr>
            <p:nvPr/>
          </p:nvSpPr>
          <p:spPr bwMode="auto">
            <a:xfrm>
              <a:off x="4186"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6" name="Freeform 24738"/>
            <p:cNvSpPr>
              <a:spLocks/>
            </p:cNvSpPr>
            <p:nvPr/>
          </p:nvSpPr>
          <p:spPr bwMode="auto">
            <a:xfrm>
              <a:off x="4402"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7" name="Freeform 24739"/>
            <p:cNvSpPr>
              <a:spLocks/>
            </p:cNvSpPr>
            <p:nvPr/>
          </p:nvSpPr>
          <p:spPr bwMode="auto">
            <a:xfrm>
              <a:off x="4198"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8" name="Freeform 24740"/>
            <p:cNvSpPr>
              <a:spLocks/>
            </p:cNvSpPr>
            <p:nvPr/>
          </p:nvSpPr>
          <p:spPr bwMode="auto">
            <a:xfrm>
              <a:off x="4230" y="79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599" name="Freeform 24741"/>
            <p:cNvSpPr>
              <a:spLocks/>
            </p:cNvSpPr>
            <p:nvPr/>
          </p:nvSpPr>
          <p:spPr bwMode="auto">
            <a:xfrm>
              <a:off x="4338" y="7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0" name="Freeform 24742"/>
            <p:cNvSpPr>
              <a:spLocks/>
            </p:cNvSpPr>
            <p:nvPr/>
          </p:nvSpPr>
          <p:spPr bwMode="auto">
            <a:xfrm>
              <a:off x="4150" y="7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1" name="Freeform 24743"/>
            <p:cNvSpPr>
              <a:spLocks/>
            </p:cNvSpPr>
            <p:nvPr/>
          </p:nvSpPr>
          <p:spPr bwMode="auto">
            <a:xfrm>
              <a:off x="381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2" name="Freeform 24744"/>
            <p:cNvSpPr>
              <a:spLocks/>
            </p:cNvSpPr>
            <p:nvPr/>
          </p:nvSpPr>
          <p:spPr bwMode="auto">
            <a:xfrm>
              <a:off x="3152"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3" name="Freeform 24745"/>
            <p:cNvSpPr>
              <a:spLocks/>
            </p:cNvSpPr>
            <p:nvPr/>
          </p:nvSpPr>
          <p:spPr bwMode="auto">
            <a:xfrm>
              <a:off x="2956"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4" name="Freeform 24746"/>
            <p:cNvSpPr>
              <a:spLocks/>
            </p:cNvSpPr>
            <p:nvPr/>
          </p:nvSpPr>
          <p:spPr bwMode="auto">
            <a:xfrm>
              <a:off x="2856"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5" name="Freeform 24747"/>
            <p:cNvSpPr>
              <a:spLocks/>
            </p:cNvSpPr>
            <p:nvPr/>
          </p:nvSpPr>
          <p:spPr bwMode="auto">
            <a:xfrm>
              <a:off x="3132"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6" name="Freeform 24748"/>
            <p:cNvSpPr>
              <a:spLocks/>
            </p:cNvSpPr>
            <p:nvPr/>
          </p:nvSpPr>
          <p:spPr bwMode="auto">
            <a:xfrm>
              <a:off x="3128"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7" name="Freeform 24749"/>
            <p:cNvSpPr>
              <a:spLocks/>
            </p:cNvSpPr>
            <p:nvPr/>
          </p:nvSpPr>
          <p:spPr bwMode="auto">
            <a:xfrm>
              <a:off x="3479"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8" name="Freeform 24750"/>
            <p:cNvSpPr>
              <a:spLocks/>
            </p:cNvSpPr>
            <p:nvPr/>
          </p:nvSpPr>
          <p:spPr bwMode="auto">
            <a:xfrm>
              <a:off x="3903"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09" name="Freeform 24751"/>
            <p:cNvSpPr>
              <a:spLocks/>
            </p:cNvSpPr>
            <p:nvPr/>
          </p:nvSpPr>
          <p:spPr bwMode="auto">
            <a:xfrm>
              <a:off x="4002"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0" name="Freeform 24752"/>
            <p:cNvSpPr>
              <a:spLocks/>
            </p:cNvSpPr>
            <p:nvPr/>
          </p:nvSpPr>
          <p:spPr bwMode="auto">
            <a:xfrm>
              <a:off x="4174"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1" name="Freeform 24753"/>
            <p:cNvSpPr>
              <a:spLocks/>
            </p:cNvSpPr>
            <p:nvPr/>
          </p:nvSpPr>
          <p:spPr bwMode="auto">
            <a:xfrm>
              <a:off x="4138"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2" name="Freeform 24754"/>
            <p:cNvSpPr>
              <a:spLocks/>
            </p:cNvSpPr>
            <p:nvPr/>
          </p:nvSpPr>
          <p:spPr bwMode="auto">
            <a:xfrm>
              <a:off x="4150"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3" name="Freeform 24755"/>
            <p:cNvSpPr>
              <a:spLocks/>
            </p:cNvSpPr>
            <p:nvPr/>
          </p:nvSpPr>
          <p:spPr bwMode="auto">
            <a:xfrm>
              <a:off x="4274"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4" name="Freeform 24756"/>
            <p:cNvSpPr>
              <a:spLocks/>
            </p:cNvSpPr>
            <p:nvPr/>
          </p:nvSpPr>
          <p:spPr bwMode="auto">
            <a:xfrm>
              <a:off x="4226" y="7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5" name="Freeform 24757"/>
            <p:cNvSpPr>
              <a:spLocks/>
            </p:cNvSpPr>
            <p:nvPr/>
          </p:nvSpPr>
          <p:spPr bwMode="auto">
            <a:xfrm>
              <a:off x="4098" y="7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6" name="Freeform 24758"/>
            <p:cNvSpPr>
              <a:spLocks/>
            </p:cNvSpPr>
            <p:nvPr/>
          </p:nvSpPr>
          <p:spPr bwMode="auto">
            <a:xfrm>
              <a:off x="3771"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7" name="Freeform 24759"/>
            <p:cNvSpPr>
              <a:spLocks/>
            </p:cNvSpPr>
            <p:nvPr/>
          </p:nvSpPr>
          <p:spPr bwMode="auto">
            <a:xfrm>
              <a:off x="299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8" name="Freeform 24760"/>
            <p:cNvSpPr>
              <a:spLocks/>
            </p:cNvSpPr>
            <p:nvPr/>
          </p:nvSpPr>
          <p:spPr bwMode="auto">
            <a:xfrm>
              <a:off x="2509"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19" name="Freeform 24761"/>
            <p:cNvSpPr>
              <a:spLocks/>
            </p:cNvSpPr>
            <p:nvPr/>
          </p:nvSpPr>
          <p:spPr bwMode="auto">
            <a:xfrm>
              <a:off x="2281"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0" name="Freeform 24762"/>
            <p:cNvSpPr>
              <a:spLocks/>
            </p:cNvSpPr>
            <p:nvPr/>
          </p:nvSpPr>
          <p:spPr bwMode="auto">
            <a:xfrm>
              <a:off x="3104"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1" name="Freeform 24763"/>
            <p:cNvSpPr>
              <a:spLocks/>
            </p:cNvSpPr>
            <p:nvPr/>
          </p:nvSpPr>
          <p:spPr bwMode="auto">
            <a:xfrm>
              <a:off x="3551"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2" name="Freeform 24764"/>
            <p:cNvSpPr>
              <a:spLocks/>
            </p:cNvSpPr>
            <p:nvPr/>
          </p:nvSpPr>
          <p:spPr bwMode="auto">
            <a:xfrm>
              <a:off x="361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3" name="Freeform 24765"/>
            <p:cNvSpPr>
              <a:spLocks/>
            </p:cNvSpPr>
            <p:nvPr/>
          </p:nvSpPr>
          <p:spPr bwMode="auto">
            <a:xfrm>
              <a:off x="3815"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4" name="Freeform 24766"/>
            <p:cNvSpPr>
              <a:spLocks/>
            </p:cNvSpPr>
            <p:nvPr/>
          </p:nvSpPr>
          <p:spPr bwMode="auto">
            <a:xfrm>
              <a:off x="3851"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5" name="Freeform 24767"/>
            <p:cNvSpPr>
              <a:spLocks/>
            </p:cNvSpPr>
            <p:nvPr/>
          </p:nvSpPr>
          <p:spPr bwMode="auto">
            <a:xfrm>
              <a:off x="3998"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6" name="Freeform 24768"/>
            <p:cNvSpPr>
              <a:spLocks/>
            </p:cNvSpPr>
            <p:nvPr/>
          </p:nvSpPr>
          <p:spPr bwMode="auto">
            <a:xfrm>
              <a:off x="3934" y="9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7" name="Freeform 24769"/>
            <p:cNvSpPr>
              <a:spLocks/>
            </p:cNvSpPr>
            <p:nvPr/>
          </p:nvSpPr>
          <p:spPr bwMode="auto">
            <a:xfrm>
              <a:off x="3986"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628" name="Freeform 24770"/>
            <p:cNvSpPr>
              <a:spLocks/>
            </p:cNvSpPr>
            <p:nvPr/>
          </p:nvSpPr>
          <p:spPr bwMode="auto">
            <a:xfrm>
              <a:off x="4034"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29" name="Freeform 24771"/>
            <p:cNvSpPr>
              <a:spLocks/>
            </p:cNvSpPr>
            <p:nvPr/>
          </p:nvSpPr>
          <p:spPr bwMode="auto">
            <a:xfrm>
              <a:off x="3527"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0" name="Freeform 24772"/>
            <p:cNvSpPr>
              <a:spLocks/>
            </p:cNvSpPr>
            <p:nvPr/>
          </p:nvSpPr>
          <p:spPr bwMode="auto">
            <a:xfrm>
              <a:off x="2872"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1" name="Freeform 24773"/>
            <p:cNvSpPr>
              <a:spLocks/>
            </p:cNvSpPr>
            <p:nvPr/>
          </p:nvSpPr>
          <p:spPr bwMode="auto">
            <a:xfrm>
              <a:off x="2776"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2" name="Freeform 24774"/>
            <p:cNvSpPr>
              <a:spLocks/>
            </p:cNvSpPr>
            <p:nvPr/>
          </p:nvSpPr>
          <p:spPr bwMode="auto">
            <a:xfrm>
              <a:off x="2253"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3" name="Freeform 24775"/>
            <p:cNvSpPr>
              <a:spLocks/>
            </p:cNvSpPr>
            <p:nvPr/>
          </p:nvSpPr>
          <p:spPr bwMode="auto">
            <a:xfrm>
              <a:off x="2752"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4" name="Freeform 24776"/>
            <p:cNvSpPr>
              <a:spLocks/>
            </p:cNvSpPr>
            <p:nvPr/>
          </p:nvSpPr>
          <p:spPr bwMode="auto">
            <a:xfrm>
              <a:off x="3044"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5" name="Freeform 24777"/>
            <p:cNvSpPr>
              <a:spLocks/>
            </p:cNvSpPr>
            <p:nvPr/>
          </p:nvSpPr>
          <p:spPr bwMode="auto">
            <a:xfrm>
              <a:off x="357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6" name="Freeform 24778"/>
            <p:cNvSpPr>
              <a:spLocks/>
            </p:cNvSpPr>
            <p:nvPr/>
          </p:nvSpPr>
          <p:spPr bwMode="auto">
            <a:xfrm>
              <a:off x="3727"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7" name="Freeform 24779"/>
            <p:cNvSpPr>
              <a:spLocks/>
            </p:cNvSpPr>
            <p:nvPr/>
          </p:nvSpPr>
          <p:spPr bwMode="auto">
            <a:xfrm>
              <a:off x="3903"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8" name="Freeform 24780"/>
            <p:cNvSpPr>
              <a:spLocks/>
            </p:cNvSpPr>
            <p:nvPr/>
          </p:nvSpPr>
          <p:spPr bwMode="auto">
            <a:xfrm>
              <a:off x="4062" y="9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39" name="Freeform 24781"/>
            <p:cNvSpPr>
              <a:spLocks/>
            </p:cNvSpPr>
            <p:nvPr/>
          </p:nvSpPr>
          <p:spPr bwMode="auto">
            <a:xfrm>
              <a:off x="4130"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0" name="Freeform 24782"/>
            <p:cNvSpPr>
              <a:spLocks/>
            </p:cNvSpPr>
            <p:nvPr/>
          </p:nvSpPr>
          <p:spPr bwMode="auto">
            <a:xfrm>
              <a:off x="3970"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1" name="Freeform 24783"/>
            <p:cNvSpPr>
              <a:spLocks/>
            </p:cNvSpPr>
            <p:nvPr/>
          </p:nvSpPr>
          <p:spPr bwMode="auto">
            <a:xfrm>
              <a:off x="4066"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2" name="Freeform 24784"/>
            <p:cNvSpPr>
              <a:spLocks/>
            </p:cNvSpPr>
            <p:nvPr/>
          </p:nvSpPr>
          <p:spPr bwMode="auto">
            <a:xfrm>
              <a:off x="3587"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3" name="Freeform 24785"/>
            <p:cNvSpPr>
              <a:spLocks/>
            </p:cNvSpPr>
            <p:nvPr/>
          </p:nvSpPr>
          <p:spPr bwMode="auto">
            <a:xfrm>
              <a:off x="2696"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4" name="Freeform 24786"/>
            <p:cNvSpPr>
              <a:spLocks/>
            </p:cNvSpPr>
            <p:nvPr/>
          </p:nvSpPr>
          <p:spPr bwMode="auto">
            <a:xfrm>
              <a:off x="2309"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5" name="Freeform 24787"/>
            <p:cNvSpPr>
              <a:spLocks/>
            </p:cNvSpPr>
            <p:nvPr/>
          </p:nvSpPr>
          <p:spPr bwMode="auto">
            <a:xfrm>
              <a:off x="2153"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6" name="Freeform 24788"/>
            <p:cNvSpPr>
              <a:spLocks/>
            </p:cNvSpPr>
            <p:nvPr/>
          </p:nvSpPr>
          <p:spPr bwMode="auto">
            <a:xfrm>
              <a:off x="3084"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7" name="Freeform 24789"/>
            <p:cNvSpPr>
              <a:spLocks/>
            </p:cNvSpPr>
            <p:nvPr/>
          </p:nvSpPr>
          <p:spPr bwMode="auto">
            <a:xfrm>
              <a:off x="3443"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8" name="Freeform 24790"/>
            <p:cNvSpPr>
              <a:spLocks/>
            </p:cNvSpPr>
            <p:nvPr/>
          </p:nvSpPr>
          <p:spPr bwMode="auto">
            <a:xfrm>
              <a:off x="3631"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49" name="Freeform 24791"/>
            <p:cNvSpPr>
              <a:spLocks/>
            </p:cNvSpPr>
            <p:nvPr/>
          </p:nvSpPr>
          <p:spPr bwMode="auto">
            <a:xfrm>
              <a:off x="3691"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0" name="Freeform 24792"/>
            <p:cNvSpPr>
              <a:spLocks/>
            </p:cNvSpPr>
            <p:nvPr/>
          </p:nvSpPr>
          <p:spPr bwMode="auto">
            <a:xfrm>
              <a:off x="3791"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1" name="Freeform 24793"/>
            <p:cNvSpPr>
              <a:spLocks/>
            </p:cNvSpPr>
            <p:nvPr/>
          </p:nvSpPr>
          <p:spPr bwMode="auto">
            <a:xfrm>
              <a:off x="404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2" name="Freeform 24794"/>
            <p:cNvSpPr>
              <a:spLocks/>
            </p:cNvSpPr>
            <p:nvPr/>
          </p:nvSpPr>
          <p:spPr bwMode="auto">
            <a:xfrm>
              <a:off x="4082"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3" name="Freeform 24795"/>
            <p:cNvSpPr>
              <a:spLocks/>
            </p:cNvSpPr>
            <p:nvPr/>
          </p:nvSpPr>
          <p:spPr bwMode="auto">
            <a:xfrm>
              <a:off x="3879"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4" name="Freeform 24796"/>
            <p:cNvSpPr>
              <a:spLocks/>
            </p:cNvSpPr>
            <p:nvPr/>
          </p:nvSpPr>
          <p:spPr bwMode="auto">
            <a:xfrm>
              <a:off x="4010"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5" name="Freeform 24797"/>
            <p:cNvSpPr>
              <a:spLocks/>
            </p:cNvSpPr>
            <p:nvPr/>
          </p:nvSpPr>
          <p:spPr bwMode="auto">
            <a:xfrm>
              <a:off x="3611"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6" name="Freeform 24798"/>
            <p:cNvSpPr>
              <a:spLocks/>
            </p:cNvSpPr>
            <p:nvPr/>
          </p:nvSpPr>
          <p:spPr bwMode="auto">
            <a:xfrm>
              <a:off x="2780"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7" name="Freeform 24799"/>
            <p:cNvSpPr>
              <a:spLocks/>
            </p:cNvSpPr>
            <p:nvPr/>
          </p:nvSpPr>
          <p:spPr bwMode="auto">
            <a:xfrm>
              <a:off x="2437"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8" name="Freeform 24800"/>
            <p:cNvSpPr>
              <a:spLocks/>
            </p:cNvSpPr>
            <p:nvPr/>
          </p:nvSpPr>
          <p:spPr bwMode="auto">
            <a:xfrm>
              <a:off x="2325"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59" name="Freeform 24801"/>
            <p:cNvSpPr>
              <a:spLocks/>
            </p:cNvSpPr>
            <p:nvPr/>
          </p:nvSpPr>
          <p:spPr bwMode="auto">
            <a:xfrm>
              <a:off x="3076"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0" name="Freeform 24802"/>
            <p:cNvSpPr>
              <a:spLocks/>
            </p:cNvSpPr>
            <p:nvPr/>
          </p:nvSpPr>
          <p:spPr bwMode="auto">
            <a:xfrm>
              <a:off x="3399"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1" name="Freeform 24803"/>
            <p:cNvSpPr>
              <a:spLocks/>
            </p:cNvSpPr>
            <p:nvPr/>
          </p:nvSpPr>
          <p:spPr bwMode="auto">
            <a:xfrm>
              <a:off x="3667"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2" name="Freeform 24804"/>
            <p:cNvSpPr>
              <a:spLocks/>
            </p:cNvSpPr>
            <p:nvPr/>
          </p:nvSpPr>
          <p:spPr bwMode="auto">
            <a:xfrm>
              <a:off x="3755"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3" name="Freeform 24805"/>
            <p:cNvSpPr>
              <a:spLocks/>
            </p:cNvSpPr>
            <p:nvPr/>
          </p:nvSpPr>
          <p:spPr bwMode="auto">
            <a:xfrm>
              <a:off x="4070"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4" name="Freeform 24806"/>
            <p:cNvSpPr>
              <a:spLocks/>
            </p:cNvSpPr>
            <p:nvPr/>
          </p:nvSpPr>
          <p:spPr bwMode="auto">
            <a:xfrm>
              <a:off x="422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5" name="Freeform 24807"/>
            <p:cNvSpPr>
              <a:spLocks/>
            </p:cNvSpPr>
            <p:nvPr/>
          </p:nvSpPr>
          <p:spPr bwMode="auto">
            <a:xfrm>
              <a:off x="3942"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6" name="Freeform 24808"/>
            <p:cNvSpPr>
              <a:spLocks/>
            </p:cNvSpPr>
            <p:nvPr/>
          </p:nvSpPr>
          <p:spPr bwMode="auto">
            <a:xfrm>
              <a:off x="4046"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7" name="Freeform 24809"/>
            <p:cNvSpPr>
              <a:spLocks/>
            </p:cNvSpPr>
            <p:nvPr/>
          </p:nvSpPr>
          <p:spPr bwMode="auto">
            <a:xfrm>
              <a:off x="3919" y="868"/>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668" name="Freeform 24810"/>
            <p:cNvSpPr>
              <a:spLocks/>
            </p:cNvSpPr>
            <p:nvPr/>
          </p:nvSpPr>
          <p:spPr bwMode="auto">
            <a:xfrm>
              <a:off x="3595"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69" name="Freeform 24811"/>
            <p:cNvSpPr>
              <a:spLocks/>
            </p:cNvSpPr>
            <p:nvPr/>
          </p:nvSpPr>
          <p:spPr bwMode="auto">
            <a:xfrm>
              <a:off x="3176"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0" name="Freeform 24812"/>
            <p:cNvSpPr>
              <a:spLocks/>
            </p:cNvSpPr>
            <p:nvPr/>
          </p:nvSpPr>
          <p:spPr bwMode="auto">
            <a:xfrm>
              <a:off x="2972"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1" name="Freeform 24813"/>
            <p:cNvSpPr>
              <a:spLocks/>
            </p:cNvSpPr>
            <p:nvPr/>
          </p:nvSpPr>
          <p:spPr bwMode="auto">
            <a:xfrm>
              <a:off x="3036"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2" name="Freeform 24814"/>
            <p:cNvSpPr>
              <a:spLocks/>
            </p:cNvSpPr>
            <p:nvPr/>
          </p:nvSpPr>
          <p:spPr bwMode="auto">
            <a:xfrm>
              <a:off x="3204"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3" name="Freeform 24815"/>
            <p:cNvSpPr>
              <a:spLocks/>
            </p:cNvSpPr>
            <p:nvPr/>
          </p:nvSpPr>
          <p:spPr bwMode="auto">
            <a:xfrm>
              <a:off x="3407"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4" name="Freeform 24816"/>
            <p:cNvSpPr>
              <a:spLocks/>
            </p:cNvSpPr>
            <p:nvPr/>
          </p:nvSpPr>
          <p:spPr bwMode="auto">
            <a:xfrm>
              <a:off x="3627"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5" name="Freeform 24817"/>
            <p:cNvSpPr>
              <a:spLocks/>
            </p:cNvSpPr>
            <p:nvPr/>
          </p:nvSpPr>
          <p:spPr bwMode="auto">
            <a:xfrm>
              <a:off x="3839"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6" name="Freeform 24818"/>
            <p:cNvSpPr>
              <a:spLocks/>
            </p:cNvSpPr>
            <p:nvPr/>
          </p:nvSpPr>
          <p:spPr bwMode="auto">
            <a:xfrm>
              <a:off x="4122"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7" name="Freeform 24819"/>
            <p:cNvSpPr>
              <a:spLocks/>
            </p:cNvSpPr>
            <p:nvPr/>
          </p:nvSpPr>
          <p:spPr bwMode="auto">
            <a:xfrm>
              <a:off x="4106"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8" name="Freeform 24820"/>
            <p:cNvSpPr>
              <a:spLocks/>
            </p:cNvSpPr>
            <p:nvPr/>
          </p:nvSpPr>
          <p:spPr bwMode="auto">
            <a:xfrm>
              <a:off x="4070"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79" name="Freeform 24821"/>
            <p:cNvSpPr>
              <a:spLocks/>
            </p:cNvSpPr>
            <p:nvPr/>
          </p:nvSpPr>
          <p:spPr bwMode="auto">
            <a:xfrm>
              <a:off x="4174"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0" name="Freeform 24822"/>
            <p:cNvSpPr>
              <a:spLocks/>
            </p:cNvSpPr>
            <p:nvPr/>
          </p:nvSpPr>
          <p:spPr bwMode="auto">
            <a:xfrm>
              <a:off x="3990"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1" name="Freeform 24823"/>
            <p:cNvSpPr>
              <a:spLocks/>
            </p:cNvSpPr>
            <p:nvPr/>
          </p:nvSpPr>
          <p:spPr bwMode="auto">
            <a:xfrm>
              <a:off x="3966" y="81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2" name="Freeform 24824"/>
            <p:cNvSpPr>
              <a:spLocks/>
            </p:cNvSpPr>
            <p:nvPr/>
          </p:nvSpPr>
          <p:spPr bwMode="auto">
            <a:xfrm>
              <a:off x="4054" y="80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3" name="Freeform 24825"/>
            <p:cNvSpPr>
              <a:spLocks/>
            </p:cNvSpPr>
            <p:nvPr/>
          </p:nvSpPr>
          <p:spPr bwMode="auto">
            <a:xfrm>
              <a:off x="364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4" name="Freeform 24826"/>
            <p:cNvSpPr>
              <a:spLocks/>
            </p:cNvSpPr>
            <p:nvPr/>
          </p:nvSpPr>
          <p:spPr bwMode="auto">
            <a:xfrm>
              <a:off x="3471"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5" name="Freeform 24827"/>
            <p:cNvSpPr>
              <a:spLocks/>
            </p:cNvSpPr>
            <p:nvPr/>
          </p:nvSpPr>
          <p:spPr bwMode="auto">
            <a:xfrm>
              <a:off x="3300" y="1507"/>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6" name="Freeform 24828"/>
            <p:cNvSpPr>
              <a:spLocks/>
            </p:cNvSpPr>
            <p:nvPr/>
          </p:nvSpPr>
          <p:spPr bwMode="auto">
            <a:xfrm>
              <a:off x="2996"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7" name="Freeform 24829"/>
            <p:cNvSpPr>
              <a:spLocks/>
            </p:cNvSpPr>
            <p:nvPr/>
          </p:nvSpPr>
          <p:spPr bwMode="auto">
            <a:xfrm>
              <a:off x="3323"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8" name="Freeform 24830"/>
            <p:cNvSpPr>
              <a:spLocks/>
            </p:cNvSpPr>
            <p:nvPr/>
          </p:nvSpPr>
          <p:spPr bwMode="auto">
            <a:xfrm>
              <a:off x="3180" y="17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89" name="Freeform 24831"/>
            <p:cNvSpPr>
              <a:spLocks/>
            </p:cNvSpPr>
            <p:nvPr/>
          </p:nvSpPr>
          <p:spPr bwMode="auto">
            <a:xfrm>
              <a:off x="3503"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0" name="Freeform 24832"/>
            <p:cNvSpPr>
              <a:spLocks/>
            </p:cNvSpPr>
            <p:nvPr/>
          </p:nvSpPr>
          <p:spPr bwMode="auto">
            <a:xfrm>
              <a:off x="3591"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1" name="Freeform 24833"/>
            <p:cNvSpPr>
              <a:spLocks/>
            </p:cNvSpPr>
            <p:nvPr/>
          </p:nvSpPr>
          <p:spPr bwMode="auto">
            <a:xfrm>
              <a:off x="383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2" name="Freeform 24834"/>
            <p:cNvSpPr>
              <a:spLocks/>
            </p:cNvSpPr>
            <p:nvPr/>
          </p:nvSpPr>
          <p:spPr bwMode="auto">
            <a:xfrm>
              <a:off x="3879"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3" name="Freeform 24835"/>
            <p:cNvSpPr>
              <a:spLocks/>
            </p:cNvSpPr>
            <p:nvPr/>
          </p:nvSpPr>
          <p:spPr bwMode="auto">
            <a:xfrm>
              <a:off x="4030"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4" name="Freeform 24836"/>
            <p:cNvSpPr>
              <a:spLocks/>
            </p:cNvSpPr>
            <p:nvPr/>
          </p:nvSpPr>
          <p:spPr bwMode="auto">
            <a:xfrm>
              <a:off x="4018"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5" name="Freeform 24837"/>
            <p:cNvSpPr>
              <a:spLocks/>
            </p:cNvSpPr>
            <p:nvPr/>
          </p:nvSpPr>
          <p:spPr bwMode="auto">
            <a:xfrm>
              <a:off x="4002"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6" name="Freeform 24838"/>
            <p:cNvSpPr>
              <a:spLocks/>
            </p:cNvSpPr>
            <p:nvPr/>
          </p:nvSpPr>
          <p:spPr bwMode="auto">
            <a:xfrm>
              <a:off x="4174"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697" name="Freeform 24839"/>
            <p:cNvSpPr>
              <a:spLocks/>
            </p:cNvSpPr>
            <p:nvPr/>
          </p:nvSpPr>
          <p:spPr bwMode="auto">
            <a:xfrm>
              <a:off x="4114"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8" name="Freeform 24840"/>
            <p:cNvSpPr>
              <a:spLocks/>
            </p:cNvSpPr>
            <p:nvPr/>
          </p:nvSpPr>
          <p:spPr bwMode="auto">
            <a:xfrm>
              <a:off x="3743"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699" name="Freeform 24841"/>
            <p:cNvSpPr>
              <a:spLocks/>
            </p:cNvSpPr>
            <p:nvPr/>
          </p:nvSpPr>
          <p:spPr bwMode="auto">
            <a:xfrm>
              <a:off x="3124"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0" name="Freeform 24842"/>
            <p:cNvSpPr>
              <a:spLocks/>
            </p:cNvSpPr>
            <p:nvPr/>
          </p:nvSpPr>
          <p:spPr bwMode="auto">
            <a:xfrm>
              <a:off x="2840"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1" name="Freeform 24843"/>
            <p:cNvSpPr>
              <a:spLocks/>
            </p:cNvSpPr>
            <p:nvPr/>
          </p:nvSpPr>
          <p:spPr bwMode="auto">
            <a:xfrm>
              <a:off x="2828"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2" name="Freeform 24844"/>
            <p:cNvSpPr>
              <a:spLocks/>
            </p:cNvSpPr>
            <p:nvPr/>
          </p:nvSpPr>
          <p:spPr bwMode="auto">
            <a:xfrm>
              <a:off x="3423" y="15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3" name="Freeform 24845"/>
            <p:cNvSpPr>
              <a:spLocks/>
            </p:cNvSpPr>
            <p:nvPr/>
          </p:nvSpPr>
          <p:spPr bwMode="auto">
            <a:xfrm>
              <a:off x="3667"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4" name="Freeform 24846"/>
            <p:cNvSpPr>
              <a:spLocks/>
            </p:cNvSpPr>
            <p:nvPr/>
          </p:nvSpPr>
          <p:spPr bwMode="auto">
            <a:xfrm>
              <a:off x="4046"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5" name="Freeform 24847"/>
            <p:cNvSpPr>
              <a:spLocks/>
            </p:cNvSpPr>
            <p:nvPr/>
          </p:nvSpPr>
          <p:spPr bwMode="auto">
            <a:xfrm>
              <a:off x="4062"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6" name="Freeform 24848"/>
            <p:cNvSpPr>
              <a:spLocks/>
            </p:cNvSpPr>
            <p:nvPr/>
          </p:nvSpPr>
          <p:spPr bwMode="auto">
            <a:xfrm>
              <a:off x="4210"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7" name="Freeform 24849"/>
            <p:cNvSpPr>
              <a:spLocks/>
            </p:cNvSpPr>
            <p:nvPr/>
          </p:nvSpPr>
          <p:spPr bwMode="auto">
            <a:xfrm>
              <a:off x="4234" y="9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8" name="Freeform 24850"/>
            <p:cNvSpPr>
              <a:spLocks/>
            </p:cNvSpPr>
            <p:nvPr/>
          </p:nvSpPr>
          <p:spPr bwMode="auto">
            <a:xfrm>
              <a:off x="4370" y="86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09" name="Freeform 24851"/>
            <p:cNvSpPr>
              <a:spLocks/>
            </p:cNvSpPr>
            <p:nvPr/>
          </p:nvSpPr>
          <p:spPr bwMode="auto">
            <a:xfrm>
              <a:off x="4154"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0" name="Freeform 24852"/>
            <p:cNvSpPr>
              <a:spLocks/>
            </p:cNvSpPr>
            <p:nvPr/>
          </p:nvSpPr>
          <p:spPr bwMode="auto">
            <a:xfrm>
              <a:off x="4150"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1" name="Freeform 24853"/>
            <p:cNvSpPr>
              <a:spLocks/>
            </p:cNvSpPr>
            <p:nvPr/>
          </p:nvSpPr>
          <p:spPr bwMode="auto">
            <a:xfrm>
              <a:off x="3683"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2" name="Freeform 24854"/>
            <p:cNvSpPr>
              <a:spLocks/>
            </p:cNvSpPr>
            <p:nvPr/>
          </p:nvSpPr>
          <p:spPr bwMode="auto">
            <a:xfrm>
              <a:off x="3112"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3" name="Freeform 24855"/>
            <p:cNvSpPr>
              <a:spLocks/>
            </p:cNvSpPr>
            <p:nvPr/>
          </p:nvSpPr>
          <p:spPr bwMode="auto">
            <a:xfrm>
              <a:off x="2824"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4" name="Freeform 24856"/>
            <p:cNvSpPr>
              <a:spLocks/>
            </p:cNvSpPr>
            <p:nvPr/>
          </p:nvSpPr>
          <p:spPr bwMode="auto">
            <a:xfrm>
              <a:off x="2856"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5" name="Freeform 24857"/>
            <p:cNvSpPr>
              <a:spLocks/>
            </p:cNvSpPr>
            <p:nvPr/>
          </p:nvSpPr>
          <p:spPr bwMode="auto">
            <a:xfrm>
              <a:off x="3375"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6" name="Freeform 24858"/>
            <p:cNvSpPr>
              <a:spLocks/>
            </p:cNvSpPr>
            <p:nvPr/>
          </p:nvSpPr>
          <p:spPr bwMode="auto">
            <a:xfrm>
              <a:off x="3579"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7" name="Freeform 24859"/>
            <p:cNvSpPr>
              <a:spLocks/>
            </p:cNvSpPr>
            <p:nvPr/>
          </p:nvSpPr>
          <p:spPr bwMode="auto">
            <a:xfrm>
              <a:off x="3851"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8" name="Freeform 24860"/>
            <p:cNvSpPr>
              <a:spLocks/>
            </p:cNvSpPr>
            <p:nvPr/>
          </p:nvSpPr>
          <p:spPr bwMode="auto">
            <a:xfrm>
              <a:off x="3958"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19" name="Freeform 24861"/>
            <p:cNvSpPr>
              <a:spLocks/>
            </p:cNvSpPr>
            <p:nvPr/>
          </p:nvSpPr>
          <p:spPr bwMode="auto">
            <a:xfrm>
              <a:off x="3966"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0" name="Freeform 24862"/>
            <p:cNvSpPr>
              <a:spLocks/>
            </p:cNvSpPr>
            <p:nvPr/>
          </p:nvSpPr>
          <p:spPr bwMode="auto">
            <a:xfrm>
              <a:off x="4098"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1" name="Freeform 24863"/>
            <p:cNvSpPr>
              <a:spLocks/>
            </p:cNvSpPr>
            <p:nvPr/>
          </p:nvSpPr>
          <p:spPr bwMode="auto">
            <a:xfrm>
              <a:off x="4290" y="9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2" name="Freeform 24864"/>
            <p:cNvSpPr>
              <a:spLocks/>
            </p:cNvSpPr>
            <p:nvPr/>
          </p:nvSpPr>
          <p:spPr bwMode="auto">
            <a:xfrm>
              <a:off x="4254"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3" name="Freeform 24865"/>
            <p:cNvSpPr>
              <a:spLocks/>
            </p:cNvSpPr>
            <p:nvPr/>
          </p:nvSpPr>
          <p:spPr bwMode="auto">
            <a:xfrm>
              <a:off x="4118"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4" name="Freeform 24866"/>
            <p:cNvSpPr>
              <a:spLocks/>
            </p:cNvSpPr>
            <p:nvPr/>
          </p:nvSpPr>
          <p:spPr bwMode="auto">
            <a:xfrm>
              <a:off x="3623"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5" name="Freeform 24867"/>
            <p:cNvSpPr>
              <a:spLocks/>
            </p:cNvSpPr>
            <p:nvPr/>
          </p:nvSpPr>
          <p:spPr bwMode="auto">
            <a:xfrm>
              <a:off x="3355"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6" name="Freeform 24868"/>
            <p:cNvSpPr>
              <a:spLocks/>
            </p:cNvSpPr>
            <p:nvPr/>
          </p:nvSpPr>
          <p:spPr bwMode="auto">
            <a:xfrm>
              <a:off x="287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7" name="Freeform 24869"/>
            <p:cNvSpPr>
              <a:spLocks/>
            </p:cNvSpPr>
            <p:nvPr/>
          </p:nvSpPr>
          <p:spPr bwMode="auto">
            <a:xfrm>
              <a:off x="2800"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8" name="Freeform 24870"/>
            <p:cNvSpPr>
              <a:spLocks/>
            </p:cNvSpPr>
            <p:nvPr/>
          </p:nvSpPr>
          <p:spPr bwMode="auto">
            <a:xfrm>
              <a:off x="2796"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29" name="Freeform 24871"/>
            <p:cNvSpPr>
              <a:spLocks/>
            </p:cNvSpPr>
            <p:nvPr/>
          </p:nvSpPr>
          <p:spPr bwMode="auto">
            <a:xfrm>
              <a:off x="3367"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730" name="Freeform 24872"/>
            <p:cNvSpPr>
              <a:spLocks/>
            </p:cNvSpPr>
            <p:nvPr/>
          </p:nvSpPr>
          <p:spPr bwMode="auto">
            <a:xfrm>
              <a:off x="3579" y="13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1" name="Freeform 24873"/>
            <p:cNvSpPr>
              <a:spLocks/>
            </p:cNvSpPr>
            <p:nvPr/>
          </p:nvSpPr>
          <p:spPr bwMode="auto">
            <a:xfrm>
              <a:off x="4010"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2" name="Freeform 24874"/>
            <p:cNvSpPr>
              <a:spLocks/>
            </p:cNvSpPr>
            <p:nvPr/>
          </p:nvSpPr>
          <p:spPr bwMode="auto">
            <a:xfrm>
              <a:off x="4086"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3" name="Freeform 24875"/>
            <p:cNvSpPr>
              <a:spLocks/>
            </p:cNvSpPr>
            <p:nvPr/>
          </p:nvSpPr>
          <p:spPr bwMode="auto">
            <a:xfrm>
              <a:off x="3919" y="1079"/>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734" name="Freeform 24876"/>
            <p:cNvSpPr>
              <a:spLocks/>
            </p:cNvSpPr>
            <p:nvPr/>
          </p:nvSpPr>
          <p:spPr bwMode="auto">
            <a:xfrm>
              <a:off x="4270"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5" name="Freeform 24877"/>
            <p:cNvSpPr>
              <a:spLocks/>
            </p:cNvSpPr>
            <p:nvPr/>
          </p:nvSpPr>
          <p:spPr bwMode="auto">
            <a:xfrm>
              <a:off x="4198" y="8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6" name="Freeform 24878"/>
            <p:cNvSpPr>
              <a:spLocks/>
            </p:cNvSpPr>
            <p:nvPr/>
          </p:nvSpPr>
          <p:spPr bwMode="auto">
            <a:xfrm>
              <a:off x="4062"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7" name="Freeform 24879"/>
            <p:cNvSpPr>
              <a:spLocks/>
            </p:cNvSpPr>
            <p:nvPr/>
          </p:nvSpPr>
          <p:spPr bwMode="auto">
            <a:xfrm>
              <a:off x="4138"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8" name="Freeform 24880"/>
            <p:cNvSpPr>
              <a:spLocks/>
            </p:cNvSpPr>
            <p:nvPr/>
          </p:nvSpPr>
          <p:spPr bwMode="auto">
            <a:xfrm>
              <a:off x="3735"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39" name="Freeform 24881"/>
            <p:cNvSpPr>
              <a:spLocks/>
            </p:cNvSpPr>
            <p:nvPr/>
          </p:nvSpPr>
          <p:spPr bwMode="auto">
            <a:xfrm>
              <a:off x="3455"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0" name="Freeform 24882"/>
            <p:cNvSpPr>
              <a:spLocks/>
            </p:cNvSpPr>
            <p:nvPr/>
          </p:nvSpPr>
          <p:spPr bwMode="auto">
            <a:xfrm>
              <a:off x="3343"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1" name="Freeform 24883"/>
            <p:cNvSpPr>
              <a:spLocks/>
            </p:cNvSpPr>
            <p:nvPr/>
          </p:nvSpPr>
          <p:spPr bwMode="auto">
            <a:xfrm>
              <a:off x="3292"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2" name="Freeform 24884"/>
            <p:cNvSpPr>
              <a:spLocks/>
            </p:cNvSpPr>
            <p:nvPr/>
          </p:nvSpPr>
          <p:spPr bwMode="auto">
            <a:xfrm>
              <a:off x="3555"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3" name="Freeform 24885"/>
            <p:cNvSpPr>
              <a:spLocks/>
            </p:cNvSpPr>
            <p:nvPr/>
          </p:nvSpPr>
          <p:spPr bwMode="auto">
            <a:xfrm>
              <a:off x="3611"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4" name="Freeform 24886"/>
            <p:cNvSpPr>
              <a:spLocks/>
            </p:cNvSpPr>
            <p:nvPr/>
          </p:nvSpPr>
          <p:spPr bwMode="auto">
            <a:xfrm>
              <a:off x="3751"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5" name="Freeform 24887"/>
            <p:cNvSpPr>
              <a:spLocks/>
            </p:cNvSpPr>
            <p:nvPr/>
          </p:nvSpPr>
          <p:spPr bwMode="auto">
            <a:xfrm>
              <a:off x="4410"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6" name="Freeform 24888"/>
            <p:cNvSpPr>
              <a:spLocks/>
            </p:cNvSpPr>
            <p:nvPr/>
          </p:nvSpPr>
          <p:spPr bwMode="auto">
            <a:xfrm>
              <a:off x="4290"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7" name="Freeform 24889"/>
            <p:cNvSpPr>
              <a:spLocks/>
            </p:cNvSpPr>
            <p:nvPr/>
          </p:nvSpPr>
          <p:spPr bwMode="auto">
            <a:xfrm>
              <a:off x="4382"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48" name="Freeform 24890"/>
            <p:cNvSpPr>
              <a:spLocks/>
            </p:cNvSpPr>
            <p:nvPr/>
          </p:nvSpPr>
          <p:spPr bwMode="auto">
            <a:xfrm>
              <a:off x="4538" y="92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749" name="Freeform 24891"/>
            <p:cNvSpPr>
              <a:spLocks/>
            </p:cNvSpPr>
            <p:nvPr/>
          </p:nvSpPr>
          <p:spPr bwMode="auto">
            <a:xfrm>
              <a:off x="4438" y="86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0" name="Freeform 24892"/>
            <p:cNvSpPr>
              <a:spLocks/>
            </p:cNvSpPr>
            <p:nvPr/>
          </p:nvSpPr>
          <p:spPr bwMode="auto">
            <a:xfrm>
              <a:off x="4198"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1" name="Freeform 24893"/>
            <p:cNvSpPr>
              <a:spLocks/>
            </p:cNvSpPr>
            <p:nvPr/>
          </p:nvSpPr>
          <p:spPr bwMode="auto">
            <a:xfrm>
              <a:off x="4274" y="9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2" name="Freeform 24894"/>
            <p:cNvSpPr>
              <a:spLocks/>
            </p:cNvSpPr>
            <p:nvPr/>
          </p:nvSpPr>
          <p:spPr bwMode="auto">
            <a:xfrm>
              <a:off x="4342" y="88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3" name="Freeform 24895"/>
            <p:cNvSpPr>
              <a:spLocks/>
            </p:cNvSpPr>
            <p:nvPr/>
          </p:nvSpPr>
          <p:spPr bwMode="auto">
            <a:xfrm>
              <a:off x="3867"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4" name="Freeform 24896"/>
            <p:cNvSpPr>
              <a:spLocks/>
            </p:cNvSpPr>
            <p:nvPr/>
          </p:nvSpPr>
          <p:spPr bwMode="auto">
            <a:xfrm>
              <a:off x="3483"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5" name="Freeform 24897"/>
            <p:cNvSpPr>
              <a:spLocks/>
            </p:cNvSpPr>
            <p:nvPr/>
          </p:nvSpPr>
          <p:spPr bwMode="auto">
            <a:xfrm>
              <a:off x="3092"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6" name="Freeform 24898"/>
            <p:cNvSpPr>
              <a:spLocks/>
            </p:cNvSpPr>
            <p:nvPr/>
          </p:nvSpPr>
          <p:spPr bwMode="auto">
            <a:xfrm>
              <a:off x="3172"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7" name="Freeform 24899"/>
            <p:cNvSpPr>
              <a:spLocks/>
            </p:cNvSpPr>
            <p:nvPr/>
          </p:nvSpPr>
          <p:spPr bwMode="auto">
            <a:xfrm>
              <a:off x="3735"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8" name="Freeform 24900"/>
            <p:cNvSpPr>
              <a:spLocks/>
            </p:cNvSpPr>
            <p:nvPr/>
          </p:nvSpPr>
          <p:spPr bwMode="auto">
            <a:xfrm>
              <a:off x="3966"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59" name="Freeform 24901"/>
            <p:cNvSpPr>
              <a:spLocks/>
            </p:cNvSpPr>
            <p:nvPr/>
          </p:nvSpPr>
          <p:spPr bwMode="auto">
            <a:xfrm>
              <a:off x="4130"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0" name="Freeform 24902"/>
            <p:cNvSpPr>
              <a:spLocks/>
            </p:cNvSpPr>
            <p:nvPr/>
          </p:nvSpPr>
          <p:spPr bwMode="auto">
            <a:xfrm>
              <a:off x="4022"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1" name="Freeform 24903"/>
            <p:cNvSpPr>
              <a:spLocks/>
            </p:cNvSpPr>
            <p:nvPr/>
          </p:nvSpPr>
          <p:spPr bwMode="auto">
            <a:xfrm>
              <a:off x="4070"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2" name="Freeform 24904"/>
            <p:cNvSpPr>
              <a:spLocks/>
            </p:cNvSpPr>
            <p:nvPr/>
          </p:nvSpPr>
          <p:spPr bwMode="auto">
            <a:xfrm>
              <a:off x="4306"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3" name="Freeform 24905"/>
            <p:cNvSpPr>
              <a:spLocks/>
            </p:cNvSpPr>
            <p:nvPr/>
          </p:nvSpPr>
          <p:spPr bwMode="auto">
            <a:xfrm>
              <a:off x="4218"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4" name="Freeform 24906"/>
            <p:cNvSpPr>
              <a:spLocks/>
            </p:cNvSpPr>
            <p:nvPr/>
          </p:nvSpPr>
          <p:spPr bwMode="auto">
            <a:xfrm>
              <a:off x="4050" y="83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5" name="Freeform 24907"/>
            <p:cNvSpPr>
              <a:spLocks/>
            </p:cNvSpPr>
            <p:nvPr/>
          </p:nvSpPr>
          <p:spPr bwMode="auto">
            <a:xfrm>
              <a:off x="3919" y="884"/>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7766" name="Freeform 24908"/>
            <p:cNvSpPr>
              <a:spLocks/>
            </p:cNvSpPr>
            <p:nvPr/>
          </p:nvSpPr>
          <p:spPr bwMode="auto">
            <a:xfrm>
              <a:off x="3587"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7" name="Freeform 24909"/>
            <p:cNvSpPr>
              <a:spLocks/>
            </p:cNvSpPr>
            <p:nvPr/>
          </p:nvSpPr>
          <p:spPr bwMode="auto">
            <a:xfrm>
              <a:off x="2984"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68" name="Freeform 24910"/>
            <p:cNvSpPr>
              <a:spLocks/>
            </p:cNvSpPr>
            <p:nvPr/>
          </p:nvSpPr>
          <p:spPr bwMode="auto">
            <a:xfrm>
              <a:off x="2637"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769" name="Freeform 24911"/>
            <p:cNvSpPr>
              <a:spLocks/>
            </p:cNvSpPr>
            <p:nvPr/>
          </p:nvSpPr>
          <p:spPr bwMode="auto">
            <a:xfrm>
              <a:off x="2553"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0" name="Freeform 24912"/>
            <p:cNvSpPr>
              <a:spLocks/>
            </p:cNvSpPr>
            <p:nvPr/>
          </p:nvSpPr>
          <p:spPr bwMode="auto">
            <a:xfrm>
              <a:off x="308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1" name="Freeform 24913"/>
            <p:cNvSpPr>
              <a:spLocks/>
            </p:cNvSpPr>
            <p:nvPr/>
          </p:nvSpPr>
          <p:spPr bwMode="auto">
            <a:xfrm>
              <a:off x="3483"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2" name="Freeform 24914"/>
            <p:cNvSpPr>
              <a:spLocks/>
            </p:cNvSpPr>
            <p:nvPr/>
          </p:nvSpPr>
          <p:spPr bwMode="auto">
            <a:xfrm>
              <a:off x="3875"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3" name="Freeform 24915"/>
            <p:cNvSpPr>
              <a:spLocks/>
            </p:cNvSpPr>
            <p:nvPr/>
          </p:nvSpPr>
          <p:spPr bwMode="auto">
            <a:xfrm>
              <a:off x="3970" y="10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4" name="Freeform 24916"/>
            <p:cNvSpPr>
              <a:spLocks/>
            </p:cNvSpPr>
            <p:nvPr/>
          </p:nvSpPr>
          <p:spPr bwMode="auto">
            <a:xfrm>
              <a:off x="3962"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5" name="Freeform 24917"/>
            <p:cNvSpPr>
              <a:spLocks/>
            </p:cNvSpPr>
            <p:nvPr/>
          </p:nvSpPr>
          <p:spPr bwMode="auto">
            <a:xfrm>
              <a:off x="4174"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6" name="Freeform 24918"/>
            <p:cNvSpPr>
              <a:spLocks/>
            </p:cNvSpPr>
            <p:nvPr/>
          </p:nvSpPr>
          <p:spPr bwMode="auto">
            <a:xfrm>
              <a:off x="4226" y="86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7" name="Freeform 24919"/>
            <p:cNvSpPr>
              <a:spLocks/>
            </p:cNvSpPr>
            <p:nvPr/>
          </p:nvSpPr>
          <p:spPr bwMode="auto">
            <a:xfrm>
              <a:off x="4146"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78" name="Freeform 24920"/>
            <p:cNvSpPr>
              <a:spLocks/>
            </p:cNvSpPr>
            <p:nvPr/>
          </p:nvSpPr>
          <p:spPr bwMode="auto">
            <a:xfrm>
              <a:off x="3974"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779" name="Freeform 24921"/>
            <p:cNvSpPr>
              <a:spLocks/>
            </p:cNvSpPr>
            <p:nvPr/>
          </p:nvSpPr>
          <p:spPr bwMode="auto">
            <a:xfrm>
              <a:off x="3647"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0" name="Freeform 24922"/>
            <p:cNvSpPr>
              <a:spLocks/>
            </p:cNvSpPr>
            <p:nvPr/>
          </p:nvSpPr>
          <p:spPr bwMode="auto">
            <a:xfrm>
              <a:off x="2916"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1" name="Freeform 24923"/>
            <p:cNvSpPr>
              <a:spLocks/>
            </p:cNvSpPr>
            <p:nvPr/>
          </p:nvSpPr>
          <p:spPr bwMode="auto">
            <a:xfrm>
              <a:off x="2581"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2" name="Freeform 24924"/>
            <p:cNvSpPr>
              <a:spLocks/>
            </p:cNvSpPr>
            <p:nvPr/>
          </p:nvSpPr>
          <p:spPr bwMode="auto">
            <a:xfrm>
              <a:off x="2489"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3" name="Freeform 24925"/>
            <p:cNvSpPr>
              <a:spLocks/>
            </p:cNvSpPr>
            <p:nvPr/>
          </p:nvSpPr>
          <p:spPr bwMode="auto">
            <a:xfrm>
              <a:off x="3311"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4" name="Freeform 24926"/>
            <p:cNvSpPr>
              <a:spLocks/>
            </p:cNvSpPr>
            <p:nvPr/>
          </p:nvSpPr>
          <p:spPr bwMode="auto">
            <a:xfrm>
              <a:off x="3623"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5" name="Freeform 24927"/>
            <p:cNvSpPr>
              <a:spLocks/>
            </p:cNvSpPr>
            <p:nvPr/>
          </p:nvSpPr>
          <p:spPr bwMode="auto">
            <a:xfrm>
              <a:off x="3695"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6" name="Freeform 24928"/>
            <p:cNvSpPr>
              <a:spLocks/>
            </p:cNvSpPr>
            <p:nvPr/>
          </p:nvSpPr>
          <p:spPr bwMode="auto">
            <a:xfrm>
              <a:off x="3511"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7" name="Freeform 24929"/>
            <p:cNvSpPr>
              <a:spLocks/>
            </p:cNvSpPr>
            <p:nvPr/>
          </p:nvSpPr>
          <p:spPr bwMode="auto">
            <a:xfrm>
              <a:off x="3879"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8" name="Freeform 24930"/>
            <p:cNvSpPr>
              <a:spLocks/>
            </p:cNvSpPr>
            <p:nvPr/>
          </p:nvSpPr>
          <p:spPr bwMode="auto">
            <a:xfrm>
              <a:off x="3958"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89" name="Freeform 24931"/>
            <p:cNvSpPr>
              <a:spLocks/>
            </p:cNvSpPr>
            <p:nvPr/>
          </p:nvSpPr>
          <p:spPr bwMode="auto">
            <a:xfrm>
              <a:off x="3930"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0" name="Freeform 24932"/>
            <p:cNvSpPr>
              <a:spLocks/>
            </p:cNvSpPr>
            <p:nvPr/>
          </p:nvSpPr>
          <p:spPr bwMode="auto">
            <a:xfrm>
              <a:off x="3795"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1" name="Freeform 24933"/>
            <p:cNvSpPr>
              <a:spLocks/>
            </p:cNvSpPr>
            <p:nvPr/>
          </p:nvSpPr>
          <p:spPr bwMode="auto">
            <a:xfrm>
              <a:off x="3871"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2" name="Freeform 24934"/>
            <p:cNvSpPr>
              <a:spLocks/>
            </p:cNvSpPr>
            <p:nvPr/>
          </p:nvSpPr>
          <p:spPr bwMode="auto">
            <a:xfrm>
              <a:off x="3311"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3" name="Freeform 24935"/>
            <p:cNvSpPr>
              <a:spLocks/>
            </p:cNvSpPr>
            <p:nvPr/>
          </p:nvSpPr>
          <p:spPr bwMode="auto">
            <a:xfrm>
              <a:off x="2972"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4" name="Freeform 24936"/>
            <p:cNvSpPr>
              <a:spLocks/>
            </p:cNvSpPr>
            <p:nvPr/>
          </p:nvSpPr>
          <p:spPr bwMode="auto">
            <a:xfrm>
              <a:off x="2696"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5" name="Freeform 24937"/>
            <p:cNvSpPr>
              <a:spLocks/>
            </p:cNvSpPr>
            <p:nvPr/>
          </p:nvSpPr>
          <p:spPr bwMode="auto">
            <a:xfrm>
              <a:off x="2573"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6" name="Freeform 24938"/>
            <p:cNvSpPr>
              <a:spLocks/>
            </p:cNvSpPr>
            <p:nvPr/>
          </p:nvSpPr>
          <p:spPr bwMode="auto">
            <a:xfrm>
              <a:off x="3292"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7" name="Freeform 24939"/>
            <p:cNvSpPr>
              <a:spLocks/>
            </p:cNvSpPr>
            <p:nvPr/>
          </p:nvSpPr>
          <p:spPr bwMode="auto">
            <a:xfrm>
              <a:off x="3651"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8" name="Freeform 24940"/>
            <p:cNvSpPr>
              <a:spLocks/>
            </p:cNvSpPr>
            <p:nvPr/>
          </p:nvSpPr>
          <p:spPr bwMode="auto">
            <a:xfrm>
              <a:off x="4090" y="10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799" name="Freeform 24941"/>
            <p:cNvSpPr>
              <a:spLocks/>
            </p:cNvSpPr>
            <p:nvPr/>
          </p:nvSpPr>
          <p:spPr bwMode="auto">
            <a:xfrm>
              <a:off x="3903"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0" name="Freeform 24942"/>
            <p:cNvSpPr>
              <a:spLocks/>
            </p:cNvSpPr>
            <p:nvPr/>
          </p:nvSpPr>
          <p:spPr bwMode="auto">
            <a:xfrm>
              <a:off x="3911"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1" name="Freeform 24943"/>
            <p:cNvSpPr>
              <a:spLocks/>
            </p:cNvSpPr>
            <p:nvPr/>
          </p:nvSpPr>
          <p:spPr bwMode="auto">
            <a:xfrm>
              <a:off x="3978"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2" name="Freeform 24944"/>
            <p:cNvSpPr>
              <a:spLocks/>
            </p:cNvSpPr>
            <p:nvPr/>
          </p:nvSpPr>
          <p:spPr bwMode="auto">
            <a:xfrm>
              <a:off x="4018"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3" name="Freeform 24945"/>
            <p:cNvSpPr>
              <a:spLocks/>
            </p:cNvSpPr>
            <p:nvPr/>
          </p:nvSpPr>
          <p:spPr bwMode="auto">
            <a:xfrm>
              <a:off x="3915" y="896"/>
              <a:ext cx="7" cy="7"/>
            </a:xfrm>
            <a:custGeom>
              <a:avLst/>
              <a:gdLst>
                <a:gd name="T0" fmla="*/ 4 w 7"/>
                <a:gd name="T1" fmla="*/ 0 h 7"/>
                <a:gd name="T2" fmla="*/ 7 w 7"/>
                <a:gd name="T3" fmla="*/ 3 h 7"/>
                <a:gd name="T4" fmla="*/ 4 w 7"/>
                <a:gd name="T5" fmla="*/ 7 h 7"/>
                <a:gd name="T6" fmla="*/ 0 w 7"/>
                <a:gd name="T7" fmla="*/ 3 h 7"/>
                <a:gd name="T8" fmla="*/ 4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4" y="0"/>
                  </a:moveTo>
                  <a:lnTo>
                    <a:pt x="7"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804" name="Freeform 24946"/>
            <p:cNvSpPr>
              <a:spLocks/>
            </p:cNvSpPr>
            <p:nvPr/>
          </p:nvSpPr>
          <p:spPr bwMode="auto">
            <a:xfrm>
              <a:off x="3775"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5" name="Freeform 24947"/>
            <p:cNvSpPr>
              <a:spLocks/>
            </p:cNvSpPr>
            <p:nvPr/>
          </p:nvSpPr>
          <p:spPr bwMode="auto">
            <a:xfrm>
              <a:off x="3407"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6" name="Freeform 24948"/>
            <p:cNvSpPr>
              <a:spLocks/>
            </p:cNvSpPr>
            <p:nvPr/>
          </p:nvSpPr>
          <p:spPr bwMode="auto">
            <a:xfrm>
              <a:off x="3172"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7" name="Freeform 24949"/>
            <p:cNvSpPr>
              <a:spLocks/>
            </p:cNvSpPr>
            <p:nvPr/>
          </p:nvSpPr>
          <p:spPr bwMode="auto">
            <a:xfrm>
              <a:off x="2960"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8" name="Freeform 24950"/>
            <p:cNvSpPr>
              <a:spLocks/>
            </p:cNvSpPr>
            <p:nvPr/>
          </p:nvSpPr>
          <p:spPr bwMode="auto">
            <a:xfrm>
              <a:off x="3024"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09" name="Freeform 24951"/>
            <p:cNvSpPr>
              <a:spLocks/>
            </p:cNvSpPr>
            <p:nvPr/>
          </p:nvSpPr>
          <p:spPr bwMode="auto">
            <a:xfrm>
              <a:off x="2952" y="14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0" name="Freeform 24952"/>
            <p:cNvSpPr>
              <a:spLocks/>
            </p:cNvSpPr>
            <p:nvPr/>
          </p:nvSpPr>
          <p:spPr bwMode="auto">
            <a:xfrm>
              <a:off x="3403"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1" name="Freeform 24953"/>
            <p:cNvSpPr>
              <a:spLocks/>
            </p:cNvSpPr>
            <p:nvPr/>
          </p:nvSpPr>
          <p:spPr bwMode="auto">
            <a:xfrm>
              <a:off x="3599"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2" name="Freeform 24954"/>
            <p:cNvSpPr>
              <a:spLocks/>
            </p:cNvSpPr>
            <p:nvPr/>
          </p:nvSpPr>
          <p:spPr bwMode="auto">
            <a:xfrm>
              <a:off x="4118"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3" name="Freeform 24955"/>
            <p:cNvSpPr>
              <a:spLocks/>
            </p:cNvSpPr>
            <p:nvPr/>
          </p:nvSpPr>
          <p:spPr bwMode="auto">
            <a:xfrm>
              <a:off x="4166" y="9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4" name="Freeform 24956"/>
            <p:cNvSpPr>
              <a:spLocks/>
            </p:cNvSpPr>
            <p:nvPr/>
          </p:nvSpPr>
          <p:spPr bwMode="auto">
            <a:xfrm>
              <a:off x="4114"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5" name="Freeform 24957"/>
            <p:cNvSpPr>
              <a:spLocks/>
            </p:cNvSpPr>
            <p:nvPr/>
          </p:nvSpPr>
          <p:spPr bwMode="auto">
            <a:xfrm>
              <a:off x="4190"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6" name="Freeform 24958"/>
            <p:cNvSpPr>
              <a:spLocks/>
            </p:cNvSpPr>
            <p:nvPr/>
          </p:nvSpPr>
          <p:spPr bwMode="auto">
            <a:xfrm>
              <a:off x="4334" y="9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7" name="Freeform 24959"/>
            <p:cNvSpPr>
              <a:spLocks/>
            </p:cNvSpPr>
            <p:nvPr/>
          </p:nvSpPr>
          <p:spPr bwMode="auto">
            <a:xfrm>
              <a:off x="4334"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8" name="Freeform 24960"/>
            <p:cNvSpPr>
              <a:spLocks/>
            </p:cNvSpPr>
            <p:nvPr/>
          </p:nvSpPr>
          <p:spPr bwMode="auto">
            <a:xfrm>
              <a:off x="4266" y="88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19" name="Freeform 24961"/>
            <p:cNvSpPr>
              <a:spLocks/>
            </p:cNvSpPr>
            <p:nvPr/>
          </p:nvSpPr>
          <p:spPr bwMode="auto">
            <a:xfrm>
              <a:off x="4150" y="9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0" name="Freeform 24962"/>
            <p:cNvSpPr>
              <a:spLocks/>
            </p:cNvSpPr>
            <p:nvPr/>
          </p:nvSpPr>
          <p:spPr bwMode="auto">
            <a:xfrm>
              <a:off x="3811"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1" name="Freeform 24963"/>
            <p:cNvSpPr>
              <a:spLocks/>
            </p:cNvSpPr>
            <p:nvPr/>
          </p:nvSpPr>
          <p:spPr bwMode="auto">
            <a:xfrm>
              <a:off x="3184"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2" name="Freeform 24964"/>
            <p:cNvSpPr>
              <a:spLocks/>
            </p:cNvSpPr>
            <p:nvPr/>
          </p:nvSpPr>
          <p:spPr bwMode="auto">
            <a:xfrm>
              <a:off x="2912"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3" name="Freeform 24965"/>
            <p:cNvSpPr>
              <a:spLocks/>
            </p:cNvSpPr>
            <p:nvPr/>
          </p:nvSpPr>
          <p:spPr bwMode="auto">
            <a:xfrm>
              <a:off x="2549"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4" name="Freeform 24966"/>
            <p:cNvSpPr>
              <a:spLocks/>
            </p:cNvSpPr>
            <p:nvPr/>
          </p:nvSpPr>
          <p:spPr bwMode="auto">
            <a:xfrm>
              <a:off x="3371"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5" name="Freeform 24967"/>
            <p:cNvSpPr>
              <a:spLocks/>
            </p:cNvSpPr>
            <p:nvPr/>
          </p:nvSpPr>
          <p:spPr bwMode="auto">
            <a:xfrm>
              <a:off x="3687"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6" name="Freeform 24968"/>
            <p:cNvSpPr>
              <a:spLocks/>
            </p:cNvSpPr>
            <p:nvPr/>
          </p:nvSpPr>
          <p:spPr bwMode="auto">
            <a:xfrm>
              <a:off x="3843"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7" name="Freeform 24969"/>
            <p:cNvSpPr>
              <a:spLocks/>
            </p:cNvSpPr>
            <p:nvPr/>
          </p:nvSpPr>
          <p:spPr bwMode="auto">
            <a:xfrm>
              <a:off x="4058"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8" name="Freeform 24970"/>
            <p:cNvSpPr>
              <a:spLocks/>
            </p:cNvSpPr>
            <p:nvPr/>
          </p:nvSpPr>
          <p:spPr bwMode="auto">
            <a:xfrm>
              <a:off x="4094"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29" name="Freeform 24971"/>
            <p:cNvSpPr>
              <a:spLocks/>
            </p:cNvSpPr>
            <p:nvPr/>
          </p:nvSpPr>
          <p:spPr bwMode="auto">
            <a:xfrm>
              <a:off x="4206"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0" name="Freeform 24972"/>
            <p:cNvSpPr>
              <a:spLocks/>
            </p:cNvSpPr>
            <p:nvPr/>
          </p:nvSpPr>
          <p:spPr bwMode="auto">
            <a:xfrm>
              <a:off x="4358"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1" name="Freeform 24973"/>
            <p:cNvSpPr>
              <a:spLocks/>
            </p:cNvSpPr>
            <p:nvPr/>
          </p:nvSpPr>
          <p:spPr bwMode="auto">
            <a:xfrm>
              <a:off x="4246" y="87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2" name="Freeform 24974"/>
            <p:cNvSpPr>
              <a:spLocks/>
            </p:cNvSpPr>
            <p:nvPr/>
          </p:nvSpPr>
          <p:spPr bwMode="auto">
            <a:xfrm>
              <a:off x="4294"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3" name="Freeform 24975"/>
            <p:cNvSpPr>
              <a:spLocks/>
            </p:cNvSpPr>
            <p:nvPr/>
          </p:nvSpPr>
          <p:spPr bwMode="auto">
            <a:xfrm>
              <a:off x="3835" y="14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4" name="Freeform 24976"/>
            <p:cNvSpPr>
              <a:spLocks/>
            </p:cNvSpPr>
            <p:nvPr/>
          </p:nvSpPr>
          <p:spPr bwMode="auto">
            <a:xfrm>
              <a:off x="2936"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5" name="Freeform 24977"/>
            <p:cNvSpPr>
              <a:spLocks/>
            </p:cNvSpPr>
            <p:nvPr/>
          </p:nvSpPr>
          <p:spPr bwMode="auto">
            <a:xfrm>
              <a:off x="2625" y="15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6" name="Freeform 24978"/>
            <p:cNvSpPr>
              <a:spLocks/>
            </p:cNvSpPr>
            <p:nvPr/>
          </p:nvSpPr>
          <p:spPr bwMode="auto">
            <a:xfrm>
              <a:off x="2397" y="17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7" name="Freeform 24979"/>
            <p:cNvSpPr>
              <a:spLocks/>
            </p:cNvSpPr>
            <p:nvPr/>
          </p:nvSpPr>
          <p:spPr bwMode="auto">
            <a:xfrm>
              <a:off x="316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838" name="Freeform 24980"/>
            <p:cNvSpPr>
              <a:spLocks/>
            </p:cNvSpPr>
            <p:nvPr/>
          </p:nvSpPr>
          <p:spPr bwMode="auto">
            <a:xfrm>
              <a:off x="3339"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39" name="Freeform 24981"/>
            <p:cNvSpPr>
              <a:spLocks/>
            </p:cNvSpPr>
            <p:nvPr/>
          </p:nvSpPr>
          <p:spPr bwMode="auto">
            <a:xfrm>
              <a:off x="3631"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0" name="Freeform 24982"/>
            <p:cNvSpPr>
              <a:spLocks/>
            </p:cNvSpPr>
            <p:nvPr/>
          </p:nvSpPr>
          <p:spPr bwMode="auto">
            <a:xfrm>
              <a:off x="4118"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1" name="Freeform 24983"/>
            <p:cNvSpPr>
              <a:spLocks/>
            </p:cNvSpPr>
            <p:nvPr/>
          </p:nvSpPr>
          <p:spPr bwMode="auto">
            <a:xfrm>
              <a:off x="4178"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2" name="Freeform 24984"/>
            <p:cNvSpPr>
              <a:spLocks/>
            </p:cNvSpPr>
            <p:nvPr/>
          </p:nvSpPr>
          <p:spPr bwMode="auto">
            <a:xfrm>
              <a:off x="4186"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3" name="Freeform 24985"/>
            <p:cNvSpPr>
              <a:spLocks/>
            </p:cNvSpPr>
            <p:nvPr/>
          </p:nvSpPr>
          <p:spPr bwMode="auto">
            <a:xfrm>
              <a:off x="4222" y="80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4" name="Freeform 24986"/>
            <p:cNvSpPr>
              <a:spLocks/>
            </p:cNvSpPr>
            <p:nvPr/>
          </p:nvSpPr>
          <p:spPr bwMode="auto">
            <a:xfrm>
              <a:off x="4238"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5" name="Freeform 24987"/>
            <p:cNvSpPr>
              <a:spLocks/>
            </p:cNvSpPr>
            <p:nvPr/>
          </p:nvSpPr>
          <p:spPr bwMode="auto">
            <a:xfrm>
              <a:off x="429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6" name="Freeform 24988"/>
            <p:cNvSpPr>
              <a:spLocks/>
            </p:cNvSpPr>
            <p:nvPr/>
          </p:nvSpPr>
          <p:spPr bwMode="auto">
            <a:xfrm>
              <a:off x="3707"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7" name="Freeform 24989"/>
            <p:cNvSpPr>
              <a:spLocks/>
            </p:cNvSpPr>
            <p:nvPr/>
          </p:nvSpPr>
          <p:spPr bwMode="auto">
            <a:xfrm>
              <a:off x="3156"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8" name="Freeform 24990"/>
            <p:cNvSpPr>
              <a:spLocks/>
            </p:cNvSpPr>
            <p:nvPr/>
          </p:nvSpPr>
          <p:spPr bwMode="auto">
            <a:xfrm>
              <a:off x="2768"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49" name="Freeform 24991"/>
            <p:cNvSpPr>
              <a:spLocks/>
            </p:cNvSpPr>
            <p:nvPr/>
          </p:nvSpPr>
          <p:spPr bwMode="auto">
            <a:xfrm>
              <a:off x="2617"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0" name="Freeform 24992"/>
            <p:cNvSpPr>
              <a:spLocks/>
            </p:cNvSpPr>
            <p:nvPr/>
          </p:nvSpPr>
          <p:spPr bwMode="auto">
            <a:xfrm>
              <a:off x="3335"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1" name="Freeform 24993"/>
            <p:cNvSpPr>
              <a:spLocks/>
            </p:cNvSpPr>
            <p:nvPr/>
          </p:nvSpPr>
          <p:spPr bwMode="auto">
            <a:xfrm>
              <a:off x="3635"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2" name="Freeform 24994"/>
            <p:cNvSpPr>
              <a:spLocks/>
            </p:cNvSpPr>
            <p:nvPr/>
          </p:nvSpPr>
          <p:spPr bwMode="auto">
            <a:xfrm>
              <a:off x="3795" y="10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3" name="Freeform 24995"/>
            <p:cNvSpPr>
              <a:spLocks/>
            </p:cNvSpPr>
            <p:nvPr/>
          </p:nvSpPr>
          <p:spPr bwMode="auto">
            <a:xfrm>
              <a:off x="3799"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4" name="Freeform 24996"/>
            <p:cNvSpPr>
              <a:spLocks/>
            </p:cNvSpPr>
            <p:nvPr/>
          </p:nvSpPr>
          <p:spPr bwMode="auto">
            <a:xfrm>
              <a:off x="3922"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5" name="Freeform 24997"/>
            <p:cNvSpPr>
              <a:spLocks/>
            </p:cNvSpPr>
            <p:nvPr/>
          </p:nvSpPr>
          <p:spPr bwMode="auto">
            <a:xfrm>
              <a:off x="3950"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6" name="Freeform 24998"/>
            <p:cNvSpPr>
              <a:spLocks/>
            </p:cNvSpPr>
            <p:nvPr/>
          </p:nvSpPr>
          <p:spPr bwMode="auto">
            <a:xfrm>
              <a:off x="4186"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7" name="Freeform 24999"/>
            <p:cNvSpPr>
              <a:spLocks/>
            </p:cNvSpPr>
            <p:nvPr/>
          </p:nvSpPr>
          <p:spPr bwMode="auto">
            <a:xfrm>
              <a:off x="4194"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8" name="Freeform 25000"/>
            <p:cNvSpPr>
              <a:spLocks/>
            </p:cNvSpPr>
            <p:nvPr/>
          </p:nvSpPr>
          <p:spPr bwMode="auto">
            <a:xfrm>
              <a:off x="4058"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59" name="Freeform 25001"/>
            <p:cNvSpPr>
              <a:spLocks/>
            </p:cNvSpPr>
            <p:nvPr/>
          </p:nvSpPr>
          <p:spPr bwMode="auto">
            <a:xfrm>
              <a:off x="3583"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0" name="Freeform 25002"/>
            <p:cNvSpPr>
              <a:spLocks/>
            </p:cNvSpPr>
            <p:nvPr/>
          </p:nvSpPr>
          <p:spPr bwMode="auto">
            <a:xfrm>
              <a:off x="3543"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1" name="Freeform 25003"/>
            <p:cNvSpPr>
              <a:spLocks/>
            </p:cNvSpPr>
            <p:nvPr/>
          </p:nvSpPr>
          <p:spPr bwMode="auto">
            <a:xfrm>
              <a:off x="3184"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2" name="Freeform 25004"/>
            <p:cNvSpPr>
              <a:spLocks/>
            </p:cNvSpPr>
            <p:nvPr/>
          </p:nvSpPr>
          <p:spPr bwMode="auto">
            <a:xfrm>
              <a:off x="2812"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3" name="Freeform 25005"/>
            <p:cNvSpPr>
              <a:spLocks/>
            </p:cNvSpPr>
            <p:nvPr/>
          </p:nvSpPr>
          <p:spPr bwMode="auto">
            <a:xfrm>
              <a:off x="2740"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4" name="Freeform 25006"/>
            <p:cNvSpPr>
              <a:spLocks/>
            </p:cNvSpPr>
            <p:nvPr/>
          </p:nvSpPr>
          <p:spPr bwMode="auto">
            <a:xfrm>
              <a:off x="3208"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5" name="Freeform 25007"/>
            <p:cNvSpPr>
              <a:spLocks/>
            </p:cNvSpPr>
            <p:nvPr/>
          </p:nvSpPr>
          <p:spPr bwMode="auto">
            <a:xfrm>
              <a:off x="3563"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6" name="Freeform 25008"/>
            <p:cNvSpPr>
              <a:spLocks/>
            </p:cNvSpPr>
            <p:nvPr/>
          </p:nvSpPr>
          <p:spPr bwMode="auto">
            <a:xfrm>
              <a:off x="3739"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7" name="Freeform 25009"/>
            <p:cNvSpPr>
              <a:spLocks/>
            </p:cNvSpPr>
            <p:nvPr/>
          </p:nvSpPr>
          <p:spPr bwMode="auto">
            <a:xfrm>
              <a:off x="3703"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8" name="Freeform 25010"/>
            <p:cNvSpPr>
              <a:spLocks/>
            </p:cNvSpPr>
            <p:nvPr/>
          </p:nvSpPr>
          <p:spPr bwMode="auto">
            <a:xfrm>
              <a:off x="3707"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69" name="Freeform 25011"/>
            <p:cNvSpPr>
              <a:spLocks/>
            </p:cNvSpPr>
            <p:nvPr/>
          </p:nvSpPr>
          <p:spPr bwMode="auto">
            <a:xfrm>
              <a:off x="3970" y="896"/>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7870" name="Freeform 25012"/>
            <p:cNvSpPr>
              <a:spLocks/>
            </p:cNvSpPr>
            <p:nvPr/>
          </p:nvSpPr>
          <p:spPr bwMode="auto">
            <a:xfrm>
              <a:off x="4010"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1" name="Freeform 25013"/>
            <p:cNvSpPr>
              <a:spLocks/>
            </p:cNvSpPr>
            <p:nvPr/>
          </p:nvSpPr>
          <p:spPr bwMode="auto">
            <a:xfrm>
              <a:off x="3859"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2" name="Freeform 25014"/>
            <p:cNvSpPr>
              <a:spLocks/>
            </p:cNvSpPr>
            <p:nvPr/>
          </p:nvSpPr>
          <p:spPr bwMode="auto">
            <a:xfrm>
              <a:off x="3799" y="87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3" name="Freeform 25015"/>
            <p:cNvSpPr>
              <a:spLocks/>
            </p:cNvSpPr>
            <p:nvPr/>
          </p:nvSpPr>
          <p:spPr bwMode="auto">
            <a:xfrm>
              <a:off x="3435"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4" name="Freeform 25016"/>
            <p:cNvSpPr>
              <a:spLocks/>
            </p:cNvSpPr>
            <p:nvPr/>
          </p:nvSpPr>
          <p:spPr bwMode="auto">
            <a:xfrm>
              <a:off x="3296"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5" name="Freeform 25017"/>
            <p:cNvSpPr>
              <a:spLocks/>
            </p:cNvSpPr>
            <p:nvPr/>
          </p:nvSpPr>
          <p:spPr bwMode="auto">
            <a:xfrm>
              <a:off x="3427"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6" name="Freeform 25018"/>
            <p:cNvSpPr>
              <a:spLocks/>
            </p:cNvSpPr>
            <p:nvPr/>
          </p:nvSpPr>
          <p:spPr bwMode="auto">
            <a:xfrm>
              <a:off x="3435"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7" name="Freeform 25019"/>
            <p:cNvSpPr>
              <a:spLocks/>
            </p:cNvSpPr>
            <p:nvPr/>
          </p:nvSpPr>
          <p:spPr bwMode="auto">
            <a:xfrm>
              <a:off x="3938" y="13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8" name="Freeform 25020"/>
            <p:cNvSpPr>
              <a:spLocks/>
            </p:cNvSpPr>
            <p:nvPr/>
          </p:nvSpPr>
          <p:spPr bwMode="auto">
            <a:xfrm>
              <a:off x="3847"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79" name="Freeform 25021"/>
            <p:cNvSpPr>
              <a:spLocks/>
            </p:cNvSpPr>
            <p:nvPr/>
          </p:nvSpPr>
          <p:spPr bwMode="auto">
            <a:xfrm>
              <a:off x="4410" y="11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0" name="Freeform 25022"/>
            <p:cNvSpPr>
              <a:spLocks/>
            </p:cNvSpPr>
            <p:nvPr/>
          </p:nvSpPr>
          <p:spPr bwMode="auto">
            <a:xfrm>
              <a:off x="4474"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1" name="Freeform 25023"/>
            <p:cNvSpPr>
              <a:spLocks/>
            </p:cNvSpPr>
            <p:nvPr/>
          </p:nvSpPr>
          <p:spPr bwMode="auto">
            <a:xfrm>
              <a:off x="4518"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2" name="Freeform 25024"/>
            <p:cNvSpPr>
              <a:spLocks/>
            </p:cNvSpPr>
            <p:nvPr/>
          </p:nvSpPr>
          <p:spPr bwMode="auto">
            <a:xfrm>
              <a:off x="4358"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3" name="Freeform 25025"/>
            <p:cNvSpPr>
              <a:spLocks/>
            </p:cNvSpPr>
            <p:nvPr/>
          </p:nvSpPr>
          <p:spPr bwMode="auto">
            <a:xfrm>
              <a:off x="4238" y="9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4" name="Freeform 25026"/>
            <p:cNvSpPr>
              <a:spLocks/>
            </p:cNvSpPr>
            <p:nvPr/>
          </p:nvSpPr>
          <p:spPr bwMode="auto">
            <a:xfrm>
              <a:off x="4274"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5" name="Freeform 25027"/>
            <p:cNvSpPr>
              <a:spLocks/>
            </p:cNvSpPr>
            <p:nvPr/>
          </p:nvSpPr>
          <p:spPr bwMode="auto">
            <a:xfrm>
              <a:off x="4478"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6" name="Freeform 25028"/>
            <p:cNvSpPr>
              <a:spLocks/>
            </p:cNvSpPr>
            <p:nvPr/>
          </p:nvSpPr>
          <p:spPr bwMode="auto">
            <a:xfrm>
              <a:off x="4350" y="85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7" name="Freeform 25029"/>
            <p:cNvSpPr>
              <a:spLocks/>
            </p:cNvSpPr>
            <p:nvPr/>
          </p:nvSpPr>
          <p:spPr bwMode="auto">
            <a:xfrm>
              <a:off x="4286"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8" name="Freeform 25030"/>
            <p:cNvSpPr>
              <a:spLocks/>
            </p:cNvSpPr>
            <p:nvPr/>
          </p:nvSpPr>
          <p:spPr bwMode="auto">
            <a:xfrm>
              <a:off x="4026"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89" name="Freeform 25031"/>
            <p:cNvSpPr>
              <a:spLocks/>
            </p:cNvSpPr>
            <p:nvPr/>
          </p:nvSpPr>
          <p:spPr bwMode="auto">
            <a:xfrm>
              <a:off x="3455"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0" name="Freeform 25032"/>
            <p:cNvSpPr>
              <a:spLocks/>
            </p:cNvSpPr>
            <p:nvPr/>
          </p:nvSpPr>
          <p:spPr bwMode="auto">
            <a:xfrm>
              <a:off x="3044"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1" name="Freeform 25033"/>
            <p:cNvSpPr>
              <a:spLocks/>
            </p:cNvSpPr>
            <p:nvPr/>
          </p:nvSpPr>
          <p:spPr bwMode="auto">
            <a:xfrm>
              <a:off x="2952"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2" name="Freeform 25034"/>
            <p:cNvSpPr>
              <a:spLocks/>
            </p:cNvSpPr>
            <p:nvPr/>
          </p:nvSpPr>
          <p:spPr bwMode="auto">
            <a:xfrm>
              <a:off x="3591"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3" name="Freeform 25035"/>
            <p:cNvSpPr>
              <a:spLocks/>
            </p:cNvSpPr>
            <p:nvPr/>
          </p:nvSpPr>
          <p:spPr bwMode="auto">
            <a:xfrm>
              <a:off x="3803"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4" name="Freeform 25036"/>
            <p:cNvSpPr>
              <a:spLocks/>
            </p:cNvSpPr>
            <p:nvPr/>
          </p:nvSpPr>
          <p:spPr bwMode="auto">
            <a:xfrm>
              <a:off x="4018"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5" name="Freeform 25037"/>
            <p:cNvSpPr>
              <a:spLocks/>
            </p:cNvSpPr>
            <p:nvPr/>
          </p:nvSpPr>
          <p:spPr bwMode="auto">
            <a:xfrm>
              <a:off x="4158"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6" name="Freeform 25038"/>
            <p:cNvSpPr>
              <a:spLocks/>
            </p:cNvSpPr>
            <p:nvPr/>
          </p:nvSpPr>
          <p:spPr bwMode="auto">
            <a:xfrm>
              <a:off x="4170"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7" name="Freeform 25039"/>
            <p:cNvSpPr>
              <a:spLocks/>
            </p:cNvSpPr>
            <p:nvPr/>
          </p:nvSpPr>
          <p:spPr bwMode="auto">
            <a:xfrm>
              <a:off x="4286" y="9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8" name="Freeform 25040"/>
            <p:cNvSpPr>
              <a:spLocks/>
            </p:cNvSpPr>
            <p:nvPr/>
          </p:nvSpPr>
          <p:spPr bwMode="auto">
            <a:xfrm>
              <a:off x="4106" y="85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899" name="Freeform 25041"/>
            <p:cNvSpPr>
              <a:spLocks/>
            </p:cNvSpPr>
            <p:nvPr/>
          </p:nvSpPr>
          <p:spPr bwMode="auto">
            <a:xfrm>
              <a:off x="4066" y="88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0" name="Freeform 25042"/>
            <p:cNvSpPr>
              <a:spLocks/>
            </p:cNvSpPr>
            <p:nvPr/>
          </p:nvSpPr>
          <p:spPr bwMode="auto">
            <a:xfrm>
              <a:off x="4134"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1" name="Freeform 25043"/>
            <p:cNvSpPr>
              <a:spLocks/>
            </p:cNvSpPr>
            <p:nvPr/>
          </p:nvSpPr>
          <p:spPr bwMode="auto">
            <a:xfrm>
              <a:off x="3715"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2" name="Freeform 25044"/>
            <p:cNvSpPr>
              <a:spLocks/>
            </p:cNvSpPr>
            <p:nvPr/>
          </p:nvSpPr>
          <p:spPr bwMode="auto">
            <a:xfrm>
              <a:off x="3307"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3" name="Freeform 25045"/>
            <p:cNvSpPr>
              <a:spLocks/>
            </p:cNvSpPr>
            <p:nvPr/>
          </p:nvSpPr>
          <p:spPr bwMode="auto">
            <a:xfrm>
              <a:off x="309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4" name="Freeform 25046"/>
            <p:cNvSpPr>
              <a:spLocks/>
            </p:cNvSpPr>
            <p:nvPr/>
          </p:nvSpPr>
          <p:spPr bwMode="auto">
            <a:xfrm>
              <a:off x="3108"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5" name="Freeform 25047"/>
            <p:cNvSpPr>
              <a:spLocks/>
            </p:cNvSpPr>
            <p:nvPr/>
          </p:nvSpPr>
          <p:spPr bwMode="auto">
            <a:xfrm>
              <a:off x="3775"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6" name="Freeform 25048"/>
            <p:cNvSpPr>
              <a:spLocks/>
            </p:cNvSpPr>
            <p:nvPr/>
          </p:nvSpPr>
          <p:spPr bwMode="auto">
            <a:xfrm>
              <a:off x="3851"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7" name="Freeform 25049"/>
            <p:cNvSpPr>
              <a:spLocks/>
            </p:cNvSpPr>
            <p:nvPr/>
          </p:nvSpPr>
          <p:spPr bwMode="auto">
            <a:xfrm>
              <a:off x="4142"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8" name="Freeform 25050"/>
            <p:cNvSpPr>
              <a:spLocks/>
            </p:cNvSpPr>
            <p:nvPr/>
          </p:nvSpPr>
          <p:spPr bwMode="auto">
            <a:xfrm>
              <a:off x="4062"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09" name="Freeform 25051"/>
            <p:cNvSpPr>
              <a:spLocks/>
            </p:cNvSpPr>
            <p:nvPr/>
          </p:nvSpPr>
          <p:spPr bwMode="auto">
            <a:xfrm>
              <a:off x="4210"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0" name="Freeform 25052"/>
            <p:cNvSpPr>
              <a:spLocks/>
            </p:cNvSpPr>
            <p:nvPr/>
          </p:nvSpPr>
          <p:spPr bwMode="auto">
            <a:xfrm>
              <a:off x="4274" y="83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1" name="Freeform 25053"/>
            <p:cNvSpPr>
              <a:spLocks/>
            </p:cNvSpPr>
            <p:nvPr/>
          </p:nvSpPr>
          <p:spPr bwMode="auto">
            <a:xfrm>
              <a:off x="4158"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2" name="Freeform 25054"/>
            <p:cNvSpPr>
              <a:spLocks/>
            </p:cNvSpPr>
            <p:nvPr/>
          </p:nvSpPr>
          <p:spPr bwMode="auto">
            <a:xfrm>
              <a:off x="4134" y="82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3" name="Freeform 25055"/>
            <p:cNvSpPr>
              <a:spLocks/>
            </p:cNvSpPr>
            <p:nvPr/>
          </p:nvSpPr>
          <p:spPr bwMode="auto">
            <a:xfrm>
              <a:off x="3966" y="82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4" name="Freeform 25056"/>
            <p:cNvSpPr>
              <a:spLocks/>
            </p:cNvSpPr>
            <p:nvPr/>
          </p:nvSpPr>
          <p:spPr bwMode="auto">
            <a:xfrm>
              <a:off x="3707"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5" name="Freeform 25057"/>
            <p:cNvSpPr>
              <a:spLocks/>
            </p:cNvSpPr>
            <p:nvPr/>
          </p:nvSpPr>
          <p:spPr bwMode="auto">
            <a:xfrm>
              <a:off x="3699" y="11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6" name="Freeform 25058"/>
            <p:cNvSpPr>
              <a:spLocks/>
            </p:cNvSpPr>
            <p:nvPr/>
          </p:nvSpPr>
          <p:spPr bwMode="auto">
            <a:xfrm>
              <a:off x="3064"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7" name="Freeform 25059"/>
            <p:cNvSpPr>
              <a:spLocks/>
            </p:cNvSpPr>
            <p:nvPr/>
          </p:nvSpPr>
          <p:spPr bwMode="auto">
            <a:xfrm>
              <a:off x="2876"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8" name="Freeform 25060"/>
            <p:cNvSpPr>
              <a:spLocks/>
            </p:cNvSpPr>
            <p:nvPr/>
          </p:nvSpPr>
          <p:spPr bwMode="auto">
            <a:xfrm>
              <a:off x="2860"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19" name="Freeform 25061"/>
            <p:cNvSpPr>
              <a:spLocks/>
            </p:cNvSpPr>
            <p:nvPr/>
          </p:nvSpPr>
          <p:spPr bwMode="auto">
            <a:xfrm>
              <a:off x="3499"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0" name="Freeform 25062"/>
            <p:cNvSpPr>
              <a:spLocks/>
            </p:cNvSpPr>
            <p:nvPr/>
          </p:nvSpPr>
          <p:spPr bwMode="auto">
            <a:xfrm>
              <a:off x="3659"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1" name="Freeform 25063"/>
            <p:cNvSpPr>
              <a:spLocks/>
            </p:cNvSpPr>
            <p:nvPr/>
          </p:nvSpPr>
          <p:spPr bwMode="auto">
            <a:xfrm>
              <a:off x="4070"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2" name="Freeform 25064"/>
            <p:cNvSpPr>
              <a:spLocks/>
            </p:cNvSpPr>
            <p:nvPr/>
          </p:nvSpPr>
          <p:spPr bwMode="auto">
            <a:xfrm>
              <a:off x="4162"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3" name="Freeform 25065"/>
            <p:cNvSpPr>
              <a:spLocks/>
            </p:cNvSpPr>
            <p:nvPr/>
          </p:nvSpPr>
          <p:spPr bwMode="auto">
            <a:xfrm>
              <a:off x="4122" y="9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4" name="Freeform 25066"/>
            <p:cNvSpPr>
              <a:spLocks/>
            </p:cNvSpPr>
            <p:nvPr/>
          </p:nvSpPr>
          <p:spPr bwMode="auto">
            <a:xfrm>
              <a:off x="4230"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5" name="Freeform 25067"/>
            <p:cNvSpPr>
              <a:spLocks/>
            </p:cNvSpPr>
            <p:nvPr/>
          </p:nvSpPr>
          <p:spPr bwMode="auto">
            <a:xfrm>
              <a:off x="4226" y="82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6" name="Freeform 25068"/>
            <p:cNvSpPr>
              <a:spLocks/>
            </p:cNvSpPr>
            <p:nvPr/>
          </p:nvSpPr>
          <p:spPr bwMode="auto">
            <a:xfrm>
              <a:off x="4262" y="84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7" name="Freeform 25069"/>
            <p:cNvSpPr>
              <a:spLocks/>
            </p:cNvSpPr>
            <p:nvPr/>
          </p:nvSpPr>
          <p:spPr bwMode="auto">
            <a:xfrm>
              <a:off x="4166" y="84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8" name="Freeform 25070"/>
            <p:cNvSpPr>
              <a:spLocks/>
            </p:cNvSpPr>
            <p:nvPr/>
          </p:nvSpPr>
          <p:spPr bwMode="auto">
            <a:xfrm>
              <a:off x="3727"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29" name="Freeform 25071"/>
            <p:cNvSpPr>
              <a:spLocks/>
            </p:cNvSpPr>
            <p:nvPr/>
          </p:nvSpPr>
          <p:spPr bwMode="auto">
            <a:xfrm>
              <a:off x="2988"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0" name="Freeform 25072"/>
            <p:cNvSpPr>
              <a:spLocks/>
            </p:cNvSpPr>
            <p:nvPr/>
          </p:nvSpPr>
          <p:spPr bwMode="auto">
            <a:xfrm>
              <a:off x="2481"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1" name="Freeform 25073"/>
            <p:cNvSpPr>
              <a:spLocks/>
            </p:cNvSpPr>
            <p:nvPr/>
          </p:nvSpPr>
          <p:spPr bwMode="auto">
            <a:xfrm>
              <a:off x="2844"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2" name="Freeform 25074"/>
            <p:cNvSpPr>
              <a:spLocks/>
            </p:cNvSpPr>
            <p:nvPr/>
          </p:nvSpPr>
          <p:spPr bwMode="auto">
            <a:xfrm>
              <a:off x="3116"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3" name="Freeform 25075"/>
            <p:cNvSpPr>
              <a:spLocks/>
            </p:cNvSpPr>
            <p:nvPr/>
          </p:nvSpPr>
          <p:spPr bwMode="auto">
            <a:xfrm>
              <a:off x="3204"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4" name="Freeform 25076"/>
            <p:cNvSpPr>
              <a:spLocks/>
            </p:cNvSpPr>
            <p:nvPr/>
          </p:nvSpPr>
          <p:spPr bwMode="auto">
            <a:xfrm>
              <a:off x="3519"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5" name="Freeform 25077"/>
            <p:cNvSpPr>
              <a:spLocks/>
            </p:cNvSpPr>
            <p:nvPr/>
          </p:nvSpPr>
          <p:spPr bwMode="auto">
            <a:xfrm>
              <a:off x="3471"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6" name="Freeform 25078"/>
            <p:cNvSpPr>
              <a:spLocks/>
            </p:cNvSpPr>
            <p:nvPr/>
          </p:nvSpPr>
          <p:spPr bwMode="auto">
            <a:xfrm>
              <a:off x="3575"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7" name="Freeform 25079"/>
            <p:cNvSpPr>
              <a:spLocks/>
            </p:cNvSpPr>
            <p:nvPr/>
          </p:nvSpPr>
          <p:spPr bwMode="auto">
            <a:xfrm>
              <a:off x="3815"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8" name="Freeform 25080"/>
            <p:cNvSpPr>
              <a:spLocks/>
            </p:cNvSpPr>
            <p:nvPr/>
          </p:nvSpPr>
          <p:spPr bwMode="auto">
            <a:xfrm>
              <a:off x="3771"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39" name="Freeform 25081"/>
            <p:cNvSpPr>
              <a:spLocks/>
            </p:cNvSpPr>
            <p:nvPr/>
          </p:nvSpPr>
          <p:spPr bwMode="auto">
            <a:xfrm>
              <a:off x="3895"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0" name="Freeform 25082"/>
            <p:cNvSpPr>
              <a:spLocks/>
            </p:cNvSpPr>
            <p:nvPr/>
          </p:nvSpPr>
          <p:spPr bwMode="auto">
            <a:xfrm>
              <a:off x="3495" y="14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1" name="Freeform 25083"/>
            <p:cNvSpPr>
              <a:spLocks/>
            </p:cNvSpPr>
            <p:nvPr/>
          </p:nvSpPr>
          <p:spPr bwMode="auto">
            <a:xfrm>
              <a:off x="2996"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2" name="Freeform 25084"/>
            <p:cNvSpPr>
              <a:spLocks/>
            </p:cNvSpPr>
            <p:nvPr/>
          </p:nvSpPr>
          <p:spPr bwMode="auto">
            <a:xfrm>
              <a:off x="2892"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3" name="Freeform 25085"/>
            <p:cNvSpPr>
              <a:spLocks/>
            </p:cNvSpPr>
            <p:nvPr/>
          </p:nvSpPr>
          <p:spPr bwMode="auto">
            <a:xfrm>
              <a:off x="2808"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4" name="Freeform 25086"/>
            <p:cNvSpPr>
              <a:spLocks/>
            </p:cNvSpPr>
            <p:nvPr/>
          </p:nvSpPr>
          <p:spPr bwMode="auto">
            <a:xfrm>
              <a:off x="2940"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5" name="Freeform 25087"/>
            <p:cNvSpPr>
              <a:spLocks/>
            </p:cNvSpPr>
            <p:nvPr/>
          </p:nvSpPr>
          <p:spPr bwMode="auto">
            <a:xfrm>
              <a:off x="3008"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6" name="Freeform 25088"/>
            <p:cNvSpPr>
              <a:spLocks/>
            </p:cNvSpPr>
            <p:nvPr/>
          </p:nvSpPr>
          <p:spPr bwMode="auto">
            <a:xfrm>
              <a:off x="3048"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7" name="Freeform 25089"/>
            <p:cNvSpPr>
              <a:spLocks/>
            </p:cNvSpPr>
            <p:nvPr/>
          </p:nvSpPr>
          <p:spPr bwMode="auto">
            <a:xfrm>
              <a:off x="3096"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8" name="Freeform 25090"/>
            <p:cNvSpPr>
              <a:spLocks/>
            </p:cNvSpPr>
            <p:nvPr/>
          </p:nvSpPr>
          <p:spPr bwMode="auto">
            <a:xfrm>
              <a:off x="3487"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49" name="Freeform 25091"/>
            <p:cNvSpPr>
              <a:spLocks/>
            </p:cNvSpPr>
            <p:nvPr/>
          </p:nvSpPr>
          <p:spPr bwMode="auto">
            <a:xfrm>
              <a:off x="3423" y="12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0" name="Freeform 25092"/>
            <p:cNvSpPr>
              <a:spLocks/>
            </p:cNvSpPr>
            <p:nvPr/>
          </p:nvSpPr>
          <p:spPr bwMode="auto">
            <a:xfrm>
              <a:off x="3579"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1" name="Freeform 25093"/>
            <p:cNvSpPr>
              <a:spLocks/>
            </p:cNvSpPr>
            <p:nvPr/>
          </p:nvSpPr>
          <p:spPr bwMode="auto">
            <a:xfrm>
              <a:off x="3635"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2" name="Freeform 25094"/>
            <p:cNvSpPr>
              <a:spLocks/>
            </p:cNvSpPr>
            <p:nvPr/>
          </p:nvSpPr>
          <p:spPr bwMode="auto">
            <a:xfrm>
              <a:off x="3735" y="10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3" name="Freeform 25095"/>
            <p:cNvSpPr>
              <a:spLocks/>
            </p:cNvSpPr>
            <p:nvPr/>
          </p:nvSpPr>
          <p:spPr bwMode="auto">
            <a:xfrm>
              <a:off x="3891" y="9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4" name="Freeform 25096"/>
            <p:cNvSpPr>
              <a:spLocks/>
            </p:cNvSpPr>
            <p:nvPr/>
          </p:nvSpPr>
          <p:spPr bwMode="auto">
            <a:xfrm>
              <a:off x="3851"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5" name="Freeform 25097"/>
            <p:cNvSpPr>
              <a:spLocks/>
            </p:cNvSpPr>
            <p:nvPr/>
          </p:nvSpPr>
          <p:spPr bwMode="auto">
            <a:xfrm>
              <a:off x="3495"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6" name="Freeform 25098"/>
            <p:cNvSpPr>
              <a:spLocks/>
            </p:cNvSpPr>
            <p:nvPr/>
          </p:nvSpPr>
          <p:spPr bwMode="auto">
            <a:xfrm>
              <a:off x="3048" y="11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7" name="Freeform 25099"/>
            <p:cNvSpPr>
              <a:spLocks/>
            </p:cNvSpPr>
            <p:nvPr/>
          </p:nvSpPr>
          <p:spPr bwMode="auto">
            <a:xfrm>
              <a:off x="2441"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8" name="Freeform 25100"/>
            <p:cNvSpPr>
              <a:spLocks/>
            </p:cNvSpPr>
            <p:nvPr/>
          </p:nvSpPr>
          <p:spPr bwMode="auto">
            <a:xfrm>
              <a:off x="3004"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59" name="Freeform 25101"/>
            <p:cNvSpPr>
              <a:spLocks/>
            </p:cNvSpPr>
            <p:nvPr/>
          </p:nvSpPr>
          <p:spPr bwMode="auto">
            <a:xfrm>
              <a:off x="3375"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0" name="Freeform 25102"/>
            <p:cNvSpPr>
              <a:spLocks/>
            </p:cNvSpPr>
            <p:nvPr/>
          </p:nvSpPr>
          <p:spPr bwMode="auto">
            <a:xfrm>
              <a:off x="3455"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1" name="Freeform 25103"/>
            <p:cNvSpPr>
              <a:spLocks/>
            </p:cNvSpPr>
            <p:nvPr/>
          </p:nvSpPr>
          <p:spPr bwMode="auto">
            <a:xfrm>
              <a:off x="3631"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2" name="Freeform 25104"/>
            <p:cNvSpPr>
              <a:spLocks/>
            </p:cNvSpPr>
            <p:nvPr/>
          </p:nvSpPr>
          <p:spPr bwMode="auto">
            <a:xfrm>
              <a:off x="3639"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3" name="Freeform 25105"/>
            <p:cNvSpPr>
              <a:spLocks/>
            </p:cNvSpPr>
            <p:nvPr/>
          </p:nvSpPr>
          <p:spPr bwMode="auto">
            <a:xfrm>
              <a:off x="3691"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4" name="Freeform 25106"/>
            <p:cNvSpPr>
              <a:spLocks/>
            </p:cNvSpPr>
            <p:nvPr/>
          </p:nvSpPr>
          <p:spPr bwMode="auto">
            <a:xfrm>
              <a:off x="3903"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5" name="Freeform 25107"/>
            <p:cNvSpPr>
              <a:spLocks/>
            </p:cNvSpPr>
            <p:nvPr/>
          </p:nvSpPr>
          <p:spPr bwMode="auto">
            <a:xfrm>
              <a:off x="4006" y="9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6" name="Freeform 25108"/>
            <p:cNvSpPr>
              <a:spLocks/>
            </p:cNvSpPr>
            <p:nvPr/>
          </p:nvSpPr>
          <p:spPr bwMode="auto">
            <a:xfrm>
              <a:off x="3962"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7" name="Freeform 25109"/>
            <p:cNvSpPr>
              <a:spLocks/>
            </p:cNvSpPr>
            <p:nvPr/>
          </p:nvSpPr>
          <p:spPr bwMode="auto">
            <a:xfrm>
              <a:off x="3595"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8" name="Freeform 25110"/>
            <p:cNvSpPr>
              <a:spLocks/>
            </p:cNvSpPr>
            <p:nvPr/>
          </p:nvSpPr>
          <p:spPr bwMode="auto">
            <a:xfrm>
              <a:off x="2928"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69" name="Freeform 25111"/>
            <p:cNvSpPr>
              <a:spLocks/>
            </p:cNvSpPr>
            <p:nvPr/>
          </p:nvSpPr>
          <p:spPr bwMode="auto">
            <a:xfrm>
              <a:off x="2645"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0" name="Freeform 25112"/>
            <p:cNvSpPr>
              <a:spLocks/>
            </p:cNvSpPr>
            <p:nvPr/>
          </p:nvSpPr>
          <p:spPr bwMode="auto">
            <a:xfrm>
              <a:off x="3184"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1" name="Freeform 25113"/>
            <p:cNvSpPr>
              <a:spLocks/>
            </p:cNvSpPr>
            <p:nvPr/>
          </p:nvSpPr>
          <p:spPr bwMode="auto">
            <a:xfrm>
              <a:off x="3467"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2" name="Freeform 25114"/>
            <p:cNvSpPr>
              <a:spLocks/>
            </p:cNvSpPr>
            <p:nvPr/>
          </p:nvSpPr>
          <p:spPr bwMode="auto">
            <a:xfrm>
              <a:off x="3771"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3" name="Freeform 25115"/>
            <p:cNvSpPr>
              <a:spLocks/>
            </p:cNvSpPr>
            <p:nvPr/>
          </p:nvSpPr>
          <p:spPr bwMode="auto">
            <a:xfrm>
              <a:off x="3783"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4" name="Freeform 25116"/>
            <p:cNvSpPr>
              <a:spLocks/>
            </p:cNvSpPr>
            <p:nvPr/>
          </p:nvSpPr>
          <p:spPr bwMode="auto">
            <a:xfrm>
              <a:off x="3695"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5" name="Freeform 25117"/>
            <p:cNvSpPr>
              <a:spLocks/>
            </p:cNvSpPr>
            <p:nvPr/>
          </p:nvSpPr>
          <p:spPr bwMode="auto">
            <a:xfrm>
              <a:off x="3887" y="10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6" name="Freeform 25118"/>
            <p:cNvSpPr>
              <a:spLocks/>
            </p:cNvSpPr>
            <p:nvPr/>
          </p:nvSpPr>
          <p:spPr bwMode="auto">
            <a:xfrm>
              <a:off x="3771"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7" name="Freeform 25119"/>
            <p:cNvSpPr>
              <a:spLocks/>
            </p:cNvSpPr>
            <p:nvPr/>
          </p:nvSpPr>
          <p:spPr bwMode="auto">
            <a:xfrm>
              <a:off x="3899" y="892"/>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8" name="Freeform 25120"/>
            <p:cNvSpPr>
              <a:spLocks/>
            </p:cNvSpPr>
            <p:nvPr/>
          </p:nvSpPr>
          <p:spPr bwMode="auto">
            <a:xfrm>
              <a:off x="3958"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79" name="Freeform 25121"/>
            <p:cNvSpPr>
              <a:spLocks/>
            </p:cNvSpPr>
            <p:nvPr/>
          </p:nvSpPr>
          <p:spPr bwMode="auto">
            <a:xfrm>
              <a:off x="3399"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0" name="Freeform 25122"/>
            <p:cNvSpPr>
              <a:spLocks/>
            </p:cNvSpPr>
            <p:nvPr/>
          </p:nvSpPr>
          <p:spPr bwMode="auto">
            <a:xfrm>
              <a:off x="3252"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1" name="Freeform 25123"/>
            <p:cNvSpPr>
              <a:spLocks/>
            </p:cNvSpPr>
            <p:nvPr/>
          </p:nvSpPr>
          <p:spPr bwMode="auto">
            <a:xfrm>
              <a:off x="2728"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2" name="Freeform 25124"/>
            <p:cNvSpPr>
              <a:spLocks/>
            </p:cNvSpPr>
            <p:nvPr/>
          </p:nvSpPr>
          <p:spPr bwMode="auto">
            <a:xfrm>
              <a:off x="2645"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3" name="Freeform 25125"/>
            <p:cNvSpPr>
              <a:spLocks/>
            </p:cNvSpPr>
            <p:nvPr/>
          </p:nvSpPr>
          <p:spPr bwMode="auto">
            <a:xfrm>
              <a:off x="3096"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4" name="Freeform 25126"/>
            <p:cNvSpPr>
              <a:spLocks/>
            </p:cNvSpPr>
            <p:nvPr/>
          </p:nvSpPr>
          <p:spPr bwMode="auto">
            <a:xfrm>
              <a:off x="3535"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5" name="Freeform 25127"/>
            <p:cNvSpPr>
              <a:spLocks/>
            </p:cNvSpPr>
            <p:nvPr/>
          </p:nvSpPr>
          <p:spPr bwMode="auto">
            <a:xfrm>
              <a:off x="3695"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6" name="Freeform 25128"/>
            <p:cNvSpPr>
              <a:spLocks/>
            </p:cNvSpPr>
            <p:nvPr/>
          </p:nvSpPr>
          <p:spPr bwMode="auto">
            <a:xfrm>
              <a:off x="3767"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7" name="Freeform 25129"/>
            <p:cNvSpPr>
              <a:spLocks/>
            </p:cNvSpPr>
            <p:nvPr/>
          </p:nvSpPr>
          <p:spPr bwMode="auto">
            <a:xfrm>
              <a:off x="3879"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8" name="Freeform 25130"/>
            <p:cNvSpPr>
              <a:spLocks/>
            </p:cNvSpPr>
            <p:nvPr/>
          </p:nvSpPr>
          <p:spPr bwMode="auto">
            <a:xfrm>
              <a:off x="4010" y="10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89" name="Freeform 25131"/>
            <p:cNvSpPr>
              <a:spLocks/>
            </p:cNvSpPr>
            <p:nvPr/>
          </p:nvSpPr>
          <p:spPr bwMode="auto">
            <a:xfrm>
              <a:off x="3962" y="9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0" name="Freeform 25132"/>
            <p:cNvSpPr>
              <a:spLocks/>
            </p:cNvSpPr>
            <p:nvPr/>
          </p:nvSpPr>
          <p:spPr bwMode="auto">
            <a:xfrm>
              <a:off x="4122" y="9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1" name="Freeform 25133"/>
            <p:cNvSpPr>
              <a:spLocks/>
            </p:cNvSpPr>
            <p:nvPr/>
          </p:nvSpPr>
          <p:spPr bwMode="auto">
            <a:xfrm>
              <a:off x="3922" y="10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2" name="Freeform 25134"/>
            <p:cNvSpPr>
              <a:spLocks/>
            </p:cNvSpPr>
            <p:nvPr/>
          </p:nvSpPr>
          <p:spPr bwMode="auto">
            <a:xfrm>
              <a:off x="3659"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3" name="Freeform 25135"/>
            <p:cNvSpPr>
              <a:spLocks/>
            </p:cNvSpPr>
            <p:nvPr/>
          </p:nvSpPr>
          <p:spPr bwMode="auto">
            <a:xfrm>
              <a:off x="3160"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4" name="Freeform 25136"/>
            <p:cNvSpPr>
              <a:spLocks/>
            </p:cNvSpPr>
            <p:nvPr/>
          </p:nvSpPr>
          <p:spPr bwMode="auto">
            <a:xfrm>
              <a:off x="3244" y="13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5" name="Freeform 25137"/>
            <p:cNvSpPr>
              <a:spLocks/>
            </p:cNvSpPr>
            <p:nvPr/>
          </p:nvSpPr>
          <p:spPr bwMode="auto">
            <a:xfrm>
              <a:off x="2992"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6" name="Freeform 25138"/>
            <p:cNvSpPr>
              <a:spLocks/>
            </p:cNvSpPr>
            <p:nvPr/>
          </p:nvSpPr>
          <p:spPr bwMode="auto">
            <a:xfrm>
              <a:off x="3048"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7" name="Freeform 25139"/>
            <p:cNvSpPr>
              <a:spLocks/>
            </p:cNvSpPr>
            <p:nvPr/>
          </p:nvSpPr>
          <p:spPr bwMode="auto">
            <a:xfrm>
              <a:off x="3068"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8" name="Freeform 25140"/>
            <p:cNvSpPr>
              <a:spLocks/>
            </p:cNvSpPr>
            <p:nvPr/>
          </p:nvSpPr>
          <p:spPr bwMode="auto">
            <a:xfrm>
              <a:off x="3144"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7999" name="Freeform 25141"/>
            <p:cNvSpPr>
              <a:spLocks/>
            </p:cNvSpPr>
            <p:nvPr/>
          </p:nvSpPr>
          <p:spPr bwMode="auto">
            <a:xfrm>
              <a:off x="3499"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0" name="Freeform 25142"/>
            <p:cNvSpPr>
              <a:spLocks/>
            </p:cNvSpPr>
            <p:nvPr/>
          </p:nvSpPr>
          <p:spPr bwMode="auto">
            <a:xfrm>
              <a:off x="3459"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1" name="Freeform 25143"/>
            <p:cNvSpPr>
              <a:spLocks/>
            </p:cNvSpPr>
            <p:nvPr/>
          </p:nvSpPr>
          <p:spPr bwMode="auto">
            <a:xfrm>
              <a:off x="3655"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2" name="Freeform 25144"/>
            <p:cNvSpPr>
              <a:spLocks/>
            </p:cNvSpPr>
            <p:nvPr/>
          </p:nvSpPr>
          <p:spPr bwMode="auto">
            <a:xfrm>
              <a:off x="3607"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3" name="Freeform 25145"/>
            <p:cNvSpPr>
              <a:spLocks/>
            </p:cNvSpPr>
            <p:nvPr/>
          </p:nvSpPr>
          <p:spPr bwMode="auto">
            <a:xfrm>
              <a:off x="3911" y="10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4" name="Freeform 25146"/>
            <p:cNvSpPr>
              <a:spLocks/>
            </p:cNvSpPr>
            <p:nvPr/>
          </p:nvSpPr>
          <p:spPr bwMode="auto">
            <a:xfrm>
              <a:off x="3954"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5" name="Freeform 25147"/>
            <p:cNvSpPr>
              <a:spLocks/>
            </p:cNvSpPr>
            <p:nvPr/>
          </p:nvSpPr>
          <p:spPr bwMode="auto">
            <a:xfrm>
              <a:off x="3879" y="9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6" name="Freeform 25148"/>
            <p:cNvSpPr>
              <a:spLocks/>
            </p:cNvSpPr>
            <p:nvPr/>
          </p:nvSpPr>
          <p:spPr bwMode="auto">
            <a:xfrm>
              <a:off x="3859"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7" name="Freeform 25149"/>
            <p:cNvSpPr>
              <a:spLocks/>
            </p:cNvSpPr>
            <p:nvPr/>
          </p:nvSpPr>
          <p:spPr bwMode="auto">
            <a:xfrm>
              <a:off x="3451"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8" name="Freeform 25150"/>
            <p:cNvSpPr>
              <a:spLocks/>
            </p:cNvSpPr>
            <p:nvPr/>
          </p:nvSpPr>
          <p:spPr bwMode="auto">
            <a:xfrm>
              <a:off x="2836"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09" name="Freeform 25151"/>
            <p:cNvSpPr>
              <a:spLocks/>
            </p:cNvSpPr>
            <p:nvPr/>
          </p:nvSpPr>
          <p:spPr bwMode="auto">
            <a:xfrm>
              <a:off x="2441"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0" name="Freeform 25152"/>
            <p:cNvSpPr>
              <a:spLocks/>
            </p:cNvSpPr>
            <p:nvPr/>
          </p:nvSpPr>
          <p:spPr bwMode="auto">
            <a:xfrm>
              <a:off x="3248"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1" name="Freeform 25153"/>
            <p:cNvSpPr>
              <a:spLocks/>
            </p:cNvSpPr>
            <p:nvPr/>
          </p:nvSpPr>
          <p:spPr bwMode="auto">
            <a:xfrm>
              <a:off x="3579"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2" name="Freeform 25154"/>
            <p:cNvSpPr>
              <a:spLocks/>
            </p:cNvSpPr>
            <p:nvPr/>
          </p:nvSpPr>
          <p:spPr bwMode="auto">
            <a:xfrm>
              <a:off x="3663"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3" name="Freeform 25155"/>
            <p:cNvSpPr>
              <a:spLocks/>
            </p:cNvSpPr>
            <p:nvPr/>
          </p:nvSpPr>
          <p:spPr bwMode="auto">
            <a:xfrm>
              <a:off x="3747"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4" name="Freeform 25156"/>
            <p:cNvSpPr>
              <a:spLocks/>
            </p:cNvSpPr>
            <p:nvPr/>
          </p:nvSpPr>
          <p:spPr bwMode="auto">
            <a:xfrm>
              <a:off x="368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5" name="Freeform 25157"/>
            <p:cNvSpPr>
              <a:spLocks/>
            </p:cNvSpPr>
            <p:nvPr/>
          </p:nvSpPr>
          <p:spPr bwMode="auto">
            <a:xfrm>
              <a:off x="3887"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6" name="Freeform 25158"/>
            <p:cNvSpPr>
              <a:spLocks/>
            </p:cNvSpPr>
            <p:nvPr/>
          </p:nvSpPr>
          <p:spPr bwMode="auto">
            <a:xfrm>
              <a:off x="4038" y="10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7" name="Freeform 25159"/>
            <p:cNvSpPr>
              <a:spLocks/>
            </p:cNvSpPr>
            <p:nvPr/>
          </p:nvSpPr>
          <p:spPr bwMode="auto">
            <a:xfrm>
              <a:off x="3982"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8" name="Freeform 25160"/>
            <p:cNvSpPr>
              <a:spLocks/>
            </p:cNvSpPr>
            <p:nvPr/>
          </p:nvSpPr>
          <p:spPr bwMode="auto">
            <a:xfrm>
              <a:off x="3970"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19" name="Freeform 25161"/>
            <p:cNvSpPr>
              <a:spLocks/>
            </p:cNvSpPr>
            <p:nvPr/>
          </p:nvSpPr>
          <p:spPr bwMode="auto">
            <a:xfrm>
              <a:off x="3551"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0" name="Freeform 25162"/>
            <p:cNvSpPr>
              <a:spLocks/>
            </p:cNvSpPr>
            <p:nvPr/>
          </p:nvSpPr>
          <p:spPr bwMode="auto">
            <a:xfrm>
              <a:off x="3375"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1" name="Freeform 25163"/>
            <p:cNvSpPr>
              <a:spLocks/>
            </p:cNvSpPr>
            <p:nvPr/>
          </p:nvSpPr>
          <p:spPr bwMode="auto">
            <a:xfrm>
              <a:off x="2856"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2" name="Freeform 25164"/>
            <p:cNvSpPr>
              <a:spLocks/>
            </p:cNvSpPr>
            <p:nvPr/>
          </p:nvSpPr>
          <p:spPr bwMode="auto">
            <a:xfrm>
              <a:off x="2828" y="17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3" name="Freeform 25165"/>
            <p:cNvSpPr>
              <a:spLocks/>
            </p:cNvSpPr>
            <p:nvPr/>
          </p:nvSpPr>
          <p:spPr bwMode="auto">
            <a:xfrm>
              <a:off x="3292"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4" name="Freeform 25166"/>
            <p:cNvSpPr>
              <a:spLocks/>
            </p:cNvSpPr>
            <p:nvPr/>
          </p:nvSpPr>
          <p:spPr bwMode="auto">
            <a:xfrm>
              <a:off x="3415"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5" name="Freeform 25167"/>
            <p:cNvSpPr>
              <a:spLocks/>
            </p:cNvSpPr>
            <p:nvPr/>
          </p:nvSpPr>
          <p:spPr bwMode="auto">
            <a:xfrm>
              <a:off x="3587"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6" name="Freeform 25168"/>
            <p:cNvSpPr>
              <a:spLocks/>
            </p:cNvSpPr>
            <p:nvPr/>
          </p:nvSpPr>
          <p:spPr bwMode="auto">
            <a:xfrm>
              <a:off x="3703"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7" name="Freeform 25169"/>
            <p:cNvSpPr>
              <a:spLocks/>
            </p:cNvSpPr>
            <p:nvPr/>
          </p:nvSpPr>
          <p:spPr bwMode="auto">
            <a:xfrm>
              <a:off x="3779"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8" name="Freeform 25170"/>
            <p:cNvSpPr>
              <a:spLocks/>
            </p:cNvSpPr>
            <p:nvPr/>
          </p:nvSpPr>
          <p:spPr bwMode="auto">
            <a:xfrm>
              <a:off x="3966"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29" name="Freeform 25171"/>
            <p:cNvSpPr>
              <a:spLocks/>
            </p:cNvSpPr>
            <p:nvPr/>
          </p:nvSpPr>
          <p:spPr bwMode="auto">
            <a:xfrm>
              <a:off x="3966"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0" name="Freeform 25172"/>
            <p:cNvSpPr>
              <a:spLocks/>
            </p:cNvSpPr>
            <p:nvPr/>
          </p:nvSpPr>
          <p:spPr bwMode="auto">
            <a:xfrm>
              <a:off x="3743"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1" name="Freeform 25173"/>
            <p:cNvSpPr>
              <a:spLocks/>
            </p:cNvSpPr>
            <p:nvPr/>
          </p:nvSpPr>
          <p:spPr bwMode="auto">
            <a:xfrm>
              <a:off x="3264" y="16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2" name="Freeform 25174"/>
            <p:cNvSpPr>
              <a:spLocks/>
            </p:cNvSpPr>
            <p:nvPr/>
          </p:nvSpPr>
          <p:spPr bwMode="auto">
            <a:xfrm>
              <a:off x="337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3" name="Freeform 25175"/>
            <p:cNvSpPr>
              <a:spLocks/>
            </p:cNvSpPr>
            <p:nvPr/>
          </p:nvSpPr>
          <p:spPr bwMode="auto">
            <a:xfrm>
              <a:off x="3040"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4" name="Freeform 25176"/>
            <p:cNvSpPr>
              <a:spLocks/>
            </p:cNvSpPr>
            <p:nvPr/>
          </p:nvSpPr>
          <p:spPr bwMode="auto">
            <a:xfrm>
              <a:off x="3208"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5" name="Freeform 25177"/>
            <p:cNvSpPr>
              <a:spLocks/>
            </p:cNvSpPr>
            <p:nvPr/>
          </p:nvSpPr>
          <p:spPr bwMode="auto">
            <a:xfrm>
              <a:off x="3463"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6" name="Freeform 25178"/>
            <p:cNvSpPr>
              <a:spLocks/>
            </p:cNvSpPr>
            <p:nvPr/>
          </p:nvSpPr>
          <p:spPr bwMode="auto">
            <a:xfrm>
              <a:off x="3567"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7" name="Freeform 25179"/>
            <p:cNvSpPr>
              <a:spLocks/>
            </p:cNvSpPr>
            <p:nvPr/>
          </p:nvSpPr>
          <p:spPr bwMode="auto">
            <a:xfrm>
              <a:off x="3543"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8" name="Freeform 25180"/>
            <p:cNvSpPr>
              <a:spLocks/>
            </p:cNvSpPr>
            <p:nvPr/>
          </p:nvSpPr>
          <p:spPr bwMode="auto">
            <a:xfrm>
              <a:off x="3743"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39" name="Freeform 25181"/>
            <p:cNvSpPr>
              <a:spLocks/>
            </p:cNvSpPr>
            <p:nvPr/>
          </p:nvSpPr>
          <p:spPr bwMode="auto">
            <a:xfrm>
              <a:off x="3879"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0" name="Freeform 25182"/>
            <p:cNvSpPr>
              <a:spLocks/>
            </p:cNvSpPr>
            <p:nvPr/>
          </p:nvSpPr>
          <p:spPr bwMode="auto">
            <a:xfrm>
              <a:off x="3883" y="10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1" name="Freeform 25183"/>
            <p:cNvSpPr>
              <a:spLocks/>
            </p:cNvSpPr>
            <p:nvPr/>
          </p:nvSpPr>
          <p:spPr bwMode="auto">
            <a:xfrm>
              <a:off x="3843"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2" name="Freeform 25184"/>
            <p:cNvSpPr>
              <a:spLocks/>
            </p:cNvSpPr>
            <p:nvPr/>
          </p:nvSpPr>
          <p:spPr bwMode="auto">
            <a:xfrm>
              <a:off x="3915" y="1011"/>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3" name="Freeform 25185"/>
            <p:cNvSpPr>
              <a:spLocks/>
            </p:cNvSpPr>
            <p:nvPr/>
          </p:nvSpPr>
          <p:spPr bwMode="auto">
            <a:xfrm>
              <a:off x="3311"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4" name="Freeform 25186"/>
            <p:cNvSpPr>
              <a:spLocks/>
            </p:cNvSpPr>
            <p:nvPr/>
          </p:nvSpPr>
          <p:spPr bwMode="auto">
            <a:xfrm>
              <a:off x="2553"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5" name="Freeform 25187"/>
            <p:cNvSpPr>
              <a:spLocks/>
            </p:cNvSpPr>
            <p:nvPr/>
          </p:nvSpPr>
          <p:spPr bwMode="auto">
            <a:xfrm>
              <a:off x="1958"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6" name="Freeform 25188"/>
            <p:cNvSpPr>
              <a:spLocks/>
            </p:cNvSpPr>
            <p:nvPr/>
          </p:nvSpPr>
          <p:spPr bwMode="auto">
            <a:xfrm>
              <a:off x="2888"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7" name="Freeform 25189"/>
            <p:cNvSpPr>
              <a:spLocks/>
            </p:cNvSpPr>
            <p:nvPr/>
          </p:nvSpPr>
          <p:spPr bwMode="auto">
            <a:xfrm>
              <a:off x="3252"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8" name="Freeform 25190"/>
            <p:cNvSpPr>
              <a:spLocks/>
            </p:cNvSpPr>
            <p:nvPr/>
          </p:nvSpPr>
          <p:spPr bwMode="auto">
            <a:xfrm>
              <a:off x="3363"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49" name="Freeform 25191"/>
            <p:cNvSpPr>
              <a:spLocks/>
            </p:cNvSpPr>
            <p:nvPr/>
          </p:nvSpPr>
          <p:spPr bwMode="auto">
            <a:xfrm>
              <a:off x="3551"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0" name="Freeform 25192"/>
            <p:cNvSpPr>
              <a:spLocks/>
            </p:cNvSpPr>
            <p:nvPr/>
          </p:nvSpPr>
          <p:spPr bwMode="auto">
            <a:xfrm>
              <a:off x="3827"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1" name="Freeform 25193"/>
            <p:cNvSpPr>
              <a:spLocks/>
            </p:cNvSpPr>
            <p:nvPr/>
          </p:nvSpPr>
          <p:spPr bwMode="auto">
            <a:xfrm>
              <a:off x="3763" y="9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2" name="Freeform 25194"/>
            <p:cNvSpPr>
              <a:spLocks/>
            </p:cNvSpPr>
            <p:nvPr/>
          </p:nvSpPr>
          <p:spPr bwMode="auto">
            <a:xfrm>
              <a:off x="3938" y="9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3" name="Freeform 25195"/>
            <p:cNvSpPr>
              <a:spLocks/>
            </p:cNvSpPr>
            <p:nvPr/>
          </p:nvSpPr>
          <p:spPr bwMode="auto">
            <a:xfrm>
              <a:off x="3687"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4" name="Freeform 25196"/>
            <p:cNvSpPr>
              <a:spLocks/>
            </p:cNvSpPr>
            <p:nvPr/>
          </p:nvSpPr>
          <p:spPr bwMode="auto">
            <a:xfrm>
              <a:off x="3284"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5" name="Freeform 25197"/>
            <p:cNvSpPr>
              <a:spLocks/>
            </p:cNvSpPr>
            <p:nvPr/>
          </p:nvSpPr>
          <p:spPr bwMode="auto">
            <a:xfrm>
              <a:off x="4390"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6" name="Freeform 25198"/>
            <p:cNvSpPr>
              <a:spLocks/>
            </p:cNvSpPr>
            <p:nvPr/>
          </p:nvSpPr>
          <p:spPr bwMode="auto">
            <a:xfrm>
              <a:off x="4386"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7" name="Freeform 25199"/>
            <p:cNvSpPr>
              <a:spLocks/>
            </p:cNvSpPr>
            <p:nvPr/>
          </p:nvSpPr>
          <p:spPr bwMode="auto">
            <a:xfrm>
              <a:off x="4266"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8" name="Freeform 25200"/>
            <p:cNvSpPr>
              <a:spLocks/>
            </p:cNvSpPr>
            <p:nvPr/>
          </p:nvSpPr>
          <p:spPr bwMode="auto">
            <a:xfrm>
              <a:off x="4250"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59" name="Freeform 25201"/>
            <p:cNvSpPr>
              <a:spLocks/>
            </p:cNvSpPr>
            <p:nvPr/>
          </p:nvSpPr>
          <p:spPr bwMode="auto">
            <a:xfrm>
              <a:off x="4402"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0" name="Freeform 25202"/>
            <p:cNvSpPr>
              <a:spLocks/>
            </p:cNvSpPr>
            <p:nvPr/>
          </p:nvSpPr>
          <p:spPr bwMode="auto">
            <a:xfrm>
              <a:off x="4130"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1" name="Freeform 25203"/>
            <p:cNvSpPr>
              <a:spLocks/>
            </p:cNvSpPr>
            <p:nvPr/>
          </p:nvSpPr>
          <p:spPr bwMode="auto">
            <a:xfrm>
              <a:off x="4142"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2" name="Freeform 25204"/>
            <p:cNvSpPr>
              <a:spLocks/>
            </p:cNvSpPr>
            <p:nvPr/>
          </p:nvSpPr>
          <p:spPr bwMode="auto">
            <a:xfrm>
              <a:off x="4222"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3" name="Freeform 25205"/>
            <p:cNvSpPr>
              <a:spLocks/>
            </p:cNvSpPr>
            <p:nvPr/>
          </p:nvSpPr>
          <p:spPr bwMode="auto">
            <a:xfrm>
              <a:off x="3855"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4" name="Freeform 25206"/>
            <p:cNvSpPr>
              <a:spLocks/>
            </p:cNvSpPr>
            <p:nvPr/>
          </p:nvSpPr>
          <p:spPr bwMode="auto">
            <a:xfrm>
              <a:off x="3803"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5" name="Freeform 25207"/>
            <p:cNvSpPr>
              <a:spLocks/>
            </p:cNvSpPr>
            <p:nvPr/>
          </p:nvSpPr>
          <p:spPr bwMode="auto">
            <a:xfrm>
              <a:off x="3867"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6" name="Freeform 25208"/>
            <p:cNvSpPr>
              <a:spLocks/>
            </p:cNvSpPr>
            <p:nvPr/>
          </p:nvSpPr>
          <p:spPr bwMode="auto">
            <a:xfrm>
              <a:off x="3859"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7" name="Freeform 25209"/>
            <p:cNvSpPr>
              <a:spLocks/>
            </p:cNvSpPr>
            <p:nvPr/>
          </p:nvSpPr>
          <p:spPr bwMode="auto">
            <a:xfrm>
              <a:off x="3663"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8" name="Freeform 25210"/>
            <p:cNvSpPr>
              <a:spLocks/>
            </p:cNvSpPr>
            <p:nvPr/>
          </p:nvSpPr>
          <p:spPr bwMode="auto">
            <a:xfrm>
              <a:off x="3523"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69" name="Freeform 25211"/>
            <p:cNvSpPr>
              <a:spLocks/>
            </p:cNvSpPr>
            <p:nvPr/>
          </p:nvSpPr>
          <p:spPr bwMode="auto">
            <a:xfrm>
              <a:off x="3184"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0" name="Freeform 25212"/>
            <p:cNvSpPr>
              <a:spLocks/>
            </p:cNvSpPr>
            <p:nvPr/>
          </p:nvSpPr>
          <p:spPr bwMode="auto">
            <a:xfrm>
              <a:off x="2736"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1" name="Freeform 25213"/>
            <p:cNvSpPr>
              <a:spLocks/>
            </p:cNvSpPr>
            <p:nvPr/>
          </p:nvSpPr>
          <p:spPr bwMode="auto">
            <a:xfrm>
              <a:off x="2433"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2" name="Freeform 25214"/>
            <p:cNvSpPr>
              <a:spLocks/>
            </p:cNvSpPr>
            <p:nvPr/>
          </p:nvSpPr>
          <p:spPr bwMode="auto">
            <a:xfrm>
              <a:off x="3280"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3" name="Freeform 25215"/>
            <p:cNvSpPr>
              <a:spLocks/>
            </p:cNvSpPr>
            <p:nvPr/>
          </p:nvSpPr>
          <p:spPr bwMode="auto">
            <a:xfrm>
              <a:off x="3511"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4" name="Freeform 25216"/>
            <p:cNvSpPr>
              <a:spLocks/>
            </p:cNvSpPr>
            <p:nvPr/>
          </p:nvSpPr>
          <p:spPr bwMode="auto">
            <a:xfrm>
              <a:off x="3419" y="12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5" name="Freeform 25217"/>
            <p:cNvSpPr>
              <a:spLocks/>
            </p:cNvSpPr>
            <p:nvPr/>
          </p:nvSpPr>
          <p:spPr bwMode="auto">
            <a:xfrm>
              <a:off x="3483"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6" name="Freeform 25218"/>
            <p:cNvSpPr>
              <a:spLocks/>
            </p:cNvSpPr>
            <p:nvPr/>
          </p:nvSpPr>
          <p:spPr bwMode="auto">
            <a:xfrm>
              <a:off x="3747"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7" name="Freeform 25219"/>
            <p:cNvSpPr>
              <a:spLocks/>
            </p:cNvSpPr>
            <p:nvPr/>
          </p:nvSpPr>
          <p:spPr bwMode="auto">
            <a:xfrm>
              <a:off x="3767"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8" name="Freeform 25220"/>
            <p:cNvSpPr>
              <a:spLocks/>
            </p:cNvSpPr>
            <p:nvPr/>
          </p:nvSpPr>
          <p:spPr bwMode="auto">
            <a:xfrm>
              <a:off x="3715" y="10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79" name="Freeform 25221"/>
            <p:cNvSpPr>
              <a:spLocks/>
            </p:cNvSpPr>
            <p:nvPr/>
          </p:nvSpPr>
          <p:spPr bwMode="auto">
            <a:xfrm>
              <a:off x="3555"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0" name="Freeform 25222"/>
            <p:cNvSpPr>
              <a:spLocks/>
            </p:cNvSpPr>
            <p:nvPr/>
          </p:nvSpPr>
          <p:spPr bwMode="auto">
            <a:xfrm>
              <a:off x="3172"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1" name="Freeform 25223"/>
            <p:cNvSpPr>
              <a:spLocks/>
            </p:cNvSpPr>
            <p:nvPr/>
          </p:nvSpPr>
          <p:spPr bwMode="auto">
            <a:xfrm>
              <a:off x="2533" y="12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2" name="Freeform 25224"/>
            <p:cNvSpPr>
              <a:spLocks/>
            </p:cNvSpPr>
            <p:nvPr/>
          </p:nvSpPr>
          <p:spPr bwMode="auto">
            <a:xfrm>
              <a:off x="2058"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3" name="Freeform 25225"/>
            <p:cNvSpPr>
              <a:spLocks/>
            </p:cNvSpPr>
            <p:nvPr/>
          </p:nvSpPr>
          <p:spPr bwMode="auto">
            <a:xfrm>
              <a:off x="2928"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4" name="Freeform 25226"/>
            <p:cNvSpPr>
              <a:spLocks/>
            </p:cNvSpPr>
            <p:nvPr/>
          </p:nvSpPr>
          <p:spPr bwMode="auto">
            <a:xfrm>
              <a:off x="3192"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5" name="Freeform 25227"/>
            <p:cNvSpPr>
              <a:spLocks/>
            </p:cNvSpPr>
            <p:nvPr/>
          </p:nvSpPr>
          <p:spPr bwMode="auto">
            <a:xfrm>
              <a:off x="3551"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6" name="Freeform 25228"/>
            <p:cNvSpPr>
              <a:spLocks/>
            </p:cNvSpPr>
            <p:nvPr/>
          </p:nvSpPr>
          <p:spPr bwMode="auto">
            <a:xfrm>
              <a:off x="3511" y="11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7" name="Freeform 25229"/>
            <p:cNvSpPr>
              <a:spLocks/>
            </p:cNvSpPr>
            <p:nvPr/>
          </p:nvSpPr>
          <p:spPr bwMode="auto">
            <a:xfrm>
              <a:off x="3767"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8" name="Freeform 25230"/>
            <p:cNvSpPr>
              <a:spLocks/>
            </p:cNvSpPr>
            <p:nvPr/>
          </p:nvSpPr>
          <p:spPr bwMode="auto">
            <a:xfrm>
              <a:off x="3671" y="9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89" name="Freeform 25231"/>
            <p:cNvSpPr>
              <a:spLocks/>
            </p:cNvSpPr>
            <p:nvPr/>
          </p:nvSpPr>
          <p:spPr bwMode="auto">
            <a:xfrm>
              <a:off x="3791" y="9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0" name="Freeform 25232"/>
            <p:cNvSpPr>
              <a:spLocks/>
            </p:cNvSpPr>
            <p:nvPr/>
          </p:nvSpPr>
          <p:spPr bwMode="auto">
            <a:xfrm>
              <a:off x="3859" y="9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1" name="Freeform 25233"/>
            <p:cNvSpPr>
              <a:spLocks/>
            </p:cNvSpPr>
            <p:nvPr/>
          </p:nvSpPr>
          <p:spPr bwMode="auto">
            <a:xfrm>
              <a:off x="3220"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2" name="Freeform 25234"/>
            <p:cNvSpPr>
              <a:spLocks/>
            </p:cNvSpPr>
            <p:nvPr/>
          </p:nvSpPr>
          <p:spPr bwMode="auto">
            <a:xfrm>
              <a:off x="2700"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3" name="Freeform 25235"/>
            <p:cNvSpPr>
              <a:spLocks/>
            </p:cNvSpPr>
            <p:nvPr/>
          </p:nvSpPr>
          <p:spPr bwMode="auto">
            <a:xfrm>
              <a:off x="2309"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4" name="Freeform 25236"/>
            <p:cNvSpPr>
              <a:spLocks/>
            </p:cNvSpPr>
            <p:nvPr/>
          </p:nvSpPr>
          <p:spPr bwMode="auto">
            <a:xfrm>
              <a:off x="3355"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5" name="Freeform 25237"/>
            <p:cNvSpPr>
              <a:spLocks/>
            </p:cNvSpPr>
            <p:nvPr/>
          </p:nvSpPr>
          <p:spPr bwMode="auto">
            <a:xfrm>
              <a:off x="3507"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6" name="Freeform 25238"/>
            <p:cNvSpPr>
              <a:spLocks/>
            </p:cNvSpPr>
            <p:nvPr/>
          </p:nvSpPr>
          <p:spPr bwMode="auto">
            <a:xfrm>
              <a:off x="3679"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7" name="Freeform 25239"/>
            <p:cNvSpPr>
              <a:spLocks/>
            </p:cNvSpPr>
            <p:nvPr/>
          </p:nvSpPr>
          <p:spPr bwMode="auto">
            <a:xfrm>
              <a:off x="3779" y="11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8" name="Freeform 25240"/>
            <p:cNvSpPr>
              <a:spLocks/>
            </p:cNvSpPr>
            <p:nvPr/>
          </p:nvSpPr>
          <p:spPr bwMode="auto">
            <a:xfrm>
              <a:off x="3867"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099" name="Freeform 25241"/>
            <p:cNvSpPr>
              <a:spLocks/>
            </p:cNvSpPr>
            <p:nvPr/>
          </p:nvSpPr>
          <p:spPr bwMode="auto">
            <a:xfrm>
              <a:off x="3946" y="9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0" name="Freeform 25242"/>
            <p:cNvSpPr>
              <a:spLocks/>
            </p:cNvSpPr>
            <p:nvPr/>
          </p:nvSpPr>
          <p:spPr bwMode="auto">
            <a:xfrm>
              <a:off x="3895" y="9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1" name="Freeform 25243"/>
            <p:cNvSpPr>
              <a:spLocks/>
            </p:cNvSpPr>
            <p:nvPr/>
          </p:nvSpPr>
          <p:spPr bwMode="auto">
            <a:xfrm>
              <a:off x="3938" y="10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2" name="Freeform 25244"/>
            <p:cNvSpPr>
              <a:spLocks/>
            </p:cNvSpPr>
            <p:nvPr/>
          </p:nvSpPr>
          <p:spPr bwMode="auto">
            <a:xfrm>
              <a:off x="3331" y="15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3" name="Freeform 25245"/>
            <p:cNvSpPr>
              <a:spLocks/>
            </p:cNvSpPr>
            <p:nvPr/>
          </p:nvSpPr>
          <p:spPr bwMode="auto">
            <a:xfrm>
              <a:off x="3327"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4" name="Freeform 25246"/>
            <p:cNvSpPr>
              <a:spLocks/>
            </p:cNvSpPr>
            <p:nvPr/>
          </p:nvSpPr>
          <p:spPr bwMode="auto">
            <a:xfrm>
              <a:off x="2685" y="1634"/>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8105" name="Freeform 25247"/>
            <p:cNvSpPr>
              <a:spLocks/>
            </p:cNvSpPr>
            <p:nvPr/>
          </p:nvSpPr>
          <p:spPr bwMode="auto">
            <a:xfrm>
              <a:off x="3268"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6" name="Freeform 25248"/>
            <p:cNvSpPr>
              <a:spLocks/>
            </p:cNvSpPr>
            <p:nvPr/>
          </p:nvSpPr>
          <p:spPr bwMode="auto">
            <a:xfrm>
              <a:off x="3415"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7" name="Freeform 25249"/>
            <p:cNvSpPr>
              <a:spLocks/>
            </p:cNvSpPr>
            <p:nvPr/>
          </p:nvSpPr>
          <p:spPr bwMode="auto">
            <a:xfrm>
              <a:off x="3507"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8" name="Freeform 25250"/>
            <p:cNvSpPr>
              <a:spLocks/>
            </p:cNvSpPr>
            <p:nvPr/>
          </p:nvSpPr>
          <p:spPr bwMode="auto">
            <a:xfrm>
              <a:off x="3731"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09" name="Freeform 25251"/>
            <p:cNvSpPr>
              <a:spLocks/>
            </p:cNvSpPr>
            <p:nvPr/>
          </p:nvSpPr>
          <p:spPr bwMode="auto">
            <a:xfrm>
              <a:off x="3911"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0" name="Freeform 25252"/>
            <p:cNvSpPr>
              <a:spLocks/>
            </p:cNvSpPr>
            <p:nvPr/>
          </p:nvSpPr>
          <p:spPr bwMode="auto">
            <a:xfrm>
              <a:off x="3747"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1" name="Freeform 25253"/>
            <p:cNvSpPr>
              <a:spLocks/>
            </p:cNvSpPr>
            <p:nvPr/>
          </p:nvSpPr>
          <p:spPr bwMode="auto">
            <a:xfrm>
              <a:off x="3859"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2" name="Freeform 25254"/>
            <p:cNvSpPr>
              <a:spLocks/>
            </p:cNvSpPr>
            <p:nvPr/>
          </p:nvSpPr>
          <p:spPr bwMode="auto">
            <a:xfrm>
              <a:off x="3727"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3" name="Freeform 25255"/>
            <p:cNvSpPr>
              <a:spLocks/>
            </p:cNvSpPr>
            <p:nvPr/>
          </p:nvSpPr>
          <p:spPr bwMode="auto">
            <a:xfrm>
              <a:off x="3268"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4" name="Freeform 25256"/>
            <p:cNvSpPr>
              <a:spLocks/>
            </p:cNvSpPr>
            <p:nvPr/>
          </p:nvSpPr>
          <p:spPr bwMode="auto">
            <a:xfrm>
              <a:off x="3811"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5" name="Freeform 25257"/>
            <p:cNvSpPr>
              <a:spLocks/>
            </p:cNvSpPr>
            <p:nvPr/>
          </p:nvSpPr>
          <p:spPr bwMode="auto">
            <a:xfrm>
              <a:off x="3747"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6" name="Freeform 25258"/>
            <p:cNvSpPr>
              <a:spLocks/>
            </p:cNvSpPr>
            <p:nvPr/>
          </p:nvSpPr>
          <p:spPr bwMode="auto">
            <a:xfrm>
              <a:off x="3946"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7" name="Freeform 25259"/>
            <p:cNvSpPr>
              <a:spLocks/>
            </p:cNvSpPr>
            <p:nvPr/>
          </p:nvSpPr>
          <p:spPr bwMode="auto">
            <a:xfrm>
              <a:off x="4098"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8" name="Freeform 25260"/>
            <p:cNvSpPr>
              <a:spLocks/>
            </p:cNvSpPr>
            <p:nvPr/>
          </p:nvSpPr>
          <p:spPr bwMode="auto">
            <a:xfrm>
              <a:off x="4122" y="13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19" name="Freeform 25261"/>
            <p:cNvSpPr>
              <a:spLocks/>
            </p:cNvSpPr>
            <p:nvPr/>
          </p:nvSpPr>
          <p:spPr bwMode="auto">
            <a:xfrm>
              <a:off x="4242"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0" name="Freeform 25262"/>
            <p:cNvSpPr>
              <a:spLocks/>
            </p:cNvSpPr>
            <p:nvPr/>
          </p:nvSpPr>
          <p:spPr bwMode="auto">
            <a:xfrm>
              <a:off x="4414"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1" name="Freeform 25263"/>
            <p:cNvSpPr>
              <a:spLocks/>
            </p:cNvSpPr>
            <p:nvPr/>
          </p:nvSpPr>
          <p:spPr bwMode="auto">
            <a:xfrm>
              <a:off x="4649" y="10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2" name="Freeform 25264"/>
            <p:cNvSpPr>
              <a:spLocks/>
            </p:cNvSpPr>
            <p:nvPr/>
          </p:nvSpPr>
          <p:spPr bwMode="auto">
            <a:xfrm>
              <a:off x="4538" y="1063"/>
              <a:ext cx="7" cy="8"/>
            </a:xfrm>
            <a:custGeom>
              <a:avLst/>
              <a:gdLst>
                <a:gd name="T0" fmla="*/ 3 w 7"/>
                <a:gd name="T1" fmla="*/ 0 h 8"/>
                <a:gd name="T2" fmla="*/ 7 w 7"/>
                <a:gd name="T3" fmla="*/ 4 h 8"/>
                <a:gd name="T4" fmla="*/ 3 w 7"/>
                <a:gd name="T5" fmla="*/ 8 h 8"/>
                <a:gd name="T6" fmla="*/ 0 w 7"/>
                <a:gd name="T7" fmla="*/ 4 h 8"/>
                <a:gd name="T8" fmla="*/ 3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3" y="0"/>
                  </a:moveTo>
                  <a:lnTo>
                    <a:pt x="7" y="4"/>
                  </a:lnTo>
                  <a:lnTo>
                    <a:pt x="3" y="8"/>
                  </a:lnTo>
                  <a:lnTo>
                    <a:pt x="0" y="4"/>
                  </a:lnTo>
                  <a:lnTo>
                    <a:pt x="3" y="0"/>
                  </a:lnTo>
                  <a:close/>
                </a:path>
              </a:pathLst>
            </a:custGeom>
            <a:solidFill>
              <a:srgbClr val="000080"/>
            </a:solidFill>
            <a:ln w="6350">
              <a:solidFill>
                <a:srgbClr val="000080"/>
              </a:solidFill>
              <a:round/>
              <a:headEnd/>
              <a:tailEnd/>
            </a:ln>
          </p:spPr>
          <p:txBody>
            <a:bodyPr/>
            <a:lstStyle/>
            <a:p>
              <a:endParaRPr lang="en-US"/>
            </a:p>
          </p:txBody>
        </p:sp>
        <p:sp>
          <p:nvSpPr>
            <p:cNvPr id="8123" name="Freeform 25265"/>
            <p:cNvSpPr>
              <a:spLocks/>
            </p:cNvSpPr>
            <p:nvPr/>
          </p:nvSpPr>
          <p:spPr bwMode="auto">
            <a:xfrm>
              <a:off x="4118"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4" name="Freeform 25266"/>
            <p:cNvSpPr>
              <a:spLocks/>
            </p:cNvSpPr>
            <p:nvPr/>
          </p:nvSpPr>
          <p:spPr bwMode="auto">
            <a:xfrm>
              <a:off x="4002"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5" name="Freeform 25267"/>
            <p:cNvSpPr>
              <a:spLocks/>
            </p:cNvSpPr>
            <p:nvPr/>
          </p:nvSpPr>
          <p:spPr bwMode="auto">
            <a:xfrm>
              <a:off x="4050"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6" name="Freeform 25268"/>
            <p:cNvSpPr>
              <a:spLocks/>
            </p:cNvSpPr>
            <p:nvPr/>
          </p:nvSpPr>
          <p:spPr bwMode="auto">
            <a:xfrm>
              <a:off x="4218" y="10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7" name="Freeform 25269"/>
            <p:cNvSpPr>
              <a:spLocks/>
            </p:cNvSpPr>
            <p:nvPr/>
          </p:nvSpPr>
          <p:spPr bwMode="auto">
            <a:xfrm>
              <a:off x="4066" y="10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8" name="Freeform 25270"/>
            <p:cNvSpPr>
              <a:spLocks/>
            </p:cNvSpPr>
            <p:nvPr/>
          </p:nvSpPr>
          <p:spPr bwMode="auto">
            <a:xfrm>
              <a:off x="3623"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29" name="Freeform 25271"/>
            <p:cNvSpPr>
              <a:spLocks/>
            </p:cNvSpPr>
            <p:nvPr/>
          </p:nvSpPr>
          <p:spPr bwMode="auto">
            <a:xfrm>
              <a:off x="3423"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0" name="Freeform 25272"/>
            <p:cNvSpPr>
              <a:spLocks/>
            </p:cNvSpPr>
            <p:nvPr/>
          </p:nvSpPr>
          <p:spPr bwMode="auto">
            <a:xfrm>
              <a:off x="3012"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1" name="Freeform 25273"/>
            <p:cNvSpPr>
              <a:spLocks/>
            </p:cNvSpPr>
            <p:nvPr/>
          </p:nvSpPr>
          <p:spPr bwMode="auto">
            <a:xfrm>
              <a:off x="3723"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2" name="Freeform 25274"/>
            <p:cNvSpPr>
              <a:spLocks/>
            </p:cNvSpPr>
            <p:nvPr/>
          </p:nvSpPr>
          <p:spPr bwMode="auto">
            <a:xfrm>
              <a:off x="3811" y="13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3" name="Freeform 25275"/>
            <p:cNvSpPr>
              <a:spLocks/>
            </p:cNvSpPr>
            <p:nvPr/>
          </p:nvSpPr>
          <p:spPr bwMode="auto">
            <a:xfrm>
              <a:off x="3962"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4" name="Freeform 25276"/>
            <p:cNvSpPr>
              <a:spLocks/>
            </p:cNvSpPr>
            <p:nvPr/>
          </p:nvSpPr>
          <p:spPr bwMode="auto">
            <a:xfrm>
              <a:off x="3954"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5" name="Freeform 25277"/>
            <p:cNvSpPr>
              <a:spLocks/>
            </p:cNvSpPr>
            <p:nvPr/>
          </p:nvSpPr>
          <p:spPr bwMode="auto">
            <a:xfrm>
              <a:off x="4086"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6" name="Freeform 25278"/>
            <p:cNvSpPr>
              <a:spLocks/>
            </p:cNvSpPr>
            <p:nvPr/>
          </p:nvSpPr>
          <p:spPr bwMode="auto">
            <a:xfrm>
              <a:off x="4202" y="10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7" name="Freeform 25279"/>
            <p:cNvSpPr>
              <a:spLocks/>
            </p:cNvSpPr>
            <p:nvPr/>
          </p:nvSpPr>
          <p:spPr bwMode="auto">
            <a:xfrm>
              <a:off x="4294" y="10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8" name="Freeform 25280"/>
            <p:cNvSpPr>
              <a:spLocks/>
            </p:cNvSpPr>
            <p:nvPr/>
          </p:nvSpPr>
          <p:spPr bwMode="auto">
            <a:xfrm>
              <a:off x="4042" y="11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39" name="Freeform 25281"/>
            <p:cNvSpPr>
              <a:spLocks/>
            </p:cNvSpPr>
            <p:nvPr/>
          </p:nvSpPr>
          <p:spPr bwMode="auto">
            <a:xfrm>
              <a:off x="3627"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0" name="Freeform 25282"/>
            <p:cNvSpPr>
              <a:spLocks/>
            </p:cNvSpPr>
            <p:nvPr/>
          </p:nvSpPr>
          <p:spPr bwMode="auto">
            <a:xfrm>
              <a:off x="3240"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1" name="Freeform 25283"/>
            <p:cNvSpPr>
              <a:spLocks/>
            </p:cNvSpPr>
            <p:nvPr/>
          </p:nvSpPr>
          <p:spPr bwMode="auto">
            <a:xfrm>
              <a:off x="2852"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2" name="Freeform 25284"/>
            <p:cNvSpPr>
              <a:spLocks/>
            </p:cNvSpPr>
            <p:nvPr/>
          </p:nvSpPr>
          <p:spPr bwMode="auto">
            <a:xfrm>
              <a:off x="3080"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3" name="Freeform 25285"/>
            <p:cNvSpPr>
              <a:spLocks/>
            </p:cNvSpPr>
            <p:nvPr/>
          </p:nvSpPr>
          <p:spPr bwMode="auto">
            <a:xfrm>
              <a:off x="3068" y="14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4" name="Freeform 25286"/>
            <p:cNvSpPr>
              <a:spLocks/>
            </p:cNvSpPr>
            <p:nvPr/>
          </p:nvSpPr>
          <p:spPr bwMode="auto">
            <a:xfrm>
              <a:off x="3351" y="13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5" name="Freeform 25287"/>
            <p:cNvSpPr>
              <a:spLocks/>
            </p:cNvSpPr>
            <p:nvPr/>
          </p:nvSpPr>
          <p:spPr bwMode="auto">
            <a:xfrm>
              <a:off x="3284"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6" name="Freeform 25288"/>
            <p:cNvSpPr>
              <a:spLocks/>
            </p:cNvSpPr>
            <p:nvPr/>
          </p:nvSpPr>
          <p:spPr bwMode="auto">
            <a:xfrm>
              <a:off x="3511"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7" name="Freeform 25289"/>
            <p:cNvSpPr>
              <a:spLocks/>
            </p:cNvSpPr>
            <p:nvPr/>
          </p:nvSpPr>
          <p:spPr bwMode="auto">
            <a:xfrm>
              <a:off x="3539" y="11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8" name="Freeform 25290"/>
            <p:cNvSpPr>
              <a:spLocks/>
            </p:cNvSpPr>
            <p:nvPr/>
          </p:nvSpPr>
          <p:spPr bwMode="auto">
            <a:xfrm>
              <a:off x="3711"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49" name="Freeform 25291"/>
            <p:cNvSpPr>
              <a:spLocks/>
            </p:cNvSpPr>
            <p:nvPr/>
          </p:nvSpPr>
          <p:spPr bwMode="auto">
            <a:xfrm>
              <a:off x="3439"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0" name="Freeform 25292"/>
            <p:cNvSpPr>
              <a:spLocks/>
            </p:cNvSpPr>
            <p:nvPr/>
          </p:nvSpPr>
          <p:spPr bwMode="auto">
            <a:xfrm>
              <a:off x="2992"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1" name="Freeform 25293"/>
            <p:cNvSpPr>
              <a:spLocks/>
            </p:cNvSpPr>
            <p:nvPr/>
          </p:nvSpPr>
          <p:spPr bwMode="auto">
            <a:xfrm>
              <a:off x="3116" y="12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2" name="Freeform 25294"/>
            <p:cNvSpPr>
              <a:spLocks/>
            </p:cNvSpPr>
            <p:nvPr/>
          </p:nvSpPr>
          <p:spPr bwMode="auto">
            <a:xfrm>
              <a:off x="2748"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3" name="Freeform 25295"/>
            <p:cNvSpPr>
              <a:spLocks/>
            </p:cNvSpPr>
            <p:nvPr/>
          </p:nvSpPr>
          <p:spPr bwMode="auto">
            <a:xfrm>
              <a:off x="3092" y="15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4" name="Freeform 25296"/>
            <p:cNvSpPr>
              <a:spLocks/>
            </p:cNvSpPr>
            <p:nvPr/>
          </p:nvSpPr>
          <p:spPr bwMode="auto">
            <a:xfrm>
              <a:off x="3288" y="13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5" name="Freeform 25297"/>
            <p:cNvSpPr>
              <a:spLocks/>
            </p:cNvSpPr>
            <p:nvPr/>
          </p:nvSpPr>
          <p:spPr bwMode="auto">
            <a:xfrm>
              <a:off x="3419"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6" name="Freeform 25298"/>
            <p:cNvSpPr>
              <a:spLocks/>
            </p:cNvSpPr>
            <p:nvPr/>
          </p:nvSpPr>
          <p:spPr bwMode="auto">
            <a:xfrm>
              <a:off x="3323"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7" name="Freeform 25299"/>
            <p:cNvSpPr>
              <a:spLocks/>
            </p:cNvSpPr>
            <p:nvPr/>
          </p:nvSpPr>
          <p:spPr bwMode="auto">
            <a:xfrm>
              <a:off x="3367"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8" name="Freeform 25300"/>
            <p:cNvSpPr>
              <a:spLocks/>
            </p:cNvSpPr>
            <p:nvPr/>
          </p:nvSpPr>
          <p:spPr bwMode="auto">
            <a:xfrm>
              <a:off x="3479"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59" name="Freeform 25301"/>
            <p:cNvSpPr>
              <a:spLocks/>
            </p:cNvSpPr>
            <p:nvPr/>
          </p:nvSpPr>
          <p:spPr bwMode="auto">
            <a:xfrm>
              <a:off x="3407"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0" name="Freeform 25302"/>
            <p:cNvSpPr>
              <a:spLocks/>
            </p:cNvSpPr>
            <p:nvPr/>
          </p:nvSpPr>
          <p:spPr bwMode="auto">
            <a:xfrm>
              <a:off x="3399" y="11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1" name="Freeform 25303"/>
            <p:cNvSpPr>
              <a:spLocks/>
            </p:cNvSpPr>
            <p:nvPr/>
          </p:nvSpPr>
          <p:spPr bwMode="auto">
            <a:xfrm>
              <a:off x="2788"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2" name="Freeform 25304"/>
            <p:cNvSpPr>
              <a:spLocks/>
            </p:cNvSpPr>
            <p:nvPr/>
          </p:nvSpPr>
          <p:spPr bwMode="auto">
            <a:xfrm>
              <a:off x="2637" y="12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3" name="Freeform 25305"/>
            <p:cNvSpPr>
              <a:spLocks/>
            </p:cNvSpPr>
            <p:nvPr/>
          </p:nvSpPr>
          <p:spPr bwMode="auto">
            <a:xfrm>
              <a:off x="2073"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4" name="Freeform 25306"/>
            <p:cNvSpPr>
              <a:spLocks/>
            </p:cNvSpPr>
            <p:nvPr/>
          </p:nvSpPr>
          <p:spPr bwMode="auto">
            <a:xfrm>
              <a:off x="2948" y="15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5" name="Freeform 25307"/>
            <p:cNvSpPr>
              <a:spLocks/>
            </p:cNvSpPr>
            <p:nvPr/>
          </p:nvSpPr>
          <p:spPr bwMode="auto">
            <a:xfrm>
              <a:off x="3200" y="13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6" name="Freeform 25308"/>
            <p:cNvSpPr>
              <a:spLocks/>
            </p:cNvSpPr>
            <p:nvPr/>
          </p:nvSpPr>
          <p:spPr bwMode="auto">
            <a:xfrm>
              <a:off x="2661"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7" name="Freeform 25309"/>
            <p:cNvSpPr>
              <a:spLocks/>
            </p:cNvSpPr>
            <p:nvPr/>
          </p:nvSpPr>
          <p:spPr bwMode="auto">
            <a:xfrm>
              <a:off x="3347"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8" name="Freeform 25310"/>
            <p:cNvSpPr>
              <a:spLocks/>
            </p:cNvSpPr>
            <p:nvPr/>
          </p:nvSpPr>
          <p:spPr bwMode="auto">
            <a:xfrm>
              <a:off x="342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69" name="Freeform 25311"/>
            <p:cNvSpPr>
              <a:spLocks/>
            </p:cNvSpPr>
            <p:nvPr/>
          </p:nvSpPr>
          <p:spPr bwMode="auto">
            <a:xfrm>
              <a:off x="3495"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0" name="Freeform 25312"/>
            <p:cNvSpPr>
              <a:spLocks/>
            </p:cNvSpPr>
            <p:nvPr/>
          </p:nvSpPr>
          <p:spPr bwMode="auto">
            <a:xfrm>
              <a:off x="3347"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1" name="Freeform 25313"/>
            <p:cNvSpPr>
              <a:spLocks/>
            </p:cNvSpPr>
            <p:nvPr/>
          </p:nvSpPr>
          <p:spPr bwMode="auto">
            <a:xfrm>
              <a:off x="3248" y="12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2" name="Freeform 25314"/>
            <p:cNvSpPr>
              <a:spLocks/>
            </p:cNvSpPr>
            <p:nvPr/>
          </p:nvSpPr>
          <p:spPr bwMode="auto">
            <a:xfrm>
              <a:off x="3136" y="16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3" name="Freeform 25315"/>
            <p:cNvSpPr>
              <a:spLocks/>
            </p:cNvSpPr>
            <p:nvPr/>
          </p:nvSpPr>
          <p:spPr bwMode="auto">
            <a:xfrm>
              <a:off x="2541" y="13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4" name="Freeform 25316"/>
            <p:cNvSpPr>
              <a:spLocks/>
            </p:cNvSpPr>
            <p:nvPr/>
          </p:nvSpPr>
          <p:spPr bwMode="auto">
            <a:xfrm>
              <a:off x="2325"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5" name="Freeform 25317"/>
            <p:cNvSpPr>
              <a:spLocks/>
            </p:cNvSpPr>
            <p:nvPr/>
          </p:nvSpPr>
          <p:spPr bwMode="auto">
            <a:xfrm>
              <a:off x="2129"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6" name="Freeform 25318"/>
            <p:cNvSpPr>
              <a:spLocks/>
            </p:cNvSpPr>
            <p:nvPr/>
          </p:nvSpPr>
          <p:spPr bwMode="auto">
            <a:xfrm>
              <a:off x="2077"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7" name="Freeform 25319"/>
            <p:cNvSpPr>
              <a:spLocks/>
            </p:cNvSpPr>
            <p:nvPr/>
          </p:nvSpPr>
          <p:spPr bwMode="auto">
            <a:xfrm>
              <a:off x="2141"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8" name="Freeform 25320"/>
            <p:cNvSpPr>
              <a:spLocks/>
            </p:cNvSpPr>
            <p:nvPr/>
          </p:nvSpPr>
          <p:spPr bwMode="auto">
            <a:xfrm>
              <a:off x="2688"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79" name="Freeform 25321"/>
            <p:cNvSpPr>
              <a:spLocks/>
            </p:cNvSpPr>
            <p:nvPr/>
          </p:nvSpPr>
          <p:spPr bwMode="auto">
            <a:xfrm>
              <a:off x="2960" y="14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0" name="Freeform 25322"/>
            <p:cNvSpPr>
              <a:spLocks/>
            </p:cNvSpPr>
            <p:nvPr/>
          </p:nvSpPr>
          <p:spPr bwMode="auto">
            <a:xfrm>
              <a:off x="2964" y="14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1" name="Freeform 25323"/>
            <p:cNvSpPr>
              <a:spLocks/>
            </p:cNvSpPr>
            <p:nvPr/>
          </p:nvSpPr>
          <p:spPr bwMode="auto">
            <a:xfrm>
              <a:off x="3100"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2" name="Freeform 25324"/>
            <p:cNvSpPr>
              <a:spLocks/>
            </p:cNvSpPr>
            <p:nvPr/>
          </p:nvSpPr>
          <p:spPr bwMode="auto">
            <a:xfrm>
              <a:off x="3248"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3" name="Freeform 25325"/>
            <p:cNvSpPr>
              <a:spLocks/>
            </p:cNvSpPr>
            <p:nvPr/>
          </p:nvSpPr>
          <p:spPr bwMode="auto">
            <a:xfrm>
              <a:off x="3240" y="11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4" name="Freeform 25326"/>
            <p:cNvSpPr>
              <a:spLocks/>
            </p:cNvSpPr>
            <p:nvPr/>
          </p:nvSpPr>
          <p:spPr bwMode="auto">
            <a:xfrm>
              <a:off x="3024" y="12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5" name="Freeform 25327"/>
            <p:cNvSpPr>
              <a:spLocks/>
            </p:cNvSpPr>
            <p:nvPr/>
          </p:nvSpPr>
          <p:spPr bwMode="auto">
            <a:xfrm>
              <a:off x="2625"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6" name="Freeform 25328"/>
            <p:cNvSpPr>
              <a:spLocks/>
            </p:cNvSpPr>
            <p:nvPr/>
          </p:nvSpPr>
          <p:spPr bwMode="auto">
            <a:xfrm>
              <a:off x="2461"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7" name="Freeform 25329"/>
            <p:cNvSpPr>
              <a:spLocks/>
            </p:cNvSpPr>
            <p:nvPr/>
          </p:nvSpPr>
          <p:spPr bwMode="auto">
            <a:xfrm>
              <a:off x="2836"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8" name="Freeform 25330"/>
            <p:cNvSpPr>
              <a:spLocks/>
            </p:cNvSpPr>
            <p:nvPr/>
          </p:nvSpPr>
          <p:spPr bwMode="auto">
            <a:xfrm>
              <a:off x="3236"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89" name="Freeform 25331"/>
            <p:cNvSpPr>
              <a:spLocks/>
            </p:cNvSpPr>
            <p:nvPr/>
          </p:nvSpPr>
          <p:spPr bwMode="auto">
            <a:xfrm>
              <a:off x="3300" y="1399"/>
              <a:ext cx="7" cy="8"/>
            </a:xfrm>
            <a:custGeom>
              <a:avLst/>
              <a:gdLst>
                <a:gd name="T0" fmla="*/ 4 w 7"/>
                <a:gd name="T1" fmla="*/ 0 h 8"/>
                <a:gd name="T2" fmla="*/ 7 w 7"/>
                <a:gd name="T3" fmla="*/ 4 h 8"/>
                <a:gd name="T4" fmla="*/ 4 w 7"/>
                <a:gd name="T5" fmla="*/ 8 h 8"/>
                <a:gd name="T6" fmla="*/ 0 w 7"/>
                <a:gd name="T7" fmla="*/ 4 h 8"/>
                <a:gd name="T8" fmla="*/ 4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4" y="0"/>
                  </a:moveTo>
                  <a:lnTo>
                    <a:pt x="7"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0" name="Freeform 25332"/>
            <p:cNvSpPr>
              <a:spLocks/>
            </p:cNvSpPr>
            <p:nvPr/>
          </p:nvSpPr>
          <p:spPr bwMode="auto">
            <a:xfrm>
              <a:off x="3347" y="12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1" name="Freeform 25333"/>
            <p:cNvSpPr>
              <a:spLocks/>
            </p:cNvSpPr>
            <p:nvPr/>
          </p:nvSpPr>
          <p:spPr bwMode="auto">
            <a:xfrm>
              <a:off x="3587"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2" name="Freeform 25334"/>
            <p:cNvSpPr>
              <a:spLocks/>
            </p:cNvSpPr>
            <p:nvPr/>
          </p:nvSpPr>
          <p:spPr bwMode="auto">
            <a:xfrm>
              <a:off x="3619"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3" name="Freeform 25335"/>
            <p:cNvSpPr>
              <a:spLocks/>
            </p:cNvSpPr>
            <p:nvPr/>
          </p:nvSpPr>
          <p:spPr bwMode="auto">
            <a:xfrm>
              <a:off x="3671" y="10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4" name="Freeform 25336"/>
            <p:cNvSpPr>
              <a:spLocks/>
            </p:cNvSpPr>
            <p:nvPr/>
          </p:nvSpPr>
          <p:spPr bwMode="auto">
            <a:xfrm>
              <a:off x="3307"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5" name="Freeform 25337"/>
            <p:cNvSpPr>
              <a:spLocks/>
            </p:cNvSpPr>
            <p:nvPr/>
          </p:nvSpPr>
          <p:spPr bwMode="auto">
            <a:xfrm>
              <a:off x="2932"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6" name="Freeform 25338"/>
            <p:cNvSpPr>
              <a:spLocks/>
            </p:cNvSpPr>
            <p:nvPr/>
          </p:nvSpPr>
          <p:spPr bwMode="auto">
            <a:xfrm>
              <a:off x="2565"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7" name="Freeform 25339"/>
            <p:cNvSpPr>
              <a:spLocks/>
            </p:cNvSpPr>
            <p:nvPr/>
          </p:nvSpPr>
          <p:spPr bwMode="auto">
            <a:xfrm>
              <a:off x="2137"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8" name="Freeform 25340"/>
            <p:cNvSpPr>
              <a:spLocks/>
            </p:cNvSpPr>
            <p:nvPr/>
          </p:nvSpPr>
          <p:spPr bwMode="auto">
            <a:xfrm>
              <a:off x="2677"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199" name="Freeform 25341"/>
            <p:cNvSpPr>
              <a:spLocks/>
            </p:cNvSpPr>
            <p:nvPr/>
          </p:nvSpPr>
          <p:spPr bwMode="auto">
            <a:xfrm>
              <a:off x="2824"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0" name="Freeform 25342"/>
            <p:cNvSpPr>
              <a:spLocks/>
            </p:cNvSpPr>
            <p:nvPr/>
          </p:nvSpPr>
          <p:spPr bwMode="auto">
            <a:xfrm>
              <a:off x="2988" y="13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1" name="Freeform 25343"/>
            <p:cNvSpPr>
              <a:spLocks/>
            </p:cNvSpPr>
            <p:nvPr/>
          </p:nvSpPr>
          <p:spPr bwMode="auto">
            <a:xfrm>
              <a:off x="3172" y="12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2" name="Freeform 25344"/>
            <p:cNvSpPr>
              <a:spLocks/>
            </p:cNvSpPr>
            <p:nvPr/>
          </p:nvSpPr>
          <p:spPr bwMode="auto">
            <a:xfrm>
              <a:off x="3375" y="11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3" name="Freeform 25345"/>
            <p:cNvSpPr>
              <a:spLocks/>
            </p:cNvSpPr>
            <p:nvPr/>
          </p:nvSpPr>
          <p:spPr bwMode="auto">
            <a:xfrm>
              <a:off x="3395"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4" name="Freeform 25346"/>
            <p:cNvSpPr>
              <a:spLocks/>
            </p:cNvSpPr>
            <p:nvPr/>
          </p:nvSpPr>
          <p:spPr bwMode="auto">
            <a:xfrm>
              <a:off x="3339" y="10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5" name="Freeform 25347"/>
            <p:cNvSpPr>
              <a:spLocks/>
            </p:cNvSpPr>
            <p:nvPr/>
          </p:nvSpPr>
          <p:spPr bwMode="auto">
            <a:xfrm>
              <a:off x="3296" y="11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6" name="Freeform 25348"/>
            <p:cNvSpPr>
              <a:spLocks/>
            </p:cNvSpPr>
            <p:nvPr/>
          </p:nvSpPr>
          <p:spPr bwMode="auto">
            <a:xfrm>
              <a:off x="2876"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7" name="Freeform 25349"/>
            <p:cNvSpPr>
              <a:spLocks/>
            </p:cNvSpPr>
            <p:nvPr/>
          </p:nvSpPr>
          <p:spPr bwMode="auto">
            <a:xfrm>
              <a:off x="2820"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8" name="Freeform 25350"/>
            <p:cNvSpPr>
              <a:spLocks/>
            </p:cNvSpPr>
            <p:nvPr/>
          </p:nvSpPr>
          <p:spPr bwMode="auto">
            <a:xfrm>
              <a:off x="1986"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09" name="Freeform 25351"/>
            <p:cNvSpPr>
              <a:spLocks/>
            </p:cNvSpPr>
            <p:nvPr/>
          </p:nvSpPr>
          <p:spPr bwMode="auto">
            <a:xfrm>
              <a:off x="2677" y="16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0" name="Freeform 25352"/>
            <p:cNvSpPr>
              <a:spLocks/>
            </p:cNvSpPr>
            <p:nvPr/>
          </p:nvSpPr>
          <p:spPr bwMode="auto">
            <a:xfrm>
              <a:off x="2976" y="15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1" name="Freeform 25353"/>
            <p:cNvSpPr>
              <a:spLocks/>
            </p:cNvSpPr>
            <p:nvPr/>
          </p:nvSpPr>
          <p:spPr bwMode="auto">
            <a:xfrm>
              <a:off x="3148" y="14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2" name="Freeform 25354"/>
            <p:cNvSpPr>
              <a:spLocks/>
            </p:cNvSpPr>
            <p:nvPr/>
          </p:nvSpPr>
          <p:spPr bwMode="auto">
            <a:xfrm>
              <a:off x="3260"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3" name="Freeform 25355"/>
            <p:cNvSpPr>
              <a:spLocks/>
            </p:cNvSpPr>
            <p:nvPr/>
          </p:nvSpPr>
          <p:spPr bwMode="auto">
            <a:xfrm>
              <a:off x="4034" y="11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4" name="Freeform 25356"/>
            <p:cNvSpPr>
              <a:spLocks/>
            </p:cNvSpPr>
            <p:nvPr/>
          </p:nvSpPr>
          <p:spPr bwMode="auto">
            <a:xfrm>
              <a:off x="3256" y="11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5" name="Freeform 25357"/>
            <p:cNvSpPr>
              <a:spLocks/>
            </p:cNvSpPr>
            <p:nvPr/>
          </p:nvSpPr>
          <p:spPr bwMode="auto">
            <a:xfrm>
              <a:off x="3160"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6" name="Freeform 25358"/>
            <p:cNvSpPr>
              <a:spLocks/>
            </p:cNvSpPr>
            <p:nvPr/>
          </p:nvSpPr>
          <p:spPr bwMode="auto">
            <a:xfrm>
              <a:off x="3192"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7" name="Freeform 25359"/>
            <p:cNvSpPr>
              <a:spLocks/>
            </p:cNvSpPr>
            <p:nvPr/>
          </p:nvSpPr>
          <p:spPr bwMode="auto">
            <a:xfrm>
              <a:off x="2784"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8" name="Freeform 25360"/>
            <p:cNvSpPr>
              <a:spLocks/>
            </p:cNvSpPr>
            <p:nvPr/>
          </p:nvSpPr>
          <p:spPr bwMode="auto">
            <a:xfrm>
              <a:off x="2593"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19" name="Freeform 25361"/>
            <p:cNvSpPr>
              <a:spLocks/>
            </p:cNvSpPr>
            <p:nvPr/>
          </p:nvSpPr>
          <p:spPr bwMode="auto">
            <a:xfrm>
              <a:off x="2161"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0" name="Freeform 25362"/>
            <p:cNvSpPr>
              <a:spLocks/>
            </p:cNvSpPr>
            <p:nvPr/>
          </p:nvSpPr>
          <p:spPr bwMode="auto">
            <a:xfrm>
              <a:off x="314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1" name="Freeform 25363"/>
            <p:cNvSpPr>
              <a:spLocks/>
            </p:cNvSpPr>
            <p:nvPr/>
          </p:nvSpPr>
          <p:spPr bwMode="auto">
            <a:xfrm>
              <a:off x="3435"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2" name="Freeform 25364"/>
            <p:cNvSpPr>
              <a:spLocks/>
            </p:cNvSpPr>
            <p:nvPr/>
          </p:nvSpPr>
          <p:spPr bwMode="auto">
            <a:xfrm>
              <a:off x="3339" y="13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3" name="Freeform 25365"/>
            <p:cNvSpPr>
              <a:spLocks/>
            </p:cNvSpPr>
            <p:nvPr/>
          </p:nvSpPr>
          <p:spPr bwMode="auto">
            <a:xfrm>
              <a:off x="3280" y="13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4" name="Freeform 25366"/>
            <p:cNvSpPr>
              <a:spLocks/>
            </p:cNvSpPr>
            <p:nvPr/>
          </p:nvSpPr>
          <p:spPr bwMode="auto">
            <a:xfrm>
              <a:off x="3487"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5" name="Freeform 25367"/>
            <p:cNvSpPr>
              <a:spLocks/>
            </p:cNvSpPr>
            <p:nvPr/>
          </p:nvSpPr>
          <p:spPr bwMode="auto">
            <a:xfrm>
              <a:off x="3647" y="10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6" name="Freeform 25368"/>
            <p:cNvSpPr>
              <a:spLocks/>
            </p:cNvSpPr>
            <p:nvPr/>
          </p:nvSpPr>
          <p:spPr bwMode="auto">
            <a:xfrm>
              <a:off x="3551" y="11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7" name="Freeform 25369"/>
            <p:cNvSpPr>
              <a:spLocks/>
            </p:cNvSpPr>
            <p:nvPr/>
          </p:nvSpPr>
          <p:spPr bwMode="auto">
            <a:xfrm>
              <a:off x="3603"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8" name="Freeform 25370"/>
            <p:cNvSpPr>
              <a:spLocks/>
            </p:cNvSpPr>
            <p:nvPr/>
          </p:nvSpPr>
          <p:spPr bwMode="auto">
            <a:xfrm>
              <a:off x="2992"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29" name="Freeform 25371"/>
            <p:cNvSpPr>
              <a:spLocks/>
            </p:cNvSpPr>
            <p:nvPr/>
          </p:nvSpPr>
          <p:spPr bwMode="auto">
            <a:xfrm>
              <a:off x="2573" y="12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0" name="Freeform 25372"/>
            <p:cNvSpPr>
              <a:spLocks/>
            </p:cNvSpPr>
            <p:nvPr/>
          </p:nvSpPr>
          <p:spPr bwMode="auto">
            <a:xfrm>
              <a:off x="2397"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1" name="Freeform 25373"/>
            <p:cNvSpPr>
              <a:spLocks/>
            </p:cNvSpPr>
            <p:nvPr/>
          </p:nvSpPr>
          <p:spPr bwMode="auto">
            <a:xfrm>
              <a:off x="2173"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2" name="Freeform 25374"/>
            <p:cNvSpPr>
              <a:spLocks/>
            </p:cNvSpPr>
            <p:nvPr/>
          </p:nvSpPr>
          <p:spPr bwMode="auto">
            <a:xfrm>
              <a:off x="2449"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3" name="Freeform 25375"/>
            <p:cNvSpPr>
              <a:spLocks/>
            </p:cNvSpPr>
            <p:nvPr/>
          </p:nvSpPr>
          <p:spPr bwMode="auto">
            <a:xfrm>
              <a:off x="2920"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4" name="Freeform 25376"/>
            <p:cNvSpPr>
              <a:spLocks/>
            </p:cNvSpPr>
            <p:nvPr/>
          </p:nvSpPr>
          <p:spPr bwMode="auto">
            <a:xfrm>
              <a:off x="3268"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5" name="Freeform 25377"/>
            <p:cNvSpPr>
              <a:spLocks/>
            </p:cNvSpPr>
            <p:nvPr/>
          </p:nvSpPr>
          <p:spPr bwMode="auto">
            <a:xfrm>
              <a:off x="3307"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6" name="Freeform 25378"/>
            <p:cNvSpPr>
              <a:spLocks/>
            </p:cNvSpPr>
            <p:nvPr/>
          </p:nvSpPr>
          <p:spPr bwMode="auto">
            <a:xfrm>
              <a:off x="3515" y="12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7" name="Freeform 25379"/>
            <p:cNvSpPr>
              <a:spLocks/>
            </p:cNvSpPr>
            <p:nvPr/>
          </p:nvSpPr>
          <p:spPr bwMode="auto">
            <a:xfrm>
              <a:off x="3611" y="113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8" name="Freeform 25380"/>
            <p:cNvSpPr>
              <a:spLocks/>
            </p:cNvSpPr>
            <p:nvPr/>
          </p:nvSpPr>
          <p:spPr bwMode="auto">
            <a:xfrm>
              <a:off x="3683" y="10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39" name="Freeform 25381"/>
            <p:cNvSpPr>
              <a:spLocks/>
            </p:cNvSpPr>
            <p:nvPr/>
          </p:nvSpPr>
          <p:spPr bwMode="auto">
            <a:xfrm>
              <a:off x="3687" y="10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0" name="Freeform 25382"/>
            <p:cNvSpPr>
              <a:spLocks/>
            </p:cNvSpPr>
            <p:nvPr/>
          </p:nvSpPr>
          <p:spPr bwMode="auto">
            <a:xfrm>
              <a:off x="3587"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1" name="Freeform 25383"/>
            <p:cNvSpPr>
              <a:spLocks/>
            </p:cNvSpPr>
            <p:nvPr/>
          </p:nvSpPr>
          <p:spPr bwMode="auto">
            <a:xfrm>
              <a:off x="3060"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2" name="Freeform 25384"/>
            <p:cNvSpPr>
              <a:spLocks/>
            </p:cNvSpPr>
            <p:nvPr/>
          </p:nvSpPr>
          <p:spPr bwMode="auto">
            <a:xfrm>
              <a:off x="2649"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3" name="Freeform 25385"/>
            <p:cNvSpPr>
              <a:spLocks/>
            </p:cNvSpPr>
            <p:nvPr/>
          </p:nvSpPr>
          <p:spPr bwMode="auto">
            <a:xfrm>
              <a:off x="2077"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4" name="Freeform 25386"/>
            <p:cNvSpPr>
              <a:spLocks/>
            </p:cNvSpPr>
            <p:nvPr/>
          </p:nvSpPr>
          <p:spPr bwMode="auto">
            <a:xfrm>
              <a:off x="3000"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5" name="Freeform 25387"/>
            <p:cNvSpPr>
              <a:spLocks/>
            </p:cNvSpPr>
            <p:nvPr/>
          </p:nvSpPr>
          <p:spPr bwMode="auto">
            <a:xfrm>
              <a:off x="3240" y="133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6" name="Freeform 25388"/>
            <p:cNvSpPr>
              <a:spLocks/>
            </p:cNvSpPr>
            <p:nvPr/>
          </p:nvSpPr>
          <p:spPr bwMode="auto">
            <a:xfrm>
              <a:off x="3196" y="12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7" name="Freeform 25389"/>
            <p:cNvSpPr>
              <a:spLocks/>
            </p:cNvSpPr>
            <p:nvPr/>
          </p:nvSpPr>
          <p:spPr bwMode="auto">
            <a:xfrm>
              <a:off x="3240" y="12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8" name="Freeform 25390"/>
            <p:cNvSpPr>
              <a:spLocks/>
            </p:cNvSpPr>
            <p:nvPr/>
          </p:nvSpPr>
          <p:spPr bwMode="auto">
            <a:xfrm>
              <a:off x="3479"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49" name="Freeform 25391"/>
            <p:cNvSpPr>
              <a:spLocks/>
            </p:cNvSpPr>
            <p:nvPr/>
          </p:nvSpPr>
          <p:spPr bwMode="auto">
            <a:xfrm>
              <a:off x="3355" y="11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0" name="Freeform 25392"/>
            <p:cNvSpPr>
              <a:spLocks/>
            </p:cNvSpPr>
            <p:nvPr/>
          </p:nvSpPr>
          <p:spPr bwMode="auto">
            <a:xfrm>
              <a:off x="3260"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1" name="Freeform 25393"/>
            <p:cNvSpPr>
              <a:spLocks/>
            </p:cNvSpPr>
            <p:nvPr/>
          </p:nvSpPr>
          <p:spPr bwMode="auto">
            <a:xfrm>
              <a:off x="3212" y="11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2" name="Freeform 25394"/>
            <p:cNvSpPr>
              <a:spLocks/>
            </p:cNvSpPr>
            <p:nvPr/>
          </p:nvSpPr>
          <p:spPr bwMode="auto">
            <a:xfrm>
              <a:off x="2768"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3" name="Freeform 25395"/>
            <p:cNvSpPr>
              <a:spLocks/>
            </p:cNvSpPr>
            <p:nvPr/>
          </p:nvSpPr>
          <p:spPr bwMode="auto">
            <a:xfrm>
              <a:off x="2321" y="12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4" name="Freeform 25396"/>
            <p:cNvSpPr>
              <a:spLocks/>
            </p:cNvSpPr>
            <p:nvPr/>
          </p:nvSpPr>
          <p:spPr bwMode="auto">
            <a:xfrm>
              <a:off x="190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5" name="Freeform 25397"/>
            <p:cNvSpPr>
              <a:spLocks/>
            </p:cNvSpPr>
            <p:nvPr/>
          </p:nvSpPr>
          <p:spPr bwMode="auto">
            <a:xfrm>
              <a:off x="2756"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6" name="Freeform 25398"/>
            <p:cNvSpPr>
              <a:spLocks/>
            </p:cNvSpPr>
            <p:nvPr/>
          </p:nvSpPr>
          <p:spPr bwMode="auto">
            <a:xfrm>
              <a:off x="3108"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7" name="Freeform 25399"/>
            <p:cNvSpPr>
              <a:spLocks/>
            </p:cNvSpPr>
            <p:nvPr/>
          </p:nvSpPr>
          <p:spPr bwMode="auto">
            <a:xfrm>
              <a:off x="328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8" name="Freeform 25400"/>
            <p:cNvSpPr>
              <a:spLocks/>
            </p:cNvSpPr>
            <p:nvPr/>
          </p:nvSpPr>
          <p:spPr bwMode="auto">
            <a:xfrm>
              <a:off x="3495" y="12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59" name="Freeform 25401"/>
            <p:cNvSpPr>
              <a:spLocks/>
            </p:cNvSpPr>
            <p:nvPr/>
          </p:nvSpPr>
          <p:spPr bwMode="auto">
            <a:xfrm>
              <a:off x="3375"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0" name="Freeform 25402"/>
            <p:cNvSpPr>
              <a:spLocks/>
            </p:cNvSpPr>
            <p:nvPr/>
          </p:nvSpPr>
          <p:spPr bwMode="auto">
            <a:xfrm>
              <a:off x="3415" y="11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1" name="Freeform 25403"/>
            <p:cNvSpPr>
              <a:spLocks/>
            </p:cNvSpPr>
            <p:nvPr/>
          </p:nvSpPr>
          <p:spPr bwMode="auto">
            <a:xfrm>
              <a:off x="3252" y="11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2" name="Freeform 25404"/>
            <p:cNvSpPr>
              <a:spLocks/>
            </p:cNvSpPr>
            <p:nvPr/>
          </p:nvSpPr>
          <p:spPr bwMode="auto">
            <a:xfrm>
              <a:off x="3371" y="11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3" name="Freeform 25405"/>
            <p:cNvSpPr>
              <a:spLocks/>
            </p:cNvSpPr>
            <p:nvPr/>
          </p:nvSpPr>
          <p:spPr bwMode="auto">
            <a:xfrm>
              <a:off x="2872"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4" name="Freeform 25406"/>
            <p:cNvSpPr>
              <a:spLocks/>
            </p:cNvSpPr>
            <p:nvPr/>
          </p:nvSpPr>
          <p:spPr bwMode="auto">
            <a:xfrm>
              <a:off x="3048"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5" name="Freeform 25407"/>
            <p:cNvSpPr>
              <a:spLocks/>
            </p:cNvSpPr>
            <p:nvPr/>
          </p:nvSpPr>
          <p:spPr bwMode="auto">
            <a:xfrm>
              <a:off x="2549"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6" name="Freeform 25408"/>
            <p:cNvSpPr>
              <a:spLocks/>
            </p:cNvSpPr>
            <p:nvPr/>
          </p:nvSpPr>
          <p:spPr bwMode="auto">
            <a:xfrm>
              <a:off x="3200"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7" name="Freeform 25409"/>
            <p:cNvSpPr>
              <a:spLocks/>
            </p:cNvSpPr>
            <p:nvPr/>
          </p:nvSpPr>
          <p:spPr bwMode="auto">
            <a:xfrm>
              <a:off x="3427"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8" name="Freeform 25410"/>
            <p:cNvSpPr>
              <a:spLocks/>
            </p:cNvSpPr>
            <p:nvPr/>
          </p:nvSpPr>
          <p:spPr bwMode="auto">
            <a:xfrm>
              <a:off x="3439" y="14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69" name="Freeform 25411"/>
            <p:cNvSpPr>
              <a:spLocks/>
            </p:cNvSpPr>
            <p:nvPr/>
          </p:nvSpPr>
          <p:spPr bwMode="auto">
            <a:xfrm>
              <a:off x="3635" y="12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0" name="Freeform 25412"/>
            <p:cNvSpPr>
              <a:spLocks/>
            </p:cNvSpPr>
            <p:nvPr/>
          </p:nvSpPr>
          <p:spPr bwMode="auto">
            <a:xfrm>
              <a:off x="3711" y="11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1" name="Freeform 25413"/>
            <p:cNvSpPr>
              <a:spLocks/>
            </p:cNvSpPr>
            <p:nvPr/>
          </p:nvSpPr>
          <p:spPr bwMode="auto">
            <a:xfrm>
              <a:off x="3355" y="12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2" name="Freeform 25414"/>
            <p:cNvSpPr>
              <a:spLocks/>
            </p:cNvSpPr>
            <p:nvPr/>
          </p:nvSpPr>
          <p:spPr bwMode="auto">
            <a:xfrm>
              <a:off x="3431" y="12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3" name="Freeform 25415"/>
            <p:cNvSpPr>
              <a:spLocks/>
            </p:cNvSpPr>
            <p:nvPr/>
          </p:nvSpPr>
          <p:spPr bwMode="auto">
            <a:xfrm>
              <a:off x="3024" y="16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4" name="Freeform 25416"/>
            <p:cNvSpPr>
              <a:spLocks/>
            </p:cNvSpPr>
            <p:nvPr/>
          </p:nvSpPr>
          <p:spPr bwMode="auto">
            <a:xfrm>
              <a:off x="2732" y="12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5" name="Freeform 25417"/>
            <p:cNvSpPr>
              <a:spLocks/>
            </p:cNvSpPr>
            <p:nvPr/>
          </p:nvSpPr>
          <p:spPr bwMode="auto">
            <a:xfrm>
              <a:off x="2173"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6" name="Freeform 25418"/>
            <p:cNvSpPr>
              <a:spLocks/>
            </p:cNvSpPr>
            <p:nvPr/>
          </p:nvSpPr>
          <p:spPr bwMode="auto">
            <a:xfrm>
              <a:off x="2896" y="16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7" name="Freeform 25419"/>
            <p:cNvSpPr>
              <a:spLocks/>
            </p:cNvSpPr>
            <p:nvPr/>
          </p:nvSpPr>
          <p:spPr bwMode="auto">
            <a:xfrm>
              <a:off x="321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8" name="Freeform 25420"/>
            <p:cNvSpPr>
              <a:spLocks/>
            </p:cNvSpPr>
            <p:nvPr/>
          </p:nvSpPr>
          <p:spPr bwMode="auto">
            <a:xfrm>
              <a:off x="3192"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79" name="Freeform 25421"/>
            <p:cNvSpPr>
              <a:spLocks/>
            </p:cNvSpPr>
            <p:nvPr/>
          </p:nvSpPr>
          <p:spPr bwMode="auto">
            <a:xfrm>
              <a:off x="3315" y="12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0" name="Freeform 25422"/>
            <p:cNvSpPr>
              <a:spLocks/>
            </p:cNvSpPr>
            <p:nvPr/>
          </p:nvSpPr>
          <p:spPr bwMode="auto">
            <a:xfrm>
              <a:off x="3719" y="11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1" name="Freeform 25423"/>
            <p:cNvSpPr>
              <a:spLocks/>
            </p:cNvSpPr>
            <p:nvPr/>
          </p:nvSpPr>
          <p:spPr bwMode="auto">
            <a:xfrm>
              <a:off x="3691" y="11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2" name="Freeform 25424"/>
            <p:cNvSpPr>
              <a:spLocks/>
            </p:cNvSpPr>
            <p:nvPr/>
          </p:nvSpPr>
          <p:spPr bwMode="auto">
            <a:xfrm>
              <a:off x="3627" y="11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3" name="Freeform 25425"/>
            <p:cNvSpPr>
              <a:spLocks/>
            </p:cNvSpPr>
            <p:nvPr/>
          </p:nvSpPr>
          <p:spPr bwMode="auto">
            <a:xfrm>
              <a:off x="3347" y="117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4" name="Freeform 25426"/>
            <p:cNvSpPr>
              <a:spLocks/>
            </p:cNvSpPr>
            <p:nvPr/>
          </p:nvSpPr>
          <p:spPr bwMode="auto">
            <a:xfrm>
              <a:off x="3052"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5" name="Freeform 25427"/>
            <p:cNvSpPr>
              <a:spLocks/>
            </p:cNvSpPr>
            <p:nvPr/>
          </p:nvSpPr>
          <p:spPr bwMode="auto">
            <a:xfrm>
              <a:off x="4246" y="13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6" name="Freeform 25428"/>
            <p:cNvSpPr>
              <a:spLocks/>
            </p:cNvSpPr>
            <p:nvPr/>
          </p:nvSpPr>
          <p:spPr bwMode="auto">
            <a:xfrm>
              <a:off x="4082" y="150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7" name="Freeform 25429"/>
            <p:cNvSpPr>
              <a:spLocks/>
            </p:cNvSpPr>
            <p:nvPr/>
          </p:nvSpPr>
          <p:spPr bwMode="auto">
            <a:xfrm>
              <a:off x="3934"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8" name="Freeform 25430"/>
            <p:cNvSpPr>
              <a:spLocks/>
            </p:cNvSpPr>
            <p:nvPr/>
          </p:nvSpPr>
          <p:spPr bwMode="auto">
            <a:xfrm>
              <a:off x="4549" y="141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89" name="Freeform 25431"/>
            <p:cNvSpPr>
              <a:spLocks/>
            </p:cNvSpPr>
            <p:nvPr/>
          </p:nvSpPr>
          <p:spPr bwMode="auto">
            <a:xfrm>
              <a:off x="4170"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0" name="Freeform 25432"/>
            <p:cNvSpPr>
              <a:spLocks/>
            </p:cNvSpPr>
            <p:nvPr/>
          </p:nvSpPr>
          <p:spPr bwMode="auto">
            <a:xfrm>
              <a:off x="4110" y="13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1" name="Freeform 25433"/>
            <p:cNvSpPr>
              <a:spLocks/>
            </p:cNvSpPr>
            <p:nvPr/>
          </p:nvSpPr>
          <p:spPr bwMode="auto">
            <a:xfrm>
              <a:off x="3911" y="136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2" name="Freeform 25434"/>
            <p:cNvSpPr>
              <a:spLocks/>
            </p:cNvSpPr>
            <p:nvPr/>
          </p:nvSpPr>
          <p:spPr bwMode="auto">
            <a:xfrm>
              <a:off x="3567" y="13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3" name="Freeform 25435"/>
            <p:cNvSpPr>
              <a:spLocks/>
            </p:cNvSpPr>
            <p:nvPr/>
          </p:nvSpPr>
          <p:spPr bwMode="auto">
            <a:xfrm>
              <a:off x="3284" y="12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4" name="Freeform 25436"/>
            <p:cNvSpPr>
              <a:spLocks/>
            </p:cNvSpPr>
            <p:nvPr/>
          </p:nvSpPr>
          <p:spPr bwMode="auto">
            <a:xfrm>
              <a:off x="3204" y="12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5" name="Freeform 25437"/>
            <p:cNvSpPr>
              <a:spLocks/>
            </p:cNvSpPr>
            <p:nvPr/>
          </p:nvSpPr>
          <p:spPr bwMode="auto">
            <a:xfrm>
              <a:off x="3156"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6" name="Freeform 25438"/>
            <p:cNvSpPr>
              <a:spLocks/>
            </p:cNvSpPr>
            <p:nvPr/>
          </p:nvSpPr>
          <p:spPr bwMode="auto">
            <a:xfrm>
              <a:off x="2792"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7" name="Freeform 25439"/>
            <p:cNvSpPr>
              <a:spLocks/>
            </p:cNvSpPr>
            <p:nvPr/>
          </p:nvSpPr>
          <p:spPr bwMode="auto">
            <a:xfrm>
              <a:off x="2736" y="12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8" name="Freeform 25440"/>
            <p:cNvSpPr>
              <a:spLocks/>
            </p:cNvSpPr>
            <p:nvPr/>
          </p:nvSpPr>
          <p:spPr bwMode="auto">
            <a:xfrm>
              <a:off x="3092"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299" name="Freeform 25441"/>
            <p:cNvSpPr>
              <a:spLocks/>
            </p:cNvSpPr>
            <p:nvPr/>
          </p:nvSpPr>
          <p:spPr bwMode="auto">
            <a:xfrm>
              <a:off x="2936"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8300" name="Freeform 25442"/>
            <p:cNvSpPr>
              <a:spLocks/>
            </p:cNvSpPr>
            <p:nvPr/>
          </p:nvSpPr>
          <p:spPr bwMode="auto">
            <a:xfrm>
              <a:off x="3072"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1" name="Freeform 25443"/>
            <p:cNvSpPr>
              <a:spLocks/>
            </p:cNvSpPr>
            <p:nvPr/>
          </p:nvSpPr>
          <p:spPr bwMode="auto">
            <a:xfrm>
              <a:off x="3204" y="13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2" name="Freeform 25444"/>
            <p:cNvSpPr>
              <a:spLocks/>
            </p:cNvSpPr>
            <p:nvPr/>
          </p:nvSpPr>
          <p:spPr bwMode="auto">
            <a:xfrm>
              <a:off x="3311" y="13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3" name="Freeform 25445"/>
            <p:cNvSpPr>
              <a:spLocks/>
            </p:cNvSpPr>
            <p:nvPr/>
          </p:nvSpPr>
          <p:spPr bwMode="auto">
            <a:xfrm>
              <a:off x="3192" y="13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4" name="Freeform 25446"/>
            <p:cNvSpPr>
              <a:spLocks/>
            </p:cNvSpPr>
            <p:nvPr/>
          </p:nvSpPr>
          <p:spPr bwMode="auto">
            <a:xfrm>
              <a:off x="3112"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5" name="Freeform 25447"/>
            <p:cNvSpPr>
              <a:spLocks/>
            </p:cNvSpPr>
            <p:nvPr/>
          </p:nvSpPr>
          <p:spPr bwMode="auto">
            <a:xfrm>
              <a:off x="2880"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6" name="Freeform 25448"/>
            <p:cNvSpPr>
              <a:spLocks/>
            </p:cNvSpPr>
            <p:nvPr/>
          </p:nvSpPr>
          <p:spPr bwMode="auto">
            <a:xfrm>
              <a:off x="4118" y="81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7" name="Freeform 25449"/>
            <p:cNvSpPr>
              <a:spLocks/>
            </p:cNvSpPr>
            <p:nvPr/>
          </p:nvSpPr>
          <p:spPr bwMode="auto">
            <a:xfrm>
              <a:off x="3595" y="163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8" name="Freeform 25450"/>
            <p:cNvSpPr>
              <a:spLocks/>
            </p:cNvSpPr>
            <p:nvPr/>
          </p:nvSpPr>
          <p:spPr bwMode="auto">
            <a:xfrm>
              <a:off x="3691" y="161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09" name="Freeform 25451"/>
            <p:cNvSpPr>
              <a:spLocks/>
            </p:cNvSpPr>
            <p:nvPr/>
          </p:nvSpPr>
          <p:spPr bwMode="auto">
            <a:xfrm>
              <a:off x="3387" y="16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0" name="Freeform 25452"/>
            <p:cNvSpPr>
              <a:spLocks/>
            </p:cNvSpPr>
            <p:nvPr/>
          </p:nvSpPr>
          <p:spPr bwMode="auto">
            <a:xfrm>
              <a:off x="328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1" name="Freeform 25453"/>
            <p:cNvSpPr>
              <a:spLocks/>
            </p:cNvSpPr>
            <p:nvPr/>
          </p:nvSpPr>
          <p:spPr bwMode="auto">
            <a:xfrm>
              <a:off x="316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8312" name="Freeform 25454"/>
            <p:cNvSpPr>
              <a:spLocks/>
            </p:cNvSpPr>
            <p:nvPr/>
          </p:nvSpPr>
          <p:spPr bwMode="auto">
            <a:xfrm>
              <a:off x="3152" y="15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3" name="Freeform 25455"/>
            <p:cNvSpPr>
              <a:spLocks/>
            </p:cNvSpPr>
            <p:nvPr/>
          </p:nvSpPr>
          <p:spPr bwMode="auto">
            <a:xfrm>
              <a:off x="2968"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4" name="Freeform 25456"/>
            <p:cNvSpPr>
              <a:spLocks/>
            </p:cNvSpPr>
            <p:nvPr/>
          </p:nvSpPr>
          <p:spPr bwMode="auto">
            <a:xfrm>
              <a:off x="2477"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5" name="Freeform 25457"/>
            <p:cNvSpPr>
              <a:spLocks/>
            </p:cNvSpPr>
            <p:nvPr/>
          </p:nvSpPr>
          <p:spPr bwMode="auto">
            <a:xfrm>
              <a:off x="2884" y="15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6" name="Freeform 25458"/>
            <p:cNvSpPr>
              <a:spLocks/>
            </p:cNvSpPr>
            <p:nvPr/>
          </p:nvSpPr>
          <p:spPr bwMode="auto">
            <a:xfrm>
              <a:off x="2720" y="1567"/>
              <a:ext cx="8" cy="7"/>
            </a:xfrm>
            <a:custGeom>
              <a:avLst/>
              <a:gdLst>
                <a:gd name="T0" fmla="*/ 4 w 8"/>
                <a:gd name="T1" fmla="*/ 0 h 7"/>
                <a:gd name="T2" fmla="*/ 8 w 8"/>
                <a:gd name="T3" fmla="*/ 3 h 7"/>
                <a:gd name="T4" fmla="*/ 4 w 8"/>
                <a:gd name="T5" fmla="*/ 7 h 7"/>
                <a:gd name="T6" fmla="*/ 0 w 8"/>
                <a:gd name="T7" fmla="*/ 3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3"/>
                  </a:lnTo>
                  <a:lnTo>
                    <a:pt x="4" y="7"/>
                  </a:lnTo>
                  <a:lnTo>
                    <a:pt x="0" y="3"/>
                  </a:lnTo>
                  <a:lnTo>
                    <a:pt x="4" y="0"/>
                  </a:lnTo>
                  <a:close/>
                </a:path>
              </a:pathLst>
            </a:custGeom>
            <a:solidFill>
              <a:srgbClr val="000080"/>
            </a:solidFill>
            <a:ln w="6350">
              <a:solidFill>
                <a:srgbClr val="000080"/>
              </a:solidFill>
              <a:round/>
              <a:headEnd/>
              <a:tailEnd/>
            </a:ln>
          </p:spPr>
          <p:txBody>
            <a:bodyPr/>
            <a:lstStyle/>
            <a:p>
              <a:endParaRPr lang="en-US"/>
            </a:p>
          </p:txBody>
        </p:sp>
        <p:sp>
          <p:nvSpPr>
            <p:cNvPr id="8317" name="Freeform 25459"/>
            <p:cNvSpPr>
              <a:spLocks/>
            </p:cNvSpPr>
            <p:nvPr/>
          </p:nvSpPr>
          <p:spPr bwMode="auto">
            <a:xfrm>
              <a:off x="2700" y="16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8" name="Freeform 25460"/>
            <p:cNvSpPr>
              <a:spLocks/>
            </p:cNvSpPr>
            <p:nvPr/>
          </p:nvSpPr>
          <p:spPr bwMode="auto">
            <a:xfrm>
              <a:off x="1842"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19" name="Freeform 25461"/>
            <p:cNvSpPr>
              <a:spLocks/>
            </p:cNvSpPr>
            <p:nvPr/>
          </p:nvSpPr>
          <p:spPr bwMode="auto">
            <a:xfrm>
              <a:off x="1982" y="16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0" name="Freeform 25462"/>
            <p:cNvSpPr>
              <a:spLocks/>
            </p:cNvSpPr>
            <p:nvPr/>
          </p:nvSpPr>
          <p:spPr bwMode="auto">
            <a:xfrm>
              <a:off x="2058"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1" name="Freeform 25463"/>
            <p:cNvSpPr>
              <a:spLocks/>
            </p:cNvSpPr>
            <p:nvPr/>
          </p:nvSpPr>
          <p:spPr bwMode="auto">
            <a:xfrm>
              <a:off x="2081"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2" name="Freeform 25464"/>
            <p:cNvSpPr>
              <a:spLocks/>
            </p:cNvSpPr>
            <p:nvPr/>
          </p:nvSpPr>
          <p:spPr bwMode="auto">
            <a:xfrm>
              <a:off x="2776"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3" name="Freeform 25465"/>
            <p:cNvSpPr>
              <a:spLocks/>
            </p:cNvSpPr>
            <p:nvPr/>
          </p:nvSpPr>
          <p:spPr bwMode="auto">
            <a:xfrm>
              <a:off x="2936"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4" name="Freeform 25466"/>
            <p:cNvSpPr>
              <a:spLocks/>
            </p:cNvSpPr>
            <p:nvPr/>
          </p:nvSpPr>
          <p:spPr bwMode="auto">
            <a:xfrm>
              <a:off x="2944" y="15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5" name="Freeform 25467"/>
            <p:cNvSpPr>
              <a:spLocks/>
            </p:cNvSpPr>
            <p:nvPr/>
          </p:nvSpPr>
          <p:spPr bwMode="auto">
            <a:xfrm>
              <a:off x="3128"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6" name="Freeform 25468"/>
            <p:cNvSpPr>
              <a:spLocks/>
            </p:cNvSpPr>
            <p:nvPr/>
          </p:nvSpPr>
          <p:spPr bwMode="auto">
            <a:xfrm>
              <a:off x="3244" y="14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7" name="Freeform 25469"/>
            <p:cNvSpPr>
              <a:spLocks/>
            </p:cNvSpPr>
            <p:nvPr/>
          </p:nvSpPr>
          <p:spPr bwMode="auto">
            <a:xfrm>
              <a:off x="3028"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8" name="Freeform 25470"/>
            <p:cNvSpPr>
              <a:spLocks/>
            </p:cNvSpPr>
            <p:nvPr/>
          </p:nvSpPr>
          <p:spPr bwMode="auto">
            <a:xfrm>
              <a:off x="2956" y="171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29" name="Freeform 25471"/>
            <p:cNvSpPr>
              <a:spLocks/>
            </p:cNvSpPr>
            <p:nvPr/>
          </p:nvSpPr>
          <p:spPr bwMode="auto">
            <a:xfrm>
              <a:off x="3152"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0" name="Freeform 25472"/>
            <p:cNvSpPr>
              <a:spLocks/>
            </p:cNvSpPr>
            <p:nvPr/>
          </p:nvSpPr>
          <p:spPr bwMode="auto">
            <a:xfrm>
              <a:off x="3236" y="149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1" name="Freeform 25473"/>
            <p:cNvSpPr>
              <a:spLocks/>
            </p:cNvSpPr>
            <p:nvPr/>
          </p:nvSpPr>
          <p:spPr bwMode="auto">
            <a:xfrm>
              <a:off x="3188" y="147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2" name="Freeform 25474"/>
            <p:cNvSpPr>
              <a:spLocks/>
            </p:cNvSpPr>
            <p:nvPr/>
          </p:nvSpPr>
          <p:spPr bwMode="auto">
            <a:xfrm>
              <a:off x="2944"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3" name="Freeform 25475"/>
            <p:cNvSpPr>
              <a:spLocks/>
            </p:cNvSpPr>
            <p:nvPr/>
          </p:nvSpPr>
          <p:spPr bwMode="auto">
            <a:xfrm>
              <a:off x="2744" y="152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4" name="Freeform 25476"/>
            <p:cNvSpPr>
              <a:spLocks/>
            </p:cNvSpPr>
            <p:nvPr/>
          </p:nvSpPr>
          <p:spPr bwMode="auto">
            <a:xfrm>
              <a:off x="2752"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5" name="Freeform 25477"/>
            <p:cNvSpPr>
              <a:spLocks/>
            </p:cNvSpPr>
            <p:nvPr/>
          </p:nvSpPr>
          <p:spPr bwMode="auto">
            <a:xfrm>
              <a:off x="3032" y="15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6" name="Freeform 25478"/>
            <p:cNvSpPr>
              <a:spLocks/>
            </p:cNvSpPr>
            <p:nvPr/>
          </p:nvSpPr>
          <p:spPr bwMode="auto">
            <a:xfrm>
              <a:off x="3092" y="151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7" name="Freeform 25479"/>
            <p:cNvSpPr>
              <a:spLocks/>
            </p:cNvSpPr>
            <p:nvPr/>
          </p:nvSpPr>
          <p:spPr bwMode="auto">
            <a:xfrm>
              <a:off x="3196" y="139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8" name="Freeform 25480"/>
            <p:cNvSpPr>
              <a:spLocks/>
            </p:cNvSpPr>
            <p:nvPr/>
          </p:nvSpPr>
          <p:spPr bwMode="auto">
            <a:xfrm>
              <a:off x="3224" y="13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39" name="Freeform 25481"/>
            <p:cNvSpPr>
              <a:spLocks/>
            </p:cNvSpPr>
            <p:nvPr/>
          </p:nvSpPr>
          <p:spPr bwMode="auto">
            <a:xfrm>
              <a:off x="3152" y="14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0" name="Freeform 25482"/>
            <p:cNvSpPr>
              <a:spLocks/>
            </p:cNvSpPr>
            <p:nvPr/>
          </p:nvSpPr>
          <p:spPr bwMode="auto">
            <a:xfrm>
              <a:off x="2704" y="17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1" name="Freeform 25483"/>
            <p:cNvSpPr>
              <a:spLocks/>
            </p:cNvSpPr>
            <p:nvPr/>
          </p:nvSpPr>
          <p:spPr bwMode="auto">
            <a:xfrm>
              <a:off x="2700" y="159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2" name="Freeform 25484"/>
            <p:cNvSpPr>
              <a:spLocks/>
            </p:cNvSpPr>
            <p:nvPr/>
          </p:nvSpPr>
          <p:spPr bwMode="auto">
            <a:xfrm>
              <a:off x="2792" y="15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3" name="Freeform 25485"/>
            <p:cNvSpPr>
              <a:spLocks/>
            </p:cNvSpPr>
            <p:nvPr/>
          </p:nvSpPr>
          <p:spPr bwMode="auto">
            <a:xfrm>
              <a:off x="2912" y="14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4" name="Freeform 25486"/>
            <p:cNvSpPr>
              <a:spLocks/>
            </p:cNvSpPr>
            <p:nvPr/>
          </p:nvSpPr>
          <p:spPr bwMode="auto">
            <a:xfrm>
              <a:off x="3032"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5" name="Freeform 25487"/>
            <p:cNvSpPr>
              <a:spLocks/>
            </p:cNvSpPr>
            <p:nvPr/>
          </p:nvSpPr>
          <p:spPr bwMode="auto">
            <a:xfrm>
              <a:off x="3044" y="13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6" name="Freeform 25488"/>
            <p:cNvSpPr>
              <a:spLocks/>
            </p:cNvSpPr>
            <p:nvPr/>
          </p:nvSpPr>
          <p:spPr bwMode="auto">
            <a:xfrm>
              <a:off x="2964" y="14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7" name="Freeform 25489"/>
            <p:cNvSpPr>
              <a:spLocks/>
            </p:cNvSpPr>
            <p:nvPr/>
          </p:nvSpPr>
          <p:spPr bwMode="auto">
            <a:xfrm>
              <a:off x="2840"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8" name="Freeform 25490"/>
            <p:cNvSpPr>
              <a:spLocks/>
            </p:cNvSpPr>
            <p:nvPr/>
          </p:nvSpPr>
          <p:spPr bwMode="auto">
            <a:xfrm>
              <a:off x="3080" y="154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49" name="Freeform 25491"/>
            <p:cNvSpPr>
              <a:spLocks/>
            </p:cNvSpPr>
            <p:nvPr/>
          </p:nvSpPr>
          <p:spPr bwMode="auto">
            <a:xfrm>
              <a:off x="3052" y="140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0" name="Freeform 25492"/>
            <p:cNvSpPr>
              <a:spLocks/>
            </p:cNvSpPr>
            <p:nvPr/>
          </p:nvSpPr>
          <p:spPr bwMode="auto">
            <a:xfrm>
              <a:off x="2868"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1" name="Freeform 25493"/>
            <p:cNvSpPr>
              <a:spLocks/>
            </p:cNvSpPr>
            <p:nvPr/>
          </p:nvSpPr>
          <p:spPr bwMode="auto">
            <a:xfrm>
              <a:off x="2924" y="147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2" name="Freeform 25494"/>
            <p:cNvSpPr>
              <a:spLocks/>
            </p:cNvSpPr>
            <p:nvPr/>
          </p:nvSpPr>
          <p:spPr bwMode="auto">
            <a:xfrm>
              <a:off x="2369" y="17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3" name="Freeform 25495"/>
            <p:cNvSpPr>
              <a:spLocks/>
            </p:cNvSpPr>
            <p:nvPr/>
          </p:nvSpPr>
          <p:spPr bwMode="auto">
            <a:xfrm>
              <a:off x="2505"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4" name="Freeform 25496"/>
            <p:cNvSpPr>
              <a:spLocks/>
            </p:cNvSpPr>
            <p:nvPr/>
          </p:nvSpPr>
          <p:spPr bwMode="auto">
            <a:xfrm>
              <a:off x="2649"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5" name="Freeform 25497"/>
            <p:cNvSpPr>
              <a:spLocks/>
            </p:cNvSpPr>
            <p:nvPr/>
          </p:nvSpPr>
          <p:spPr bwMode="auto">
            <a:xfrm>
              <a:off x="2736"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6" name="Freeform 25498"/>
            <p:cNvSpPr>
              <a:spLocks/>
            </p:cNvSpPr>
            <p:nvPr/>
          </p:nvSpPr>
          <p:spPr bwMode="auto">
            <a:xfrm>
              <a:off x="2700"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7" name="Freeform 25499"/>
            <p:cNvSpPr>
              <a:spLocks/>
            </p:cNvSpPr>
            <p:nvPr/>
          </p:nvSpPr>
          <p:spPr bwMode="auto">
            <a:xfrm>
              <a:off x="2764" y="13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8" name="Freeform 25500"/>
            <p:cNvSpPr>
              <a:spLocks/>
            </p:cNvSpPr>
            <p:nvPr/>
          </p:nvSpPr>
          <p:spPr bwMode="auto">
            <a:xfrm>
              <a:off x="2621" y="141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59" name="Freeform 25501"/>
            <p:cNvSpPr>
              <a:spLocks/>
            </p:cNvSpPr>
            <p:nvPr/>
          </p:nvSpPr>
          <p:spPr bwMode="auto">
            <a:xfrm>
              <a:off x="2720" y="17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0" name="Freeform 25502"/>
            <p:cNvSpPr>
              <a:spLocks/>
            </p:cNvSpPr>
            <p:nvPr/>
          </p:nvSpPr>
          <p:spPr bwMode="auto">
            <a:xfrm>
              <a:off x="2992" y="16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1" name="Freeform 25503"/>
            <p:cNvSpPr>
              <a:spLocks/>
            </p:cNvSpPr>
            <p:nvPr/>
          </p:nvSpPr>
          <p:spPr bwMode="auto">
            <a:xfrm>
              <a:off x="3208" y="148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2" name="Freeform 25504"/>
            <p:cNvSpPr>
              <a:spLocks/>
            </p:cNvSpPr>
            <p:nvPr/>
          </p:nvSpPr>
          <p:spPr bwMode="auto">
            <a:xfrm>
              <a:off x="3228"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3" name="Freeform 25505"/>
            <p:cNvSpPr>
              <a:spLocks/>
            </p:cNvSpPr>
            <p:nvPr/>
          </p:nvSpPr>
          <p:spPr bwMode="auto">
            <a:xfrm>
              <a:off x="3092" y="13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4" name="Freeform 25506"/>
            <p:cNvSpPr>
              <a:spLocks/>
            </p:cNvSpPr>
            <p:nvPr/>
          </p:nvSpPr>
          <p:spPr bwMode="auto">
            <a:xfrm>
              <a:off x="2916" y="14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5" name="Freeform 25507"/>
            <p:cNvSpPr>
              <a:spLocks/>
            </p:cNvSpPr>
            <p:nvPr/>
          </p:nvSpPr>
          <p:spPr bwMode="auto">
            <a:xfrm>
              <a:off x="2377"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6" name="Freeform 25508"/>
            <p:cNvSpPr>
              <a:spLocks/>
            </p:cNvSpPr>
            <p:nvPr/>
          </p:nvSpPr>
          <p:spPr bwMode="auto">
            <a:xfrm>
              <a:off x="2417" y="170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7" name="Freeform 25509"/>
            <p:cNvSpPr>
              <a:spLocks/>
            </p:cNvSpPr>
            <p:nvPr/>
          </p:nvSpPr>
          <p:spPr bwMode="auto">
            <a:xfrm>
              <a:off x="2453" y="16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8" name="Freeform 25510"/>
            <p:cNvSpPr>
              <a:spLocks/>
            </p:cNvSpPr>
            <p:nvPr/>
          </p:nvSpPr>
          <p:spPr bwMode="auto">
            <a:xfrm>
              <a:off x="2740"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69" name="Freeform 25511"/>
            <p:cNvSpPr>
              <a:spLocks/>
            </p:cNvSpPr>
            <p:nvPr/>
          </p:nvSpPr>
          <p:spPr bwMode="auto">
            <a:xfrm>
              <a:off x="2573" y="146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0" name="Freeform 25512"/>
            <p:cNvSpPr>
              <a:spLocks/>
            </p:cNvSpPr>
            <p:nvPr/>
          </p:nvSpPr>
          <p:spPr bwMode="auto">
            <a:xfrm>
              <a:off x="2625" y="145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1" name="Freeform 25513"/>
            <p:cNvSpPr>
              <a:spLocks/>
            </p:cNvSpPr>
            <p:nvPr/>
          </p:nvSpPr>
          <p:spPr bwMode="auto">
            <a:xfrm>
              <a:off x="2525" y="152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2" name="Freeform 25514"/>
            <p:cNvSpPr>
              <a:spLocks/>
            </p:cNvSpPr>
            <p:nvPr/>
          </p:nvSpPr>
          <p:spPr bwMode="auto">
            <a:xfrm>
              <a:off x="2413"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3" name="Freeform 25515"/>
            <p:cNvSpPr>
              <a:spLocks/>
            </p:cNvSpPr>
            <p:nvPr/>
          </p:nvSpPr>
          <p:spPr bwMode="auto">
            <a:xfrm>
              <a:off x="2269"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4" name="Freeform 25516"/>
            <p:cNvSpPr>
              <a:spLocks/>
            </p:cNvSpPr>
            <p:nvPr/>
          </p:nvSpPr>
          <p:spPr bwMode="auto">
            <a:xfrm>
              <a:off x="2517" y="155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5" name="Freeform 25517"/>
            <p:cNvSpPr>
              <a:spLocks/>
            </p:cNvSpPr>
            <p:nvPr/>
          </p:nvSpPr>
          <p:spPr bwMode="auto">
            <a:xfrm>
              <a:off x="2585" y="1447"/>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6" name="Freeform 25518"/>
            <p:cNvSpPr>
              <a:spLocks/>
            </p:cNvSpPr>
            <p:nvPr/>
          </p:nvSpPr>
          <p:spPr bwMode="auto">
            <a:xfrm>
              <a:off x="2561" y="1483"/>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7" name="Freeform 25519"/>
            <p:cNvSpPr>
              <a:spLocks/>
            </p:cNvSpPr>
            <p:nvPr/>
          </p:nvSpPr>
          <p:spPr bwMode="auto">
            <a:xfrm>
              <a:off x="2397" y="1559"/>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8" name="Freeform 25520"/>
            <p:cNvSpPr>
              <a:spLocks/>
            </p:cNvSpPr>
            <p:nvPr/>
          </p:nvSpPr>
          <p:spPr bwMode="auto">
            <a:xfrm>
              <a:off x="3152" y="174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79" name="Freeform 25521"/>
            <p:cNvSpPr>
              <a:spLocks/>
            </p:cNvSpPr>
            <p:nvPr/>
          </p:nvSpPr>
          <p:spPr bwMode="auto">
            <a:xfrm>
              <a:off x="3184"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0" name="Freeform 25522"/>
            <p:cNvSpPr>
              <a:spLocks/>
            </p:cNvSpPr>
            <p:nvPr/>
          </p:nvSpPr>
          <p:spPr bwMode="auto">
            <a:xfrm>
              <a:off x="3152"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1" name="Freeform 25523"/>
            <p:cNvSpPr>
              <a:spLocks/>
            </p:cNvSpPr>
            <p:nvPr/>
          </p:nvSpPr>
          <p:spPr bwMode="auto">
            <a:xfrm>
              <a:off x="3288" y="15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2" name="Freeform 25524"/>
            <p:cNvSpPr>
              <a:spLocks/>
            </p:cNvSpPr>
            <p:nvPr/>
          </p:nvSpPr>
          <p:spPr bwMode="auto">
            <a:xfrm>
              <a:off x="3355" y="1495"/>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3" name="Freeform 25525"/>
            <p:cNvSpPr>
              <a:spLocks/>
            </p:cNvSpPr>
            <p:nvPr/>
          </p:nvSpPr>
          <p:spPr bwMode="auto">
            <a:xfrm>
              <a:off x="3136" y="16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4" name="Freeform 25526"/>
            <p:cNvSpPr>
              <a:spLocks/>
            </p:cNvSpPr>
            <p:nvPr/>
          </p:nvSpPr>
          <p:spPr bwMode="auto">
            <a:xfrm>
              <a:off x="2844" y="17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5" name="Freeform 25527"/>
            <p:cNvSpPr>
              <a:spLocks/>
            </p:cNvSpPr>
            <p:nvPr/>
          </p:nvSpPr>
          <p:spPr bwMode="auto">
            <a:xfrm>
              <a:off x="2960" y="167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6" name="Freeform 25528"/>
            <p:cNvSpPr>
              <a:spLocks/>
            </p:cNvSpPr>
            <p:nvPr/>
          </p:nvSpPr>
          <p:spPr bwMode="auto">
            <a:xfrm>
              <a:off x="2896" y="16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7" name="Freeform 25529"/>
            <p:cNvSpPr>
              <a:spLocks/>
            </p:cNvSpPr>
            <p:nvPr/>
          </p:nvSpPr>
          <p:spPr bwMode="auto">
            <a:xfrm>
              <a:off x="2593" y="172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8" name="Freeform 25530"/>
            <p:cNvSpPr>
              <a:spLocks/>
            </p:cNvSpPr>
            <p:nvPr/>
          </p:nvSpPr>
          <p:spPr bwMode="auto">
            <a:xfrm>
              <a:off x="2545" y="177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89" name="Freeform 25531"/>
            <p:cNvSpPr>
              <a:spLocks/>
            </p:cNvSpPr>
            <p:nvPr/>
          </p:nvSpPr>
          <p:spPr bwMode="auto">
            <a:xfrm>
              <a:off x="2557"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0" name="Freeform 25532"/>
            <p:cNvSpPr>
              <a:spLocks/>
            </p:cNvSpPr>
            <p:nvPr/>
          </p:nvSpPr>
          <p:spPr bwMode="auto">
            <a:xfrm>
              <a:off x="2581"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1" name="Freeform 25533"/>
            <p:cNvSpPr>
              <a:spLocks/>
            </p:cNvSpPr>
            <p:nvPr/>
          </p:nvSpPr>
          <p:spPr bwMode="auto">
            <a:xfrm>
              <a:off x="2688" y="172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2" name="Freeform 25534"/>
            <p:cNvSpPr>
              <a:spLocks/>
            </p:cNvSpPr>
            <p:nvPr/>
          </p:nvSpPr>
          <p:spPr bwMode="auto">
            <a:xfrm>
              <a:off x="2605"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3" name="Freeform 25535"/>
            <p:cNvSpPr>
              <a:spLocks/>
            </p:cNvSpPr>
            <p:nvPr/>
          </p:nvSpPr>
          <p:spPr bwMode="auto">
            <a:xfrm>
              <a:off x="2613" y="16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4" name="Freeform 25536"/>
            <p:cNvSpPr>
              <a:spLocks/>
            </p:cNvSpPr>
            <p:nvPr/>
          </p:nvSpPr>
          <p:spPr bwMode="auto">
            <a:xfrm>
              <a:off x="2908" y="175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5" name="Freeform 25537"/>
            <p:cNvSpPr>
              <a:spLocks/>
            </p:cNvSpPr>
            <p:nvPr/>
          </p:nvSpPr>
          <p:spPr bwMode="auto">
            <a:xfrm>
              <a:off x="2924" y="166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6" name="Freeform 25538"/>
            <p:cNvSpPr>
              <a:spLocks/>
            </p:cNvSpPr>
            <p:nvPr/>
          </p:nvSpPr>
          <p:spPr bwMode="auto">
            <a:xfrm>
              <a:off x="3056" y="1563"/>
              <a:ext cx="8" cy="7"/>
            </a:xfrm>
            <a:custGeom>
              <a:avLst/>
              <a:gdLst>
                <a:gd name="T0" fmla="*/ 4 w 8"/>
                <a:gd name="T1" fmla="*/ 0 h 7"/>
                <a:gd name="T2" fmla="*/ 8 w 8"/>
                <a:gd name="T3" fmla="*/ 4 h 7"/>
                <a:gd name="T4" fmla="*/ 4 w 8"/>
                <a:gd name="T5" fmla="*/ 7 h 7"/>
                <a:gd name="T6" fmla="*/ 0 w 8"/>
                <a:gd name="T7" fmla="*/ 4 h 7"/>
                <a:gd name="T8" fmla="*/ 4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4" y="0"/>
                  </a:moveTo>
                  <a:lnTo>
                    <a:pt x="8" y="4"/>
                  </a:lnTo>
                  <a:lnTo>
                    <a:pt x="4" y="7"/>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7" name="Freeform 25539"/>
            <p:cNvSpPr>
              <a:spLocks/>
            </p:cNvSpPr>
            <p:nvPr/>
          </p:nvSpPr>
          <p:spPr bwMode="auto">
            <a:xfrm>
              <a:off x="2976" y="1531"/>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8" name="Freeform 25540"/>
            <p:cNvSpPr>
              <a:spLocks/>
            </p:cNvSpPr>
            <p:nvPr/>
          </p:nvSpPr>
          <p:spPr bwMode="auto">
            <a:xfrm>
              <a:off x="2852" y="161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399" name="Freeform 25541"/>
            <p:cNvSpPr>
              <a:spLocks/>
            </p:cNvSpPr>
            <p:nvPr/>
          </p:nvSpPr>
          <p:spPr bwMode="auto">
            <a:xfrm>
              <a:off x="2696" y="170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0" name="Freeform 25542"/>
            <p:cNvSpPr>
              <a:spLocks/>
            </p:cNvSpPr>
            <p:nvPr/>
          </p:nvSpPr>
          <p:spPr bwMode="auto">
            <a:xfrm>
              <a:off x="2501" y="163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1" name="Freeform 25543"/>
            <p:cNvSpPr>
              <a:spLocks/>
            </p:cNvSpPr>
            <p:nvPr/>
          </p:nvSpPr>
          <p:spPr bwMode="auto">
            <a:xfrm>
              <a:off x="2493" y="1586"/>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2" name="Freeform 25544"/>
            <p:cNvSpPr>
              <a:spLocks/>
            </p:cNvSpPr>
            <p:nvPr/>
          </p:nvSpPr>
          <p:spPr bwMode="auto">
            <a:xfrm>
              <a:off x="2441"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3" name="Freeform 25545"/>
            <p:cNvSpPr>
              <a:spLocks/>
            </p:cNvSpPr>
            <p:nvPr/>
          </p:nvSpPr>
          <p:spPr bwMode="auto">
            <a:xfrm>
              <a:off x="2453" y="174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4" name="Freeform 25546"/>
            <p:cNvSpPr>
              <a:spLocks/>
            </p:cNvSpPr>
            <p:nvPr/>
          </p:nvSpPr>
          <p:spPr bwMode="auto">
            <a:xfrm>
              <a:off x="2269"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5" name="Freeform 25547"/>
            <p:cNvSpPr>
              <a:spLocks/>
            </p:cNvSpPr>
            <p:nvPr/>
          </p:nvSpPr>
          <p:spPr bwMode="auto">
            <a:xfrm>
              <a:off x="2321" y="163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6" name="Freeform 25548"/>
            <p:cNvSpPr>
              <a:spLocks/>
            </p:cNvSpPr>
            <p:nvPr/>
          </p:nvSpPr>
          <p:spPr bwMode="auto">
            <a:xfrm>
              <a:off x="2233" y="168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7" name="Freeform 25549"/>
            <p:cNvSpPr>
              <a:spLocks/>
            </p:cNvSpPr>
            <p:nvPr/>
          </p:nvSpPr>
          <p:spPr bwMode="auto">
            <a:xfrm>
              <a:off x="2385" y="175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8" name="Freeform 25550"/>
            <p:cNvSpPr>
              <a:spLocks/>
            </p:cNvSpPr>
            <p:nvPr/>
          </p:nvSpPr>
          <p:spPr bwMode="auto">
            <a:xfrm>
              <a:off x="2617" y="1698"/>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09" name="Freeform 25551"/>
            <p:cNvSpPr>
              <a:spLocks/>
            </p:cNvSpPr>
            <p:nvPr/>
          </p:nvSpPr>
          <p:spPr bwMode="auto">
            <a:xfrm>
              <a:off x="2457" y="1654"/>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10" name="Freeform 25552"/>
            <p:cNvSpPr>
              <a:spLocks/>
            </p:cNvSpPr>
            <p:nvPr/>
          </p:nvSpPr>
          <p:spPr bwMode="auto">
            <a:xfrm>
              <a:off x="2381" y="169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11" name="Freeform 25553"/>
            <p:cNvSpPr>
              <a:spLocks/>
            </p:cNvSpPr>
            <p:nvPr/>
          </p:nvSpPr>
          <p:spPr bwMode="auto">
            <a:xfrm>
              <a:off x="2173" y="1762"/>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sp>
          <p:nvSpPr>
            <p:cNvPr id="8412" name="Freeform 25554"/>
            <p:cNvSpPr>
              <a:spLocks/>
            </p:cNvSpPr>
            <p:nvPr/>
          </p:nvSpPr>
          <p:spPr bwMode="auto">
            <a:xfrm>
              <a:off x="2708" y="1770"/>
              <a:ext cx="8" cy="8"/>
            </a:xfrm>
            <a:custGeom>
              <a:avLst/>
              <a:gdLst>
                <a:gd name="T0" fmla="*/ 4 w 8"/>
                <a:gd name="T1" fmla="*/ 0 h 8"/>
                <a:gd name="T2" fmla="*/ 8 w 8"/>
                <a:gd name="T3" fmla="*/ 4 h 8"/>
                <a:gd name="T4" fmla="*/ 4 w 8"/>
                <a:gd name="T5" fmla="*/ 8 h 8"/>
                <a:gd name="T6" fmla="*/ 0 w 8"/>
                <a:gd name="T7" fmla="*/ 4 h 8"/>
                <a:gd name="T8" fmla="*/ 4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8" y="4"/>
                  </a:lnTo>
                  <a:lnTo>
                    <a:pt x="4" y="8"/>
                  </a:lnTo>
                  <a:lnTo>
                    <a:pt x="0" y="4"/>
                  </a:lnTo>
                  <a:lnTo>
                    <a:pt x="4" y="0"/>
                  </a:lnTo>
                  <a:close/>
                </a:path>
              </a:pathLst>
            </a:custGeom>
            <a:solidFill>
              <a:srgbClr val="000080"/>
            </a:solidFill>
            <a:ln w="6350">
              <a:solidFill>
                <a:srgbClr val="000080"/>
              </a:solidFill>
              <a:round/>
              <a:headEnd/>
              <a:tailEnd/>
            </a:ln>
          </p:spPr>
          <p:txBody>
            <a:bodyPr/>
            <a:lstStyle/>
            <a:p>
              <a:endParaRPr lang="en-US"/>
            </a:p>
          </p:txBody>
        </p:sp>
      </p:grpSp>
      <p:sp>
        <p:nvSpPr>
          <p:cNvPr id="635860" name="Rectangle 25556"/>
          <p:cNvSpPr>
            <a:spLocks noChangeArrowheads="1"/>
          </p:cNvSpPr>
          <p:nvPr/>
        </p:nvSpPr>
        <p:spPr bwMode="auto">
          <a:xfrm>
            <a:off x="1017588" y="4429125"/>
            <a:ext cx="2508250" cy="966788"/>
          </a:xfrm>
          <a:prstGeom prst="rect">
            <a:avLst/>
          </a:prstGeom>
          <a:solidFill>
            <a:srgbClr val="FFFF00">
              <a:alpha val="50195"/>
            </a:srgbClr>
          </a:solid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13% of Operation</a:t>
            </a:r>
          </a:p>
          <a:p>
            <a:pPr eaLnBrk="1" hangingPunct="1"/>
            <a:r>
              <a:rPr lang="en-US" altLang="en-US" sz="1800" b="0" baseline="0"/>
              <a:t>(IPLV = 12%)</a:t>
            </a:r>
          </a:p>
        </p:txBody>
      </p:sp>
      <p:grpSp>
        <p:nvGrpSpPr>
          <p:cNvPr id="6" name="Group 25557"/>
          <p:cNvGrpSpPr>
            <a:grpSpLocks/>
          </p:cNvGrpSpPr>
          <p:nvPr/>
        </p:nvGrpSpPr>
        <p:grpSpPr bwMode="auto">
          <a:xfrm>
            <a:off x="1022350" y="2474913"/>
            <a:ext cx="5008563" cy="2925762"/>
            <a:chOff x="738" y="1747"/>
            <a:chExt cx="2886" cy="1597"/>
          </a:xfrm>
        </p:grpSpPr>
        <p:sp>
          <p:nvSpPr>
            <p:cNvPr id="2071" name="Rectangle 25558"/>
            <p:cNvSpPr>
              <a:spLocks noChangeArrowheads="1"/>
            </p:cNvSpPr>
            <p:nvPr/>
          </p:nvSpPr>
          <p:spPr bwMode="auto">
            <a:xfrm>
              <a:off x="738" y="1747"/>
              <a:ext cx="1440" cy="528"/>
            </a:xfrm>
            <a:prstGeom prst="rect">
              <a:avLst/>
            </a:prstGeom>
            <a:solidFill>
              <a:srgbClr val="FF6600">
                <a:alpha val="5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sp>
          <p:nvSpPr>
            <p:cNvPr id="2072" name="Rectangle 25559"/>
            <p:cNvSpPr>
              <a:spLocks noChangeArrowheads="1"/>
            </p:cNvSpPr>
            <p:nvPr/>
          </p:nvSpPr>
          <p:spPr bwMode="auto">
            <a:xfrm>
              <a:off x="2178" y="1748"/>
              <a:ext cx="1446" cy="1596"/>
            </a:xfrm>
            <a:prstGeom prst="rect">
              <a:avLst/>
            </a:prstGeom>
            <a:solidFill>
              <a:srgbClr val="FF6600">
                <a:alpha val="59999"/>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46% of Operation</a:t>
              </a:r>
            </a:p>
            <a:p>
              <a:pPr eaLnBrk="1" hangingPunct="1"/>
              <a:r>
                <a:rPr lang="en-US" altLang="en-US" sz="1800" b="0" baseline="0"/>
                <a:t>(IPLV = 42%)</a:t>
              </a:r>
            </a:p>
          </p:txBody>
        </p:sp>
      </p:grpSp>
      <p:sp>
        <p:nvSpPr>
          <p:cNvPr id="635864" name="Rectangle 25560"/>
          <p:cNvSpPr>
            <a:spLocks noChangeArrowheads="1"/>
          </p:cNvSpPr>
          <p:nvPr/>
        </p:nvSpPr>
        <p:spPr bwMode="auto">
          <a:xfrm>
            <a:off x="1027113" y="3452813"/>
            <a:ext cx="2493962" cy="973137"/>
          </a:xfrm>
          <a:prstGeom prst="rect">
            <a:avLst/>
          </a:prstGeom>
          <a:solidFill>
            <a:srgbClr val="FFFF00">
              <a:alpha val="50195"/>
            </a:srgbClr>
          </a:solidFill>
          <a:ln>
            <a:noFill/>
          </a:ln>
          <a:extLst>
            <a:ext uri="{91240B29-F687-4F45-9708-019B960494DF}">
              <a14:hiddenLine xmlns:a14="http://schemas.microsoft.com/office/drawing/2010/main" w="19050">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8% of Operation</a:t>
            </a:r>
          </a:p>
          <a:p>
            <a:pPr eaLnBrk="1" hangingPunct="1"/>
            <a:r>
              <a:rPr lang="en-US" altLang="en-US" sz="1800" b="0" baseline="0"/>
              <a:t>(IPLV = 45%)</a:t>
            </a:r>
          </a:p>
        </p:txBody>
      </p:sp>
      <p:grpSp>
        <p:nvGrpSpPr>
          <p:cNvPr id="7" name="Group 25561"/>
          <p:cNvGrpSpPr>
            <a:grpSpLocks/>
          </p:cNvGrpSpPr>
          <p:nvPr/>
        </p:nvGrpSpPr>
        <p:grpSpPr bwMode="auto">
          <a:xfrm>
            <a:off x="1019175" y="1479550"/>
            <a:ext cx="7486650" cy="3921125"/>
            <a:chOff x="642" y="932"/>
            <a:chExt cx="4716" cy="2470"/>
          </a:xfrm>
        </p:grpSpPr>
        <p:sp>
          <p:nvSpPr>
            <p:cNvPr id="2069" name="Rectangle 25562"/>
            <p:cNvSpPr>
              <a:spLocks noChangeArrowheads="1"/>
            </p:cNvSpPr>
            <p:nvPr/>
          </p:nvSpPr>
          <p:spPr bwMode="auto">
            <a:xfrm>
              <a:off x="3790" y="1560"/>
              <a:ext cx="1568" cy="1842"/>
            </a:xfrm>
            <a:prstGeom prst="rect">
              <a:avLst/>
            </a:prstGeom>
            <a:solidFill>
              <a:srgbClr val="FF3300">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1800" b="0" baseline="0"/>
                <a:t>33% of Operation</a:t>
              </a:r>
            </a:p>
            <a:p>
              <a:pPr eaLnBrk="1" hangingPunct="1"/>
              <a:r>
                <a:rPr lang="en-US" altLang="en-US" sz="1800" b="0" baseline="0"/>
                <a:t>(IPLV = 1%)</a:t>
              </a:r>
            </a:p>
          </p:txBody>
        </p:sp>
        <p:sp>
          <p:nvSpPr>
            <p:cNvPr id="2070" name="Rectangle 25563"/>
            <p:cNvSpPr>
              <a:spLocks noChangeArrowheads="1"/>
            </p:cNvSpPr>
            <p:nvPr/>
          </p:nvSpPr>
          <p:spPr bwMode="auto">
            <a:xfrm>
              <a:off x="642" y="932"/>
              <a:ext cx="4714" cy="628"/>
            </a:xfrm>
            <a:prstGeom prst="rect">
              <a:avLst/>
            </a:prstGeom>
            <a:solidFill>
              <a:srgbClr val="FF3300">
                <a:alpha val="50195"/>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endParaRPr lang="en-US" altLang="en-US"/>
            </a:p>
          </p:txBody>
        </p:sp>
      </p:grpSp>
      <p:sp>
        <p:nvSpPr>
          <p:cNvPr id="635868" name="Freeform 25564"/>
          <p:cNvSpPr>
            <a:spLocks/>
          </p:cNvSpPr>
          <p:nvPr/>
        </p:nvSpPr>
        <p:spPr bwMode="auto">
          <a:xfrm>
            <a:off x="1022350" y="4432300"/>
            <a:ext cx="2493963" cy="977900"/>
          </a:xfrm>
          <a:custGeom>
            <a:avLst/>
            <a:gdLst>
              <a:gd name="T0" fmla="*/ 0 w 1469"/>
              <a:gd name="T1" fmla="*/ 0 h 616"/>
              <a:gd name="T2" fmla="*/ 2147483647 w 1469"/>
              <a:gd name="T3" fmla="*/ 0 h 616"/>
              <a:gd name="T4" fmla="*/ 2147483647 w 1469"/>
              <a:gd name="T5" fmla="*/ 2147483647 h 616"/>
              <a:gd name="T6" fmla="*/ 0 60000 65536"/>
              <a:gd name="T7" fmla="*/ 0 60000 65536"/>
              <a:gd name="T8" fmla="*/ 0 60000 65536"/>
              <a:gd name="T9" fmla="*/ 0 w 1469"/>
              <a:gd name="T10" fmla="*/ 0 h 616"/>
              <a:gd name="T11" fmla="*/ 1469 w 1469"/>
              <a:gd name="T12" fmla="*/ 616 h 616"/>
            </a:gdLst>
            <a:ahLst/>
            <a:cxnLst>
              <a:cxn ang="T6">
                <a:pos x="T0" y="T1"/>
              </a:cxn>
              <a:cxn ang="T7">
                <a:pos x="T2" y="T3"/>
              </a:cxn>
              <a:cxn ang="T8">
                <a:pos x="T4" y="T5"/>
              </a:cxn>
            </a:cxnLst>
            <a:rect l="T9" t="T10" r="T11" b="T12"/>
            <a:pathLst>
              <a:path w="1469" h="616">
                <a:moveTo>
                  <a:pt x="0" y="0"/>
                </a:moveTo>
                <a:lnTo>
                  <a:pt x="1469" y="0"/>
                </a:lnTo>
                <a:lnTo>
                  <a:pt x="1468" y="616"/>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5869" name="Freeform 25565"/>
          <p:cNvSpPr>
            <a:spLocks/>
          </p:cNvSpPr>
          <p:nvPr/>
        </p:nvSpPr>
        <p:spPr bwMode="auto">
          <a:xfrm>
            <a:off x="1020763" y="3449638"/>
            <a:ext cx="2493962" cy="989012"/>
          </a:xfrm>
          <a:custGeom>
            <a:avLst/>
            <a:gdLst>
              <a:gd name="T0" fmla="*/ 0 w 1469"/>
              <a:gd name="T1" fmla="*/ 0 h 623"/>
              <a:gd name="T2" fmla="*/ 2147483647 w 1469"/>
              <a:gd name="T3" fmla="*/ 0 h 623"/>
              <a:gd name="T4" fmla="*/ 2147483647 w 1469"/>
              <a:gd name="T5" fmla="*/ 2147483647 h 623"/>
              <a:gd name="T6" fmla="*/ 0 60000 65536"/>
              <a:gd name="T7" fmla="*/ 0 60000 65536"/>
              <a:gd name="T8" fmla="*/ 0 60000 65536"/>
              <a:gd name="T9" fmla="*/ 0 w 1469"/>
              <a:gd name="T10" fmla="*/ 0 h 623"/>
              <a:gd name="T11" fmla="*/ 1469 w 1469"/>
              <a:gd name="T12" fmla="*/ 623 h 623"/>
            </a:gdLst>
            <a:ahLst/>
            <a:cxnLst>
              <a:cxn ang="T6">
                <a:pos x="T0" y="T1"/>
              </a:cxn>
              <a:cxn ang="T7">
                <a:pos x="T2" y="T3"/>
              </a:cxn>
              <a:cxn ang="T8">
                <a:pos x="T4" y="T5"/>
              </a:cxn>
            </a:cxnLst>
            <a:rect l="T9" t="T10" r="T11" b="T12"/>
            <a:pathLst>
              <a:path w="1469" h="623">
                <a:moveTo>
                  <a:pt x="0" y="0"/>
                </a:moveTo>
                <a:lnTo>
                  <a:pt x="1469" y="0"/>
                </a:lnTo>
                <a:lnTo>
                  <a:pt x="1469" y="623"/>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5870" name="Freeform 25566"/>
          <p:cNvSpPr>
            <a:spLocks/>
          </p:cNvSpPr>
          <p:nvPr/>
        </p:nvSpPr>
        <p:spPr bwMode="auto">
          <a:xfrm>
            <a:off x="1028700" y="2478088"/>
            <a:ext cx="4994275" cy="2922587"/>
          </a:xfrm>
          <a:custGeom>
            <a:avLst/>
            <a:gdLst>
              <a:gd name="T0" fmla="*/ 0 w 2942"/>
              <a:gd name="T1" fmla="*/ 0 h 1841"/>
              <a:gd name="T2" fmla="*/ 2147483647 w 2942"/>
              <a:gd name="T3" fmla="*/ 0 h 1841"/>
              <a:gd name="T4" fmla="*/ 2147483647 w 2942"/>
              <a:gd name="T5" fmla="*/ 2147483647 h 1841"/>
              <a:gd name="T6" fmla="*/ 0 60000 65536"/>
              <a:gd name="T7" fmla="*/ 0 60000 65536"/>
              <a:gd name="T8" fmla="*/ 0 60000 65536"/>
              <a:gd name="T9" fmla="*/ 0 w 2942"/>
              <a:gd name="T10" fmla="*/ 0 h 1841"/>
              <a:gd name="T11" fmla="*/ 2942 w 2942"/>
              <a:gd name="T12" fmla="*/ 1841 h 1841"/>
            </a:gdLst>
            <a:ahLst/>
            <a:cxnLst>
              <a:cxn ang="T6">
                <a:pos x="T0" y="T1"/>
              </a:cxn>
              <a:cxn ang="T7">
                <a:pos x="T2" y="T3"/>
              </a:cxn>
              <a:cxn ang="T8">
                <a:pos x="T4" y="T5"/>
              </a:cxn>
            </a:cxnLst>
            <a:rect l="T9" t="T10" r="T11" b="T12"/>
            <a:pathLst>
              <a:path w="2942" h="1841">
                <a:moveTo>
                  <a:pt x="0" y="0"/>
                </a:moveTo>
                <a:lnTo>
                  <a:pt x="2942" y="0"/>
                </a:lnTo>
                <a:lnTo>
                  <a:pt x="2940" y="1841"/>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5871" name="Freeform 25567"/>
          <p:cNvSpPr>
            <a:spLocks/>
          </p:cNvSpPr>
          <p:nvPr/>
        </p:nvSpPr>
        <p:spPr bwMode="auto">
          <a:xfrm>
            <a:off x="1025525" y="1485900"/>
            <a:ext cx="7493000" cy="3908425"/>
          </a:xfrm>
          <a:custGeom>
            <a:avLst/>
            <a:gdLst>
              <a:gd name="T0" fmla="*/ 0 w 4720"/>
              <a:gd name="T1" fmla="*/ 0 h 2462"/>
              <a:gd name="T2" fmla="*/ 2147483647 w 4720"/>
              <a:gd name="T3" fmla="*/ 0 h 2462"/>
              <a:gd name="T4" fmla="*/ 2147483647 w 4720"/>
              <a:gd name="T5" fmla="*/ 2147483647 h 2462"/>
              <a:gd name="T6" fmla="*/ 0 60000 65536"/>
              <a:gd name="T7" fmla="*/ 0 60000 65536"/>
              <a:gd name="T8" fmla="*/ 0 60000 65536"/>
              <a:gd name="T9" fmla="*/ 0 w 4720"/>
              <a:gd name="T10" fmla="*/ 0 h 2462"/>
              <a:gd name="T11" fmla="*/ 4720 w 4720"/>
              <a:gd name="T12" fmla="*/ 2462 h 2462"/>
            </a:gdLst>
            <a:ahLst/>
            <a:cxnLst>
              <a:cxn ang="T6">
                <a:pos x="T0" y="T1"/>
              </a:cxn>
              <a:cxn ang="T7">
                <a:pos x="T2" y="T3"/>
              </a:cxn>
              <a:cxn ang="T8">
                <a:pos x="T4" y="T5"/>
              </a:cxn>
            </a:cxnLst>
            <a:rect l="T9" t="T10" r="T11" b="T12"/>
            <a:pathLst>
              <a:path w="4720" h="2462">
                <a:moveTo>
                  <a:pt x="0" y="0"/>
                </a:moveTo>
                <a:lnTo>
                  <a:pt x="4717" y="0"/>
                </a:lnTo>
                <a:lnTo>
                  <a:pt x="4720" y="2462"/>
                </a:lnTo>
              </a:path>
            </a:pathLst>
          </a:custGeom>
          <a:noFill/>
          <a:ln w="222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87" name="Rounded Rectangle 9486"/>
          <p:cNvSpPr/>
          <p:nvPr/>
        </p:nvSpPr>
        <p:spPr bwMode="auto">
          <a:xfrm>
            <a:off x="161925" y="61468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a:defRPr/>
            </a:pPr>
            <a:r>
              <a:rPr lang="ru-RU" b="1" dirty="0">
                <a:solidFill>
                  <a:schemeClr val="bg1"/>
                </a:solidFill>
              </a:rPr>
              <a:t>В каком режиме работают ваши </a:t>
            </a:r>
            <a:r>
              <a:rPr lang="ru-RU" b="1" dirty="0" err="1">
                <a:solidFill>
                  <a:schemeClr val="bg1"/>
                </a:solidFill>
              </a:rPr>
              <a:t>чиллеры</a:t>
            </a:r>
            <a:r>
              <a:rPr lang="en-US" b="1" dirty="0">
                <a:solidFill>
                  <a:schemeClr val="bg1"/>
                </a:solidFill>
              </a:rPr>
              <a:t>?</a:t>
            </a:r>
          </a:p>
        </p:txBody>
      </p:sp>
      <p:sp>
        <p:nvSpPr>
          <p:cNvPr id="2068" name="Footer Placeholder 4"/>
          <p:cNvSpPr txBox="1">
            <a:spLocks/>
          </p:cNvSpPr>
          <p:nvPr/>
        </p:nvSpPr>
        <p:spPr bwMode="auto">
          <a:xfrm>
            <a:off x="2600325" y="6592888"/>
            <a:ext cx="3962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400" b="1" baseline="-25000">
                <a:solidFill>
                  <a:schemeClr val="tx1"/>
                </a:solidFill>
                <a:latin typeface="Arial" pitchFamily="34" charset="0"/>
              </a:defRPr>
            </a:lvl1pPr>
            <a:lvl2pPr marL="742950" indent="-285750" eaLnBrk="0" hangingPunct="0">
              <a:defRPr sz="2400" b="1" baseline="-25000">
                <a:solidFill>
                  <a:schemeClr val="tx1"/>
                </a:solidFill>
                <a:latin typeface="Arial" pitchFamily="34" charset="0"/>
              </a:defRPr>
            </a:lvl2pPr>
            <a:lvl3pPr marL="1143000" indent="-228600" eaLnBrk="0" hangingPunct="0">
              <a:defRPr sz="2400" b="1" baseline="-25000">
                <a:solidFill>
                  <a:schemeClr val="tx1"/>
                </a:solidFill>
                <a:latin typeface="Arial" pitchFamily="34" charset="0"/>
              </a:defRPr>
            </a:lvl3pPr>
            <a:lvl4pPr marL="1600200" indent="-228600" eaLnBrk="0" hangingPunct="0">
              <a:defRPr sz="2400" b="1" baseline="-25000">
                <a:solidFill>
                  <a:schemeClr val="tx1"/>
                </a:solidFill>
                <a:latin typeface="Arial" pitchFamily="34" charset="0"/>
              </a:defRPr>
            </a:lvl4pPr>
            <a:lvl5pPr marL="2057400" indent="-228600" eaLnBrk="0" hangingPunct="0">
              <a:defRPr sz="2400" b="1" baseline="-25000">
                <a:solidFill>
                  <a:schemeClr val="tx1"/>
                </a:solidFill>
                <a:latin typeface="Arial" pitchFamily="34" charset="0"/>
              </a:defRPr>
            </a:lvl5pPr>
            <a:lvl6pPr marL="2514600" indent="-228600" algn="ctr" eaLnBrk="0" fontAlgn="base" hangingPunct="0">
              <a:spcBef>
                <a:spcPct val="0"/>
              </a:spcBef>
              <a:spcAft>
                <a:spcPct val="0"/>
              </a:spcAft>
              <a:defRPr sz="2400" b="1" baseline="-25000">
                <a:solidFill>
                  <a:schemeClr val="tx1"/>
                </a:solidFill>
                <a:latin typeface="Arial" pitchFamily="34" charset="0"/>
              </a:defRPr>
            </a:lvl6pPr>
            <a:lvl7pPr marL="2971800" indent="-228600" algn="ctr" eaLnBrk="0" fontAlgn="base" hangingPunct="0">
              <a:spcBef>
                <a:spcPct val="0"/>
              </a:spcBef>
              <a:spcAft>
                <a:spcPct val="0"/>
              </a:spcAft>
              <a:defRPr sz="2400" b="1" baseline="-25000">
                <a:solidFill>
                  <a:schemeClr val="tx1"/>
                </a:solidFill>
                <a:latin typeface="Arial" pitchFamily="34" charset="0"/>
              </a:defRPr>
            </a:lvl7pPr>
            <a:lvl8pPr marL="3429000" indent="-228600" algn="ctr" eaLnBrk="0" fontAlgn="base" hangingPunct="0">
              <a:spcBef>
                <a:spcPct val="0"/>
              </a:spcBef>
              <a:spcAft>
                <a:spcPct val="0"/>
              </a:spcAft>
              <a:defRPr sz="2400" b="1" baseline="-25000">
                <a:solidFill>
                  <a:schemeClr val="tx1"/>
                </a:solidFill>
                <a:latin typeface="Arial" pitchFamily="34" charset="0"/>
              </a:defRPr>
            </a:lvl8pPr>
            <a:lvl9pPr marL="3886200" indent="-228600" algn="ctr" eaLnBrk="0" fontAlgn="base" hangingPunct="0">
              <a:spcBef>
                <a:spcPct val="0"/>
              </a:spcBef>
              <a:spcAft>
                <a:spcPct val="0"/>
              </a:spcAft>
              <a:defRPr sz="2400" b="1" baseline="-25000">
                <a:solidFill>
                  <a:schemeClr val="tx1"/>
                </a:solidFill>
                <a:latin typeface="Arial" pitchFamily="34" charset="0"/>
              </a:defRPr>
            </a:lvl9pPr>
          </a:lstStyle>
          <a:p>
            <a:pPr eaLnBrk="1" hangingPunct="1"/>
            <a:r>
              <a:rPr lang="en-US" altLang="en-US" sz="900" baseline="0">
                <a:solidFill>
                  <a:srgbClr val="D9D9D9"/>
                </a:solidFill>
                <a:cs typeface="Arial" pitchFamily="34" charset="0"/>
              </a:rPr>
              <a:t>CONFIDENTIAL AND PROPRIETARY INFORMATION OF TRANE</a:t>
            </a:r>
          </a:p>
        </p:txBody>
      </p:sp>
    </p:spTree>
    <p:extLst>
      <p:ext uri="{BB962C8B-B14F-4D97-AF65-F5344CB8AC3E}">
        <p14:creationId xmlns:p14="http://schemas.microsoft.com/office/powerpoint/2010/main" val="285444172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586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5868"/>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3586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3586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35870"/>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358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5860" grpId="0" animBg="1"/>
      <p:bldP spid="635864" grpId="0" animBg="1"/>
      <p:bldP spid="635868" grpId="0" animBg="1"/>
      <p:bldP spid="635869" grpId="0" animBg="1"/>
      <p:bldP spid="635870" grpId="0" animBg="1"/>
      <p:bldP spid="63587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ChangeArrowheads="1"/>
          </p:cNvSpPr>
          <p:nvPr/>
        </p:nvSpPr>
        <p:spPr bwMode="auto">
          <a:xfrm>
            <a:off x="228600" y="0"/>
            <a:ext cx="6781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r>
              <a:rPr lang="en-US" altLang="en-US" sz="2800" b="1" dirty="0"/>
              <a:t>IPLV/NPLV </a:t>
            </a:r>
            <a:r>
              <a:rPr lang="ru-RU" altLang="en-US" sz="2800" b="1" dirty="0" smtClean="0"/>
              <a:t>Хорошо или плохо</a:t>
            </a:r>
            <a:r>
              <a:rPr lang="en-US" altLang="en-US" sz="2800" b="1" dirty="0" smtClean="0"/>
              <a:t>?</a:t>
            </a:r>
            <a:endParaRPr lang="en-US" altLang="en-US" sz="2800" b="1" dirty="0"/>
          </a:p>
        </p:txBody>
      </p:sp>
      <p:sp>
        <p:nvSpPr>
          <p:cNvPr id="45060" name="Rectangle 7"/>
          <p:cNvSpPr>
            <a:spLocks noGrp="1" noChangeArrowheads="1"/>
          </p:cNvSpPr>
          <p:nvPr>
            <p:ph type="body" idx="1"/>
          </p:nvPr>
        </p:nvSpPr>
        <p:spPr>
          <a:xfrm>
            <a:off x="152400" y="762000"/>
            <a:ext cx="8839200" cy="4572000"/>
          </a:xfrm>
        </p:spPr>
        <p:txBody>
          <a:bodyPr/>
          <a:lstStyle/>
          <a:p>
            <a:pPr>
              <a:buFontTx/>
              <a:buChar char="•"/>
            </a:pPr>
            <a:r>
              <a:rPr lang="en-US" altLang="en-US" dirty="0" smtClean="0"/>
              <a:t>IPLV (</a:t>
            </a:r>
            <a:r>
              <a:rPr lang="ru-RU" altLang="en-US" dirty="0" smtClean="0"/>
              <a:t>вместе с </a:t>
            </a:r>
            <a:r>
              <a:rPr lang="ru-RU" altLang="en-US" dirty="0" err="1" smtClean="0"/>
              <a:t>коэф</a:t>
            </a:r>
            <a:r>
              <a:rPr lang="ru-RU" altLang="en-US" dirty="0" smtClean="0"/>
              <a:t>.</a:t>
            </a:r>
            <a:r>
              <a:rPr lang="en-US" altLang="en-US" dirty="0" smtClean="0"/>
              <a:t>EER) </a:t>
            </a:r>
            <a:r>
              <a:rPr lang="ru-RU" altLang="en-US" dirty="0" smtClean="0"/>
              <a:t>хорошо использовать при определении минимальных требований к эффективности, как при </a:t>
            </a:r>
            <a:r>
              <a:rPr lang="en-US" altLang="en-US" i="1" dirty="0" smtClean="0"/>
              <a:t>ASHRAE </a:t>
            </a:r>
            <a:r>
              <a:rPr lang="en-US" altLang="en-US" i="1" dirty="0" smtClean="0"/>
              <a:t>90.1</a:t>
            </a:r>
          </a:p>
          <a:p>
            <a:pPr lvl="1"/>
            <a:r>
              <a:rPr lang="ru-RU" altLang="en-US" sz="1600" i="1" dirty="0" smtClean="0"/>
              <a:t>Работа при полной нагрузке определяет максимальное потребление энергии, влияющее  на расчёт коммунальных платежей и неизбежное изменение цены. </a:t>
            </a:r>
            <a:endParaRPr lang="en-US" altLang="en-US" sz="1600" i="1" dirty="0" smtClean="0"/>
          </a:p>
          <a:p>
            <a:pPr lvl="1"/>
            <a:r>
              <a:rPr lang="ru-RU" altLang="en-US" sz="1600" i="1" dirty="0" smtClean="0"/>
              <a:t>Работа при частичной нагрузке снижает потребление энергии</a:t>
            </a:r>
            <a:endParaRPr lang="en-US" altLang="en-US" sz="1600" i="1" dirty="0" smtClean="0"/>
          </a:p>
          <a:p>
            <a:pPr>
              <a:buFontTx/>
              <a:buChar char="•"/>
            </a:pPr>
            <a:r>
              <a:rPr lang="en-US" altLang="en-US" dirty="0" smtClean="0"/>
              <a:t>IPLV </a:t>
            </a:r>
            <a:r>
              <a:rPr lang="ru-RU" altLang="en-US" dirty="0" smtClean="0"/>
              <a:t>плохо использовать при</a:t>
            </a:r>
            <a:r>
              <a:rPr lang="en-US" altLang="en-US" dirty="0" smtClean="0"/>
              <a:t>:</a:t>
            </a:r>
            <a:endParaRPr lang="en-US" altLang="en-US" dirty="0" smtClean="0"/>
          </a:p>
          <a:p>
            <a:pPr lvl="1">
              <a:lnSpc>
                <a:spcPts val="1700"/>
              </a:lnSpc>
            </a:pPr>
            <a:r>
              <a:rPr lang="ru-RU" altLang="en-US" sz="1600" i="1" dirty="0" smtClean="0"/>
              <a:t>Программах по оценке энергетической эффективности</a:t>
            </a:r>
            <a:endParaRPr lang="en-US" altLang="en-US" sz="1600" i="1" dirty="0" smtClean="0"/>
          </a:p>
          <a:p>
            <a:pPr lvl="1">
              <a:lnSpc>
                <a:spcPts val="1700"/>
              </a:lnSpc>
            </a:pPr>
            <a:r>
              <a:rPr lang="ru-RU" altLang="en-US" sz="1600" i="1" dirty="0" smtClean="0"/>
              <a:t>Точном определении энергопотребления чиллера </a:t>
            </a:r>
          </a:p>
          <a:p>
            <a:pPr marL="225425" lvl="1" indent="0">
              <a:lnSpc>
                <a:spcPts val="1700"/>
              </a:lnSpc>
              <a:buNone/>
            </a:pPr>
            <a:r>
              <a:rPr lang="ru-RU" altLang="en-US" sz="1600" i="1" dirty="0" smtClean="0"/>
              <a:t>     во всей системе </a:t>
            </a:r>
            <a:endParaRPr lang="en-US" altLang="en-US" sz="1600" i="1" dirty="0" smtClean="0"/>
          </a:p>
          <a:p>
            <a:pPr lvl="1">
              <a:lnSpc>
                <a:spcPts val="1700"/>
              </a:lnSpc>
            </a:pPr>
            <a:r>
              <a:rPr lang="ru-RU" altLang="en-US" sz="1600" i="1" dirty="0" smtClean="0"/>
              <a:t>Расчёте окупаемости системы</a:t>
            </a:r>
            <a:endParaRPr lang="en-US" altLang="en-US" sz="1600" i="1" dirty="0" smtClean="0"/>
          </a:p>
          <a:p>
            <a:pPr lvl="1">
              <a:lnSpc>
                <a:spcPts val="1700"/>
              </a:lnSpc>
            </a:pPr>
            <a:r>
              <a:rPr lang="ru-RU" altLang="en-US" sz="1600" i="1" dirty="0" smtClean="0"/>
              <a:t>Сравнении</a:t>
            </a:r>
            <a:r>
              <a:rPr lang="en-US" altLang="en-US" sz="1600" i="1" dirty="0" smtClean="0"/>
              <a:t> VSD</a:t>
            </a:r>
            <a:r>
              <a:rPr lang="ru-RU" altLang="en-US" sz="1600" i="1" dirty="0" smtClean="0"/>
              <a:t> чиллеров </a:t>
            </a:r>
          </a:p>
          <a:p>
            <a:pPr marL="225425" lvl="1" indent="0">
              <a:lnSpc>
                <a:spcPts val="1700"/>
              </a:lnSpc>
              <a:buNone/>
            </a:pPr>
            <a:r>
              <a:rPr lang="ru-RU" altLang="en-US" sz="1600" i="1" dirty="0"/>
              <a:t> </a:t>
            </a:r>
            <a:r>
              <a:rPr lang="ru-RU" altLang="en-US" sz="1600" i="1" dirty="0" smtClean="0"/>
              <a:t>  </a:t>
            </a:r>
            <a:r>
              <a:rPr lang="ru-RU" altLang="en-US" sz="1600" i="1" dirty="0" smtClean="0"/>
              <a:t>с чиллерами без </a:t>
            </a:r>
            <a:r>
              <a:rPr lang="en-US" altLang="en-US" sz="1600" i="1" dirty="0" smtClean="0"/>
              <a:t>VSD </a:t>
            </a:r>
            <a:r>
              <a:rPr lang="en-US" altLang="en-US" sz="1600" i="1" dirty="0" smtClean="0"/>
              <a:t>chillers</a:t>
            </a:r>
          </a:p>
          <a:p>
            <a:endParaRPr lang="en-US" altLang="en-US" dirty="0" smtClean="0"/>
          </a:p>
        </p:txBody>
      </p:sp>
      <p:pic>
        <p:nvPicPr>
          <p:cNvPr id="6" name="Picture 7" descr="ASHRAE-Logo"/>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209800" y="4862513"/>
            <a:ext cx="606425"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pic>
      <p:sp>
        <p:nvSpPr>
          <p:cNvPr id="9" name="Title 1"/>
          <p:cNvSpPr txBox="1">
            <a:spLocks/>
          </p:cNvSpPr>
          <p:nvPr/>
        </p:nvSpPr>
        <p:spPr>
          <a:xfrm>
            <a:off x="533400" y="4374357"/>
            <a:ext cx="8305800" cy="609600"/>
          </a:xfrm>
          <a:prstGeom prst="rect">
            <a:avLst/>
          </a:prstGeom>
        </p:spPr>
        <p:txBody>
          <a:bodyPr/>
          <a:lstStyle/>
          <a:p>
            <a:pPr eaLnBrk="0" hangingPunct="0">
              <a:defRPr/>
            </a:pPr>
            <a:r>
              <a:rPr lang="en-US" sz="2400" b="1" kern="0" dirty="0" smtClean="0">
                <a:latin typeface="+mj-lt"/>
                <a:ea typeface="+mj-ea"/>
                <a:cs typeface="+mj-cs"/>
              </a:rPr>
              <a:t>ASHRAE </a:t>
            </a:r>
            <a:r>
              <a:rPr lang="en-US" sz="2400" b="1" kern="0" dirty="0">
                <a:latin typeface="+mj-lt"/>
                <a:ea typeface="+mj-ea"/>
                <a:cs typeface="+mj-cs"/>
              </a:rPr>
              <a:t>Journal </a:t>
            </a:r>
            <a:endParaRPr lang="en-US" sz="2400" b="1" kern="0" dirty="0" smtClean="0">
              <a:latin typeface="+mj-lt"/>
              <a:ea typeface="+mj-ea"/>
              <a:cs typeface="+mj-cs"/>
            </a:endParaRPr>
          </a:p>
        </p:txBody>
      </p:sp>
      <p:sp>
        <p:nvSpPr>
          <p:cNvPr id="10" name="Title 1"/>
          <p:cNvSpPr txBox="1">
            <a:spLocks/>
          </p:cNvSpPr>
          <p:nvPr/>
        </p:nvSpPr>
        <p:spPr>
          <a:xfrm>
            <a:off x="533400" y="4755357"/>
            <a:ext cx="1905000" cy="381000"/>
          </a:xfrm>
          <a:prstGeom prst="rect">
            <a:avLst/>
          </a:prstGeom>
        </p:spPr>
        <p:txBody>
          <a:bodyPr/>
          <a:lstStyle/>
          <a:p>
            <a:pPr eaLnBrk="0" hangingPunct="0">
              <a:defRPr/>
            </a:pPr>
            <a:r>
              <a:rPr lang="en-US" sz="1400" b="1" kern="0" dirty="0">
                <a:latin typeface="+mj-lt"/>
                <a:ea typeface="+mj-ea"/>
                <a:cs typeface="+mj-cs"/>
              </a:rPr>
              <a:t>December 2009</a:t>
            </a:r>
          </a:p>
        </p:txBody>
      </p:sp>
      <p:pic>
        <p:nvPicPr>
          <p:cNvPr id="11" name="Picture 19"/>
          <p:cNvPicPr>
            <a:picLocks noChangeAspect="1" noChangeArrowheads="1"/>
          </p:cNvPicPr>
          <p:nvPr/>
        </p:nvPicPr>
        <p:blipFill>
          <a:blip r:embed="rId4"/>
          <a:srcRect/>
          <a:stretch>
            <a:fillRect/>
          </a:stretch>
        </p:blipFill>
        <p:spPr bwMode="auto">
          <a:xfrm>
            <a:off x="7507986" y="2476500"/>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2" name="Picture 18"/>
          <p:cNvPicPr>
            <a:picLocks noChangeAspect="1" noChangeArrowheads="1"/>
          </p:cNvPicPr>
          <p:nvPr/>
        </p:nvPicPr>
        <p:blipFill>
          <a:blip r:embed="rId5"/>
          <a:srcRect/>
          <a:stretch>
            <a:fillRect/>
          </a:stretch>
        </p:blipFill>
        <p:spPr bwMode="auto">
          <a:xfrm>
            <a:off x="7010400" y="2736057"/>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3" name="Picture 17"/>
          <p:cNvPicPr>
            <a:picLocks noChangeAspect="1" noChangeArrowheads="1"/>
          </p:cNvPicPr>
          <p:nvPr/>
        </p:nvPicPr>
        <p:blipFill>
          <a:blip r:embed="rId6"/>
          <a:srcRect/>
          <a:stretch>
            <a:fillRect/>
          </a:stretch>
        </p:blipFill>
        <p:spPr bwMode="auto">
          <a:xfrm>
            <a:off x="6762620" y="2949102"/>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4" name="Picture 15"/>
          <p:cNvPicPr>
            <a:picLocks noChangeAspect="1" noChangeArrowheads="1"/>
          </p:cNvPicPr>
          <p:nvPr/>
        </p:nvPicPr>
        <p:blipFill>
          <a:blip r:embed="rId7"/>
          <a:srcRect/>
          <a:stretch>
            <a:fillRect/>
          </a:stretch>
        </p:blipFill>
        <p:spPr bwMode="auto">
          <a:xfrm>
            <a:off x="6175975" y="3174423"/>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5" name="Picture 14"/>
          <p:cNvPicPr>
            <a:picLocks noChangeAspect="1" noChangeArrowheads="1"/>
          </p:cNvPicPr>
          <p:nvPr/>
        </p:nvPicPr>
        <p:blipFill>
          <a:blip r:embed="rId8"/>
          <a:srcRect/>
          <a:stretch>
            <a:fillRect/>
          </a:stretch>
        </p:blipFill>
        <p:spPr bwMode="auto">
          <a:xfrm>
            <a:off x="6001175" y="3430979"/>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6" name="Picture 13"/>
          <p:cNvPicPr>
            <a:picLocks noChangeAspect="1" noChangeArrowheads="1"/>
          </p:cNvPicPr>
          <p:nvPr/>
        </p:nvPicPr>
        <p:blipFill>
          <a:blip r:embed="rId9"/>
          <a:srcRect/>
          <a:stretch>
            <a:fillRect/>
          </a:stretch>
        </p:blipFill>
        <p:spPr bwMode="auto">
          <a:xfrm>
            <a:off x="5514230" y="3695700"/>
            <a:ext cx="1522889" cy="201930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7" name="Picture 12"/>
          <p:cNvPicPr>
            <a:picLocks noChangeAspect="1" noChangeArrowheads="1"/>
          </p:cNvPicPr>
          <p:nvPr/>
        </p:nvPicPr>
        <p:blipFill>
          <a:blip r:embed="rId10"/>
          <a:srcRect/>
          <a:stretch>
            <a:fillRect/>
          </a:stretch>
        </p:blipFill>
        <p:spPr bwMode="auto">
          <a:xfrm>
            <a:off x="5069774" y="4070350"/>
            <a:ext cx="1522889" cy="2016496"/>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pic>
        <p:nvPicPr>
          <p:cNvPr id="18" name="Picture 11"/>
          <p:cNvPicPr>
            <a:picLocks noChangeAspect="1" noChangeArrowheads="1"/>
          </p:cNvPicPr>
          <p:nvPr/>
        </p:nvPicPr>
        <p:blipFill>
          <a:blip r:embed="rId11"/>
          <a:srcRect/>
          <a:stretch>
            <a:fillRect/>
          </a:stretch>
        </p:blipFill>
        <p:spPr bwMode="auto">
          <a:xfrm>
            <a:off x="3619500" y="4018335"/>
            <a:ext cx="2099397" cy="2783730"/>
          </a:xfrm>
          <a:prstGeom prst="rect">
            <a:avLst/>
          </a:prstGeom>
          <a:noFill/>
          <a:ln w="19050">
            <a:solidFill>
              <a:srgbClr val="0070C0"/>
            </a:solidFill>
            <a:miter lim="800000"/>
            <a:headEnd/>
            <a:tailEnd/>
          </a:ln>
          <a:effectLst>
            <a:outerShdw blurRad="50800" dist="76200" dir="2700000" algn="tl" rotWithShape="0">
              <a:prstClr val="black">
                <a:alpha val="40000"/>
              </a:prstClr>
            </a:outerShdw>
          </a:effectLst>
        </p:spPr>
      </p:pic>
      <p:sp>
        <p:nvSpPr>
          <p:cNvPr id="5" name="Rounded Rectangle 4"/>
          <p:cNvSpPr/>
          <p:nvPr/>
        </p:nvSpPr>
        <p:spPr bwMode="auto">
          <a:xfrm>
            <a:off x="152400" y="5715000"/>
            <a:ext cx="8839200" cy="7620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1" hangingPunct="1"/>
            <a:r>
              <a:rPr lang="ru-RU" altLang="en-US" sz="2400" b="1" dirty="0" smtClean="0">
                <a:solidFill>
                  <a:schemeClr val="bg1"/>
                </a:solidFill>
              </a:rPr>
              <a:t>В любом случае</a:t>
            </a:r>
            <a:r>
              <a:rPr lang="en-US" altLang="en-US" sz="2400" b="1" dirty="0" smtClean="0">
                <a:solidFill>
                  <a:schemeClr val="bg1"/>
                </a:solidFill>
              </a:rPr>
              <a:t> </a:t>
            </a:r>
            <a:r>
              <a:rPr lang="en-US" altLang="en-US" sz="2400" b="1" dirty="0">
                <a:solidFill>
                  <a:schemeClr val="bg1"/>
                </a:solidFill>
              </a:rPr>
              <a:t>– </a:t>
            </a:r>
            <a:r>
              <a:rPr lang="ru-RU" altLang="en-US" sz="2400" b="1" dirty="0" smtClean="0">
                <a:solidFill>
                  <a:schemeClr val="bg1"/>
                </a:solidFill>
              </a:rPr>
              <a:t>это всего лишь оценочный критерий</a:t>
            </a:r>
            <a:endParaRPr lang="en-US" altLang="en-US" sz="2400" b="1" dirty="0">
              <a:solidFill>
                <a:schemeClr val="bg1"/>
              </a:solidFill>
            </a:endParaRPr>
          </a:p>
          <a:p>
            <a:pPr algn="ctr" eaLnBrk="1" hangingPunct="1"/>
            <a:r>
              <a:rPr lang="ru-RU" altLang="en-US" sz="2000" b="1" dirty="0" smtClean="0">
                <a:solidFill>
                  <a:schemeClr val="bg1"/>
                </a:solidFill>
              </a:rPr>
              <a:t>Необходим полный анализ работы машины по часам</a:t>
            </a:r>
            <a:endParaRPr lang="en-US" sz="2000" b="1" baseline="0" dirty="0">
              <a:solidFill>
                <a:schemeClr val="bg1"/>
              </a:solidFill>
            </a:endParaRPr>
          </a:p>
        </p:txBody>
      </p:sp>
    </p:spTree>
    <p:extLst>
      <p:ext uri="{BB962C8B-B14F-4D97-AF65-F5344CB8AC3E}">
        <p14:creationId xmlns:p14="http://schemas.microsoft.com/office/powerpoint/2010/main" val="4194264382"/>
      </p:ext>
    </p:extLst>
  </p:cSld>
  <p:clrMapOvr>
    <a:masterClrMapping/>
  </p:clrMapOvr>
  <p:transition>
    <p:wipe dir="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1"/>
          <p:cNvSpPr>
            <a:spLocks noGrp="1"/>
          </p:cNvSpPr>
          <p:nvPr>
            <p:ph type="title"/>
          </p:nvPr>
        </p:nvSpPr>
        <p:spPr/>
        <p:txBody>
          <a:bodyPr/>
          <a:lstStyle/>
          <a:p>
            <a:pPr eaLnBrk="1" hangingPunct="1"/>
            <a:r>
              <a:rPr lang="en-US" smtClean="0">
                <a:latin typeface="Arial" charset="0"/>
                <a:cs typeface="Arial" charset="0"/>
              </a:rPr>
              <a:t>The Chilled Water Experts</a:t>
            </a:r>
          </a:p>
        </p:txBody>
      </p:sp>
      <p:pic>
        <p:nvPicPr>
          <p:cNvPr id="33795" name="Picture 70" descr="System_image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1963" y="2473325"/>
            <a:ext cx="3883025" cy="229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09"/>
          <p:cNvGrpSpPr>
            <a:grpSpLocks/>
          </p:cNvGrpSpPr>
          <p:nvPr/>
        </p:nvGrpSpPr>
        <p:grpSpPr bwMode="auto">
          <a:xfrm>
            <a:off x="3802063" y="809625"/>
            <a:ext cx="1785937" cy="1776413"/>
            <a:chOff x="2395" y="510"/>
            <a:chExt cx="1125" cy="1119"/>
          </a:xfrm>
        </p:grpSpPr>
        <p:pic>
          <p:nvPicPr>
            <p:cNvPr id="33829" name="Picture 76" descr="servic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58" y="510"/>
              <a:ext cx="813" cy="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30" name="Rectangle 79"/>
            <p:cNvSpPr>
              <a:spLocks noChangeArrowheads="1"/>
            </p:cNvSpPr>
            <p:nvPr/>
          </p:nvSpPr>
          <p:spPr bwMode="auto">
            <a:xfrm>
              <a:off x="2395" y="1164"/>
              <a:ext cx="1125"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Поддержка на стадии дизайна и реализации</a:t>
              </a:r>
              <a:endParaRPr lang="en-US" sz="1400" b="1" dirty="0">
                <a:solidFill>
                  <a:srgbClr val="000000"/>
                </a:solidFill>
              </a:endParaRPr>
            </a:p>
          </p:txBody>
        </p:sp>
      </p:grpSp>
      <p:grpSp>
        <p:nvGrpSpPr>
          <p:cNvPr id="3" name="Group 110"/>
          <p:cNvGrpSpPr>
            <a:grpSpLocks/>
          </p:cNvGrpSpPr>
          <p:nvPr/>
        </p:nvGrpSpPr>
        <p:grpSpPr bwMode="auto">
          <a:xfrm>
            <a:off x="5524500" y="1038225"/>
            <a:ext cx="1785938" cy="1557338"/>
            <a:chOff x="3480" y="654"/>
            <a:chExt cx="1125" cy="981"/>
          </a:xfrm>
        </p:grpSpPr>
        <p:pic>
          <p:nvPicPr>
            <p:cNvPr id="33827" name="Picture 87" descr="controls"/>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06" y="654"/>
              <a:ext cx="821" cy="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28" name="Rectangle 81"/>
            <p:cNvSpPr>
              <a:spLocks noChangeArrowheads="1"/>
            </p:cNvSpPr>
            <p:nvPr/>
          </p:nvSpPr>
          <p:spPr bwMode="auto">
            <a:xfrm>
              <a:off x="3480" y="1305"/>
              <a:ext cx="112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a:solidFill>
                    <a:srgbClr val="000000"/>
                  </a:solidFill>
                </a:rPr>
                <a:t>С</a:t>
              </a:r>
              <a:r>
                <a:rPr lang="ru-RU" sz="1400" b="1" dirty="0" smtClean="0">
                  <a:solidFill>
                    <a:srgbClr val="000000"/>
                  </a:solidFill>
                </a:rPr>
                <a:t>истемы контроля</a:t>
              </a:r>
              <a:endParaRPr lang="en-US" sz="1400" b="1" dirty="0">
                <a:solidFill>
                  <a:srgbClr val="000000"/>
                </a:solidFill>
              </a:endParaRPr>
            </a:p>
          </p:txBody>
        </p:sp>
      </p:grpSp>
      <p:grpSp>
        <p:nvGrpSpPr>
          <p:cNvPr id="4" name="Group 107"/>
          <p:cNvGrpSpPr>
            <a:grpSpLocks/>
          </p:cNvGrpSpPr>
          <p:nvPr/>
        </p:nvGrpSpPr>
        <p:grpSpPr bwMode="auto">
          <a:xfrm>
            <a:off x="873126" y="1438275"/>
            <a:ext cx="1303340" cy="1549400"/>
            <a:chOff x="550" y="906"/>
            <a:chExt cx="821" cy="976"/>
          </a:xfrm>
        </p:grpSpPr>
        <p:sp>
          <p:nvSpPr>
            <p:cNvPr id="33825" name="Rectangle 77"/>
            <p:cNvSpPr>
              <a:spLocks noChangeArrowheads="1"/>
            </p:cNvSpPr>
            <p:nvPr/>
          </p:nvSpPr>
          <p:spPr bwMode="auto">
            <a:xfrm>
              <a:off x="561" y="1552"/>
              <a:ext cx="79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ru-RU" sz="1400" b="1" dirty="0" smtClean="0">
                  <a:solidFill>
                    <a:srgbClr val="000000"/>
                  </a:solidFill>
                </a:rPr>
                <a:t>Сервисные </a:t>
              </a:r>
            </a:p>
            <a:p>
              <a:pPr algn="ctr"/>
              <a:r>
                <a:rPr lang="ru-RU" sz="1400" b="1" dirty="0" smtClean="0">
                  <a:solidFill>
                    <a:srgbClr val="000000"/>
                  </a:solidFill>
                </a:rPr>
                <a:t>программы</a:t>
              </a:r>
              <a:endParaRPr lang="en-US" sz="1400" b="1" dirty="0">
                <a:solidFill>
                  <a:srgbClr val="000000"/>
                </a:solidFill>
              </a:endParaRPr>
            </a:p>
          </p:txBody>
        </p:sp>
        <p:pic>
          <p:nvPicPr>
            <p:cNvPr id="33826" name="Picture 84" descr="applications"/>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0" y="906"/>
              <a:ext cx="821" cy="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111"/>
          <p:cNvGrpSpPr>
            <a:grpSpLocks/>
          </p:cNvGrpSpPr>
          <p:nvPr/>
        </p:nvGrpSpPr>
        <p:grpSpPr bwMode="auto">
          <a:xfrm>
            <a:off x="6873875" y="1533525"/>
            <a:ext cx="1785938" cy="1582738"/>
            <a:chOff x="4330" y="966"/>
            <a:chExt cx="1125" cy="997"/>
          </a:xfrm>
        </p:grpSpPr>
        <p:sp>
          <p:nvSpPr>
            <p:cNvPr id="33823" name="Rectangle 83"/>
            <p:cNvSpPr>
              <a:spLocks noChangeArrowheads="1"/>
            </p:cNvSpPr>
            <p:nvPr/>
          </p:nvSpPr>
          <p:spPr bwMode="auto">
            <a:xfrm>
              <a:off x="4330" y="1633"/>
              <a:ext cx="112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Инженерные системы</a:t>
              </a:r>
              <a:endParaRPr lang="en-US" sz="1400" b="1" dirty="0">
                <a:solidFill>
                  <a:srgbClr val="000000"/>
                </a:solidFill>
              </a:endParaRPr>
            </a:p>
          </p:txBody>
        </p:sp>
        <p:pic>
          <p:nvPicPr>
            <p:cNvPr id="33824" name="Picture 86" descr="controls"/>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64" y="966"/>
              <a:ext cx="821" cy="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 name="Group 108"/>
          <p:cNvGrpSpPr>
            <a:grpSpLocks/>
          </p:cNvGrpSpPr>
          <p:nvPr/>
        </p:nvGrpSpPr>
        <p:grpSpPr bwMode="auto">
          <a:xfrm>
            <a:off x="2082800" y="768350"/>
            <a:ext cx="1785937" cy="1833563"/>
            <a:chOff x="1312" y="484"/>
            <a:chExt cx="1125" cy="1155"/>
          </a:xfrm>
        </p:grpSpPr>
        <p:sp>
          <p:nvSpPr>
            <p:cNvPr id="33821" name="Rectangle 85"/>
            <p:cNvSpPr>
              <a:spLocks noChangeArrowheads="1"/>
            </p:cNvSpPr>
            <p:nvPr/>
          </p:nvSpPr>
          <p:spPr bwMode="auto">
            <a:xfrm>
              <a:off x="1312" y="1174"/>
              <a:ext cx="1125"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Поставщик запчастей по всему миру</a:t>
              </a:r>
              <a:endParaRPr lang="en-US" sz="1400" b="1" dirty="0">
                <a:solidFill>
                  <a:srgbClr val="000000"/>
                </a:solidFill>
              </a:endParaRPr>
            </a:p>
          </p:txBody>
        </p:sp>
        <p:pic>
          <p:nvPicPr>
            <p:cNvPr id="33822" name="Picture 89" descr="Parts"/>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38" y="484"/>
              <a:ext cx="821" cy="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119"/>
          <p:cNvGrpSpPr>
            <a:grpSpLocks/>
          </p:cNvGrpSpPr>
          <p:nvPr/>
        </p:nvGrpSpPr>
        <p:grpSpPr bwMode="auto">
          <a:xfrm>
            <a:off x="7310438" y="3251202"/>
            <a:ext cx="1900237" cy="1935163"/>
            <a:chOff x="4605" y="2048"/>
            <a:chExt cx="1197" cy="1219"/>
          </a:xfrm>
        </p:grpSpPr>
        <p:pic>
          <p:nvPicPr>
            <p:cNvPr id="33819" name="Picture 118" descr="testing"/>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08" y="2048"/>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20" name="Rectangle 90"/>
            <p:cNvSpPr>
              <a:spLocks noChangeArrowheads="1"/>
            </p:cNvSpPr>
            <p:nvPr/>
          </p:nvSpPr>
          <p:spPr bwMode="auto">
            <a:xfrm>
              <a:off x="4605" y="2724"/>
              <a:ext cx="1197" cy="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ru-RU" sz="1200" b="1" dirty="0" smtClean="0">
                  <a:solidFill>
                    <a:srgbClr val="000000"/>
                  </a:solidFill>
                </a:rPr>
                <a:t>Тестирование производительности сертифицированное </a:t>
              </a:r>
              <a:r>
                <a:rPr lang="en-US" sz="1400" b="1" dirty="0" smtClean="0">
                  <a:solidFill>
                    <a:srgbClr val="000000"/>
                  </a:solidFill>
                </a:rPr>
                <a:t>AHRI</a:t>
              </a:r>
              <a:endParaRPr lang="en-US" sz="1400" b="1" dirty="0">
                <a:solidFill>
                  <a:srgbClr val="000000"/>
                </a:solidFill>
              </a:endParaRPr>
            </a:p>
          </p:txBody>
        </p:sp>
      </p:grpSp>
      <p:grpSp>
        <p:nvGrpSpPr>
          <p:cNvPr id="8" name="Group 112"/>
          <p:cNvGrpSpPr>
            <a:grpSpLocks/>
          </p:cNvGrpSpPr>
          <p:nvPr/>
        </p:nvGrpSpPr>
        <p:grpSpPr bwMode="auto">
          <a:xfrm>
            <a:off x="0" y="2973388"/>
            <a:ext cx="2062163" cy="1716088"/>
            <a:chOff x="0" y="1873"/>
            <a:chExt cx="1299" cy="1081"/>
          </a:xfrm>
        </p:grpSpPr>
        <p:pic>
          <p:nvPicPr>
            <p:cNvPr id="33817" name="Picture 103" descr="factory"/>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3" y="1873"/>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18" name="Rectangle 92"/>
            <p:cNvSpPr>
              <a:spLocks noChangeArrowheads="1"/>
            </p:cNvSpPr>
            <p:nvPr/>
          </p:nvSpPr>
          <p:spPr bwMode="auto">
            <a:xfrm>
              <a:off x="0" y="2489"/>
              <a:ext cx="1299"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ru-RU" sz="1400" b="1" dirty="0" smtClean="0">
                  <a:solidFill>
                    <a:srgbClr val="000000"/>
                  </a:solidFill>
                </a:rPr>
                <a:t>Производство сертифицированное </a:t>
              </a:r>
              <a:r>
                <a:rPr lang="en-US" sz="1400" b="1" dirty="0" smtClean="0">
                  <a:solidFill>
                    <a:srgbClr val="000000"/>
                  </a:solidFill>
                </a:rPr>
                <a:t>ISO 9001</a:t>
              </a:r>
              <a:endParaRPr lang="en-US" sz="1400" b="1" dirty="0">
                <a:solidFill>
                  <a:srgbClr val="000000"/>
                </a:solidFill>
              </a:endParaRPr>
            </a:p>
          </p:txBody>
        </p:sp>
      </p:grpSp>
      <p:grpSp>
        <p:nvGrpSpPr>
          <p:cNvPr id="9" name="Group 113"/>
          <p:cNvGrpSpPr>
            <a:grpSpLocks/>
          </p:cNvGrpSpPr>
          <p:nvPr/>
        </p:nvGrpSpPr>
        <p:grpSpPr bwMode="auto">
          <a:xfrm>
            <a:off x="1179513" y="4333876"/>
            <a:ext cx="1914524" cy="1887538"/>
            <a:chOff x="743" y="2730"/>
            <a:chExt cx="1206" cy="1189"/>
          </a:xfrm>
        </p:grpSpPr>
        <p:pic>
          <p:nvPicPr>
            <p:cNvPr id="33815" name="Picture 104" descr="aircooledscrew"/>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31" y="2730"/>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16" name="Rectangle 94"/>
            <p:cNvSpPr>
              <a:spLocks noChangeArrowheads="1"/>
            </p:cNvSpPr>
            <p:nvPr/>
          </p:nvSpPr>
          <p:spPr bwMode="auto">
            <a:xfrm>
              <a:off x="743" y="3318"/>
              <a:ext cx="1125" cy="6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Всеобъемлющий поставщик оборудования</a:t>
              </a:r>
              <a:endParaRPr lang="en-US" sz="1400" b="1" dirty="0">
                <a:solidFill>
                  <a:srgbClr val="000000"/>
                </a:solidFill>
              </a:endParaRPr>
            </a:p>
            <a:p>
              <a:pPr algn="ctr"/>
              <a:r>
                <a:rPr lang="en-US" sz="1400" b="1" dirty="0" smtClean="0">
                  <a:solidFill>
                    <a:srgbClr val="000000"/>
                  </a:solidFill>
                </a:rPr>
                <a:t>HVAC</a:t>
              </a:r>
              <a:endParaRPr lang="en-US" sz="1400" b="1" dirty="0">
                <a:solidFill>
                  <a:srgbClr val="000000"/>
                </a:solidFill>
              </a:endParaRPr>
            </a:p>
          </p:txBody>
        </p:sp>
      </p:grpSp>
      <p:grpSp>
        <p:nvGrpSpPr>
          <p:cNvPr id="10" name="Group 116"/>
          <p:cNvGrpSpPr>
            <a:grpSpLocks/>
          </p:cNvGrpSpPr>
          <p:nvPr/>
        </p:nvGrpSpPr>
        <p:grpSpPr bwMode="auto">
          <a:xfrm>
            <a:off x="6170613" y="4427539"/>
            <a:ext cx="1849437" cy="1544638"/>
            <a:chOff x="3887" y="2789"/>
            <a:chExt cx="1165" cy="973"/>
          </a:xfrm>
        </p:grpSpPr>
        <p:pic>
          <p:nvPicPr>
            <p:cNvPr id="33813" name="Picture 106" descr="research"/>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87" y="2789"/>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14" name="Rectangle 98"/>
            <p:cNvSpPr>
              <a:spLocks noChangeArrowheads="1"/>
            </p:cNvSpPr>
            <p:nvPr/>
          </p:nvSpPr>
          <p:spPr bwMode="auto">
            <a:xfrm>
              <a:off x="3927" y="3432"/>
              <a:ext cx="112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Исследования</a:t>
              </a:r>
              <a:r>
                <a:rPr lang="en-US" sz="1400" b="1" dirty="0" smtClean="0">
                  <a:solidFill>
                    <a:srgbClr val="000000"/>
                  </a:solidFill>
                </a:rPr>
                <a:t> </a:t>
              </a:r>
              <a:r>
                <a:rPr lang="en-US" sz="1400" b="1" dirty="0">
                  <a:solidFill>
                    <a:srgbClr val="000000"/>
                  </a:solidFill>
                </a:rPr>
                <a:t>&amp;</a:t>
              </a:r>
            </a:p>
            <a:p>
              <a:pPr algn="ctr"/>
              <a:r>
                <a:rPr lang="ru-RU" sz="1400" b="1" dirty="0" smtClean="0">
                  <a:solidFill>
                    <a:srgbClr val="000000"/>
                  </a:solidFill>
                </a:rPr>
                <a:t>Развитие</a:t>
              </a:r>
              <a:endParaRPr lang="en-US" sz="1400" b="1" dirty="0">
                <a:solidFill>
                  <a:srgbClr val="000000"/>
                </a:solidFill>
              </a:endParaRPr>
            </a:p>
          </p:txBody>
        </p:sp>
      </p:grpSp>
      <p:grpSp>
        <p:nvGrpSpPr>
          <p:cNvPr id="11" name="Group 115"/>
          <p:cNvGrpSpPr>
            <a:grpSpLocks/>
          </p:cNvGrpSpPr>
          <p:nvPr/>
        </p:nvGrpSpPr>
        <p:grpSpPr bwMode="auto">
          <a:xfrm>
            <a:off x="4643438" y="4781550"/>
            <a:ext cx="1785937" cy="1304925"/>
            <a:chOff x="2925" y="3012"/>
            <a:chExt cx="1125" cy="822"/>
          </a:xfrm>
        </p:grpSpPr>
        <p:pic>
          <p:nvPicPr>
            <p:cNvPr id="33811" name="Picture 105" descr="teache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84" y="3012"/>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12" name="Rectangle 100"/>
            <p:cNvSpPr>
              <a:spLocks noChangeArrowheads="1"/>
            </p:cNvSpPr>
            <p:nvPr/>
          </p:nvSpPr>
          <p:spPr bwMode="auto">
            <a:xfrm>
              <a:off x="2925" y="3642"/>
              <a:ext cx="112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ru-RU" sz="1400" b="1" dirty="0" smtClean="0">
                  <a:solidFill>
                    <a:srgbClr val="000000"/>
                  </a:solidFill>
                </a:rPr>
                <a:t>Тренинги</a:t>
              </a:r>
              <a:endParaRPr lang="en-US" sz="1400" b="1" dirty="0">
                <a:solidFill>
                  <a:srgbClr val="000000"/>
                </a:solidFill>
              </a:endParaRPr>
            </a:p>
          </p:txBody>
        </p:sp>
      </p:grpSp>
      <p:grpSp>
        <p:nvGrpSpPr>
          <p:cNvPr id="12" name="Group 114"/>
          <p:cNvGrpSpPr>
            <a:grpSpLocks/>
          </p:cNvGrpSpPr>
          <p:nvPr/>
        </p:nvGrpSpPr>
        <p:grpSpPr bwMode="auto">
          <a:xfrm>
            <a:off x="2743200" y="4552950"/>
            <a:ext cx="2285999" cy="1590675"/>
            <a:chOff x="1728" y="2868"/>
            <a:chExt cx="1440" cy="1002"/>
          </a:xfrm>
        </p:grpSpPr>
        <p:pic>
          <p:nvPicPr>
            <p:cNvPr id="33809" name="Picture 102" descr="design&amp;eco"/>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28" y="2868"/>
              <a:ext cx="818"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10" name="Rectangle 96"/>
            <p:cNvSpPr>
              <a:spLocks noChangeArrowheads="1"/>
            </p:cNvSpPr>
            <p:nvPr/>
          </p:nvSpPr>
          <p:spPr bwMode="auto">
            <a:xfrm>
              <a:off x="1728" y="3540"/>
              <a:ext cx="144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ru-RU" sz="1400" b="1" dirty="0" smtClean="0">
                  <a:solidFill>
                    <a:srgbClr val="000000"/>
                  </a:solidFill>
                </a:rPr>
                <a:t>Дизайн</a:t>
              </a:r>
              <a:r>
                <a:rPr lang="en-US" sz="1400" b="1" dirty="0" smtClean="0">
                  <a:solidFill>
                    <a:srgbClr val="000000"/>
                  </a:solidFill>
                </a:rPr>
                <a:t> </a:t>
              </a:r>
              <a:r>
                <a:rPr lang="en-US" sz="1400" b="1" dirty="0">
                  <a:solidFill>
                    <a:srgbClr val="000000"/>
                  </a:solidFill>
                </a:rPr>
                <a:t>&amp;</a:t>
              </a:r>
            </a:p>
            <a:p>
              <a:pPr algn="ctr"/>
              <a:r>
                <a:rPr lang="ru-RU" sz="1400" b="1" dirty="0" smtClean="0">
                  <a:solidFill>
                    <a:srgbClr val="000000"/>
                  </a:solidFill>
                </a:rPr>
                <a:t>Экономический анализ</a:t>
              </a:r>
              <a:endParaRPr lang="en-US" sz="1400" b="1" dirty="0">
                <a:solidFill>
                  <a:srgbClr val="000000"/>
                </a:solidFill>
              </a:endParaRPr>
            </a:p>
          </p:txBody>
        </p:sp>
      </p:grpSp>
      <p:sp>
        <p:nvSpPr>
          <p:cNvPr id="37" name="Rounded Rectangle 36"/>
          <p:cNvSpPr/>
          <p:nvPr/>
        </p:nvSpPr>
        <p:spPr bwMode="auto">
          <a:xfrm>
            <a:off x="152400" y="6248400"/>
            <a:ext cx="8839200" cy="457200"/>
          </a:xfrm>
          <a:prstGeom prst="roundRect">
            <a:avLst>
              <a:gd name="adj" fmla="val 21036"/>
            </a:avLst>
          </a:prstGeom>
          <a:gradFill>
            <a:gsLst>
              <a:gs pos="0">
                <a:srgbClr val="CC0000"/>
              </a:gs>
              <a:gs pos="100000">
                <a:srgbClr val="920000"/>
              </a:gs>
            </a:gsLst>
            <a:lin ang="5400000" scaled="1"/>
          </a:gradFill>
          <a:ln w="38100" cap="flat" cmpd="sng" algn="ctr">
            <a:solidFill>
              <a:srgbClr val="920000"/>
            </a:solidFill>
            <a:prstDash val="solid"/>
            <a:round/>
            <a:headEnd type="none" w="med" len="med"/>
            <a:tailEnd type="none" w="med" len="med"/>
          </a:ln>
          <a:effectLst>
            <a:outerShdw blurRad="50800" dist="38100" dir="2700000" algn="tl" rotWithShape="0">
              <a:prstClr val="black">
                <a:alpha val="40000"/>
              </a:prstClr>
            </a:outerShdw>
          </a:effectLst>
        </p:spPr>
        <p:txBody>
          <a:bodyPr anchor="ctr"/>
          <a:lstStyle/>
          <a:p>
            <a:pPr algn="ctr" eaLnBrk="0" hangingPunct="0">
              <a:defRPr/>
            </a:pPr>
            <a:r>
              <a:rPr lang="en-US" sz="2000" b="1" dirty="0">
                <a:solidFill>
                  <a:prstClr val="white"/>
                </a:solidFill>
                <a:latin typeface="+mn-lt"/>
                <a:cs typeface="+mn-cs"/>
              </a:rPr>
              <a:t>Trane </a:t>
            </a:r>
            <a:r>
              <a:rPr lang="ru-RU" sz="2000" b="1" dirty="0" smtClean="0">
                <a:solidFill>
                  <a:prstClr val="white"/>
                </a:solidFill>
                <a:latin typeface="+mn-lt"/>
                <a:cs typeface="+mn-cs"/>
              </a:rPr>
              <a:t> - партнер, предоставляющий полный пакет решений.</a:t>
            </a:r>
            <a:endParaRPr lang="en-US" sz="2000" b="1" dirty="0">
              <a:solidFill>
                <a:prstClr val="white"/>
              </a:solidFill>
              <a:latin typeface="+mn-lt"/>
              <a:cs typeface="+mn-cs"/>
            </a:endParaRPr>
          </a:p>
        </p:txBody>
      </p:sp>
      <p:sp>
        <p:nvSpPr>
          <p:cNvPr id="33808" name="Line 19"/>
          <p:cNvSpPr>
            <a:spLocks noChangeShapeType="1"/>
          </p:cNvSpPr>
          <p:nvPr/>
        </p:nvSpPr>
        <p:spPr bwMode="auto">
          <a:xfrm>
            <a:off x="0" y="685800"/>
            <a:ext cx="9144000" cy="0"/>
          </a:xfrm>
          <a:prstGeom prst="line">
            <a:avLst/>
          </a:prstGeom>
          <a:noFill/>
          <a:ln w="25400">
            <a:solidFill>
              <a:srgbClr val="CC0000"/>
            </a:solidFill>
            <a:round/>
            <a:headEnd/>
            <a:tailEnd/>
          </a:ln>
          <a:extLst>
            <a:ext uri="{909E8E84-426E-40DD-AFC4-6F175D3DCCD1}">
              <a14:hiddenFill xmlns:a14="http://schemas.microsoft.com/office/drawing/2010/main">
                <a:noFill/>
              </a14:hiddenFill>
            </a:ext>
          </a:extLst>
        </p:spPr>
        <p:txBody>
          <a:bodyPr anchor="ctr"/>
          <a:lstStyle/>
          <a:p>
            <a:endParaRPr lang="en-US"/>
          </a:p>
        </p:txBody>
      </p:sp>
    </p:spTree>
    <p:extLst>
      <p:ext uri="{BB962C8B-B14F-4D97-AF65-F5344CB8AC3E}">
        <p14:creationId xmlns:p14="http://schemas.microsoft.com/office/powerpoint/2010/main" val="878548855"/>
      </p:ext>
    </p:extLst>
  </p:cSld>
  <p:clrMapOvr>
    <a:masterClrMapping/>
  </p:clrMapOvr>
  <p:transition>
    <p:wipe dir="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nodeType="afterGroup">
                            <p:stCondLst>
                              <p:cond delay="1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nodeType="afterGroup">
                            <p:stCondLst>
                              <p:cond delay="15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nodeType="afterGroup">
                            <p:stCondLst>
                              <p:cond delay="2000"/>
                            </p:stCondLst>
                            <p:childTnLst>
                              <p:par>
                                <p:cTn id="21" presetID="10" presetClass="entr" presetSubtype="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childTnLst>
                          </p:cTn>
                        </p:par>
                        <p:par>
                          <p:cTn id="24" fill="hold" nodeType="afterGroup">
                            <p:stCondLst>
                              <p:cond delay="250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par>
                          <p:cTn id="28" fill="hold" nodeType="afterGroup">
                            <p:stCondLst>
                              <p:cond delay="3000"/>
                            </p:stCondLst>
                            <p:childTnLst>
                              <p:par>
                                <p:cTn id="29" presetID="10" presetClass="entr" presetSubtype="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childTnLst>
                          </p:cTn>
                        </p:par>
                        <p:par>
                          <p:cTn id="32" fill="hold" nodeType="afterGroup">
                            <p:stCondLst>
                              <p:cond delay="3500"/>
                            </p:stCondLst>
                            <p:childTnLst>
                              <p:par>
                                <p:cTn id="33" presetID="10" presetClass="entr" presetSubtype="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childTnLst>
                          </p:cTn>
                        </p:par>
                        <p:par>
                          <p:cTn id="36" fill="hold" nodeType="afterGroup">
                            <p:stCondLst>
                              <p:cond delay="4000"/>
                            </p:stCondLst>
                            <p:childTnLst>
                              <p:par>
                                <p:cTn id="37" presetID="10"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par>
                          <p:cTn id="40" fill="hold" nodeType="afterGroup">
                            <p:stCondLst>
                              <p:cond delay="4500"/>
                            </p:stCondLst>
                            <p:childTnLst>
                              <p:par>
                                <p:cTn id="41" presetID="10" presetClass="entr" presetSubtype="0" fill="hold" nodeType="afterEffect">
                                  <p:stCondLst>
                                    <p:cond delay="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500"/>
                                        <p:tgtEl>
                                          <p:spTgt spid="9"/>
                                        </p:tgtEl>
                                      </p:cBhvr>
                                    </p:animEffect>
                                  </p:childTnLst>
                                </p:cTn>
                              </p:par>
                            </p:childTnLst>
                          </p:cTn>
                        </p:par>
                        <p:par>
                          <p:cTn id="44" fill="hold" nodeType="afterGroup">
                            <p:stCondLst>
                              <p:cond delay="5000"/>
                            </p:stCondLst>
                            <p:childTnLst>
                              <p:par>
                                <p:cTn id="45" presetID="10" presetClass="entr" presetSubtype="0"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fade">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9"/>
  <p:tag name="MMPROD_UIDATA" val="&lt;database version=&quot;7.0&quot;&gt;&lt;object type=&quot;1&quot; unique_id=&quot;10001&quot;&gt;&lt;object type=&quot;8&quot; unique_id=&quot;10002&quot;&gt;&lt;/object&gt;&lt;object type=&quot;2&quot; unique_id=&quot;10003&quot;&gt;&lt;object type=&quot;3&quot; unique_id=&quot;10004&quot;&gt;&lt;property id=&quot;20148&quot; value=&quot;5&quot;/&gt;&lt;property id=&quot;20300&quot; value=&quot;Slide 1 - &amp;quot;Leadership Since 1938&amp;quot;&quot;/&gt;&lt;property id=&quot;20307&quot; value=&quot;258&quot;/&gt;&lt;/object&gt;&lt;object type=&quot;3&quot; unique_id=&quot;10005&quot;&gt;&lt;property id=&quot;20148&quot; value=&quot;5&quot;/&gt;&lt;property id=&quot;20300&quot; value=&quot;Slide 2 - &amp;quot;EarthWiseTM :&amp;#x0D;&amp;#x0A;Earth-wise and Business-wise&amp;quot;&quot;/&gt;&lt;property id=&quot;20307&quot; value=&quot;259&quot;/&gt;&lt;/object&gt;&lt;object type=&quot;3&quot; unique_id=&quot;10006&quot;&gt;&lt;property id=&quot;20148&quot; value=&quot;5&quot;/&gt;&lt;property id=&quot;20300&quot; value=&quot;Slide 3 - &amp;quot;CenTraVac:&amp;#x0D;&amp;#x0A;Design Fundamentals&amp;quot;&quot;/&gt;&lt;property id=&quot;20307&quot; value=&quot;260&quot;/&gt;&lt;/object&gt;&lt;object type=&quot;3&quot; unique_id=&quot;10007&quot;&gt;&lt;property id=&quot;20148&quot; value=&quot;5&quot;/&gt;&lt;property id=&quot;20300&quot; value=&quot;Slide 4 - &amp;quot;Centrifugal Compressor:&amp;#x0D;&amp;#x0A;Technology Comparison&amp;quot;&quot;/&gt;&lt;property id=&quot;20307&quot; value=&quot;261&quot;/&gt;&lt;/object&gt;&lt;object type=&quot;3&quot; unique_id=&quot;10008&quot;&gt;&lt;property id=&quot;20148&quot; value=&quot;5&quot;/&gt;&lt;property id=&quot;20300&quot; value=&quot;Slide 5 - &amp;quot;Centrifugal Compressor:&amp;#x0D;&amp;#x0A;Technology Comparison&amp;quot;&quot;/&gt;&lt;property id=&quot;20307&quot; value=&quot;262&quot;/&gt;&lt;/object&gt;&lt;object type=&quot;3&quot; unique_id=&quot;10009&quot;&gt;&lt;property id=&quot;20148&quot; value=&quot;5&quot;/&gt;&lt;property id=&quot;20300&quot; value=&quot;Slide 6 - &amp;quot;Centrifugal Compressors:&amp;#x0D;&amp;#x0A;Design Choice Advantages&amp;quot;&quot;/&gt;&lt;property id=&quot;20307&quot; value=&quot;263&quot;/&gt;&lt;/object&gt;&lt;object type=&quot;3&quot; unique_id=&quot;10010&quot;&gt;&lt;property id=&quot;20148&quot; value=&quot;5&quot;/&gt;&lt;property id=&quot;20300&quot; value=&quot;Slide 7 - &amp;quot;Centrifugal Compressors:&amp;#x0D;&amp;#x0A;Reliability Comparison&amp;quot;&quot;/&gt;&lt;property id=&quot;20307&quot; value=&quot;264&quot;/&gt;&lt;/object&gt;&lt;object type=&quot;3&quot; unique_id=&quot;10011&quot;&gt;&lt;property id=&quot;20148&quot; value=&quot;5&quot;/&gt;&lt;property id=&quot;20300&quot; value=&quot;Slide 8 - &amp;quot;Centrifugal Compressors:&amp;#x0D;&amp;#x0A;Range of Stability Comparison&amp;quot;&quot;/&gt;&lt;property id=&quot;20307&quot; value=&quot;265&quot;/&gt;&lt;/object&gt;&lt;object type=&quot;3&quot; unique_id=&quot;10012&quot;&gt;&lt;property id=&quot;20148&quot; value=&quot;5&quot;/&gt;&lt;property id=&quot;20300&quot; value=&quot;Slide 9&quot;/&gt;&lt;property id=&quot;20307&quot; value=&quot;266&quot;/&gt;&lt;/object&gt;&lt;object type=&quot;3&quot; unique_id=&quot;10014&quot;&gt;&lt;property id=&quot;20148&quot; value=&quot;5&quot;/&gt;&lt;property id=&quot;20300&quot; value=&quot;Slide 11 - &amp;quot;Efficiency Comparison:&amp;#x0D;&amp;#x0A;Industry Requirements&amp;quot;&quot;/&gt;&lt;property id=&quot;20307&quot; value=&quot;268&quot;/&gt;&lt;/object&gt;&lt;object type=&quot;3&quot; unique_id=&quot;10015&quot;&gt;&lt;property id=&quot;20148&quot; value=&quot;5&quot;/&gt;&lt;property id=&quot;20300&quot; value=&quot;Slide 12 - &amp;quot;Efficiency Comparison:&amp;#x0D;&amp;#x0A;Index Rating&amp;quot;&quot;/&gt;&lt;property id=&quot;20307&quot; value=&quot;282&quot;/&gt;&lt;/object&gt;&lt;object type=&quot;3&quot; unique_id=&quot;10016&quot;&gt;&lt;property id=&quot;20148&quot; value=&quot;5&quot;/&gt;&lt;property id=&quot;20300&quot; value=&quot;Slide 13 - &amp;quot;Efficiency Comparison:&amp;#x0D;&amp;#x0A;Index Ratings vs. Real-World&amp;quot;&quot;/&gt;&lt;property id=&quot;20307&quot; value=&quot;270&quot;/&gt;&lt;/object&gt;&lt;object type=&quot;3&quot; unique_id=&quot;10017&quot;&gt;&lt;property id=&quot;20148&quot; value=&quot;5&quot;/&gt;&lt;property id=&quot;20300&quot; value=&quot;Slide 14 - &amp;quot;Efficiency Comparison:&amp;#x0D;&amp;#x0A;Real Paybacks Require Real Analysis&amp;quot;&quot;/&gt;&lt;property id=&quot;20307&quot; value=&quot;281&quot;/&gt;&lt;/object&gt;&lt;object type=&quot;3&quot; unique_id=&quot;10018&quot;&gt;&lt;property id=&quot;20148&quot; value=&quot;5&quot;/&gt;&lt;property id=&quot;20300&quot; value=&quot;Slide 15 - &amp;quot;Environment &amp;amp; Social Responsibility&amp;quot;&quot;/&gt;&lt;property id=&quot;20307&quot; value=&quot;272&quot;/&gt;&lt;/object&gt;&lt;object type=&quot;3&quot; unique_id=&quot;10019&quot;&gt;&lt;property id=&quot;20148&quot; value=&quot;5&quot;/&gt;&lt;property id=&quot;20300&quot; value=&quot;Slide 16 - &amp;quot;Environment &amp;amp; Social Responsibility&amp;quot;&quot;/&gt;&lt;property id=&quot;20307&quot; value=&quot;273&quot;/&gt;&lt;/object&gt;&lt;object type=&quot;3&quot; unique_id=&quot;10020&quot;&gt;&lt;property id=&quot;20148&quot; value=&quot;5&quot;/&gt;&lt;property id=&quot;20300&quot; value=&quot;Slide 17 - &amp;quot;Environment &amp;amp; Social Responsibility&amp;quot;&quot;/&gt;&lt;property id=&quot;20307&quot; value=&quot;274&quot;/&gt;&lt;/object&gt;&lt;object type=&quot;3&quot; unique_id=&quot;10021&quot;&gt;&lt;property id=&quot;20148&quot; value=&quot;5&quot;/&gt;&lt;property id=&quot;20300&quot; value=&quot;Slide 18 - &amp;quot;Environment &amp;amp; Social Responsibility&amp;quot;&quot;/&gt;&lt;property id=&quot;20307&quot; value=&quot;275&quot;/&gt;&lt;/object&gt;&lt;object type=&quot;3&quot; unique_id=&quot;10022&quot;&gt;&lt;property id=&quot;20148&quot; value=&quot;5&quot;/&gt;&lt;property id=&quot;20300&quot; value=&quot;Slide 19 - &amp;quot;Environment &amp;amp; Social Responsibility&amp;quot;&quot;/&gt;&lt;property id=&quot;20307&quot; value=&quot;276&quot;/&gt;&lt;/object&gt;&lt;object type=&quot;3&quot; unique_id=&quot;10024&quot;&gt;&lt;property id=&quot;20148&quot; value=&quot;5&quot;/&gt;&lt;property id=&quot;20300&quot; value=&quot;Slide 21 - &amp;quot;The Chilled Water Experts&amp;quot;&quot;/&gt;&lt;property id=&quot;20307&quot; value=&quot;280&quot;/&gt;&lt;/object&gt;&lt;object type=&quot;3&quot; unique_id=&quot;10025&quot;&gt;&lt;property id=&quot;20148&quot; value=&quot;5&quot;/&gt;&lt;property id=&quot;20300&quot; value=&quot;Slide 22 - &amp;quot;Leadership Since 1938&amp;quot;&quot;/&gt;&lt;property id=&quot;20307&quot; value=&quot;279&quot;/&gt;&lt;/object&gt;&lt;object type=&quot;3&quot; unique_id=&quot;10027&quot;&gt;&lt;property id=&quot;20148&quot; value=&quot;5&quot;/&gt;&lt;property id=&quot;20300&quot; value=&quot;Slide 20 - &amp;quot;CenTraVac Options &amp;amp; Solutions&amp;quot;&quot;/&gt;&lt;property id=&quot;20307&quot; value=&quot;284&quot;/&gt;&lt;/object&gt;&lt;object type=&quot;3&quot; unique_id=&quot;10198&quot;&gt;&lt;property id=&quot;20148&quot; value=&quot;5&quot;/&gt;&lt;property id=&quot;20300&quot; value=&quot;Slide 10 - &amp;quot;Centrifugal Comparison:&amp;#x0D;&amp;#x0A;Design Choices Impact Efficiency&amp;quot;&quot;/&gt;&lt;property id=&quot;20307&quot; value=&quot;285&quot;/&gt;&lt;/object&gt;&lt;/object&gt;&lt;/object&gt;&lt;/database&gt;"/>
  <p:tag name="SECTOMILLISECCONVERTED" val="1"/>
</p:tagLst>
</file>

<file path=ppt/theme/theme1.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7462</TotalTime>
  <Words>5459</Words>
  <Application>Microsoft Office PowerPoint</Application>
  <PresentationFormat>Экран (4:3)</PresentationFormat>
  <Paragraphs>938</Paragraphs>
  <Slides>26</Slides>
  <Notes>23</Notes>
  <HiddenSlides>0</HiddenSlides>
  <MMClips>0</MMClips>
  <ScaleCrop>false</ScaleCrop>
  <HeadingPairs>
    <vt:vector size="4" baseType="variant">
      <vt:variant>
        <vt:lpstr>Тема</vt:lpstr>
      </vt:variant>
      <vt:variant>
        <vt:i4>3</vt:i4>
      </vt:variant>
      <vt:variant>
        <vt:lpstr>Заголовки слайдов</vt:lpstr>
      </vt:variant>
      <vt:variant>
        <vt:i4>26</vt:i4>
      </vt:variant>
    </vt:vector>
  </HeadingPairs>
  <TitlesOfParts>
    <vt:vector size="29" baseType="lpstr">
      <vt:lpstr>3_Office Theme</vt:lpstr>
      <vt:lpstr>1_Office Theme</vt:lpstr>
      <vt:lpstr>4_Office Theme</vt:lpstr>
      <vt:lpstr>Презентация PowerPoint</vt:lpstr>
      <vt:lpstr>ECTV – the Evolution of the Trane CenTraVac Chiller</vt:lpstr>
      <vt:lpstr>Презентация PowerPoint</vt:lpstr>
      <vt:lpstr>ASHRAE Journal</vt:lpstr>
      <vt:lpstr>Презентация PowerPoint</vt:lpstr>
      <vt:lpstr>Презентация PowerPoint</vt:lpstr>
      <vt:lpstr>Презентация PowerPoint</vt:lpstr>
      <vt:lpstr>Непрерывно Развивающийся Дизайн:</vt:lpstr>
      <vt:lpstr>Линейка центробежных чиллеров Trane на 50 Гц</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Лидерство с 1938</vt:lpstr>
      <vt:lpstr>Центробежные компрессоры: Преимущества дизайна</vt:lpstr>
      <vt:lpstr>Центробежные компрессоры: Сравнение надежности</vt:lpstr>
      <vt:lpstr>Центробежные компрессоры: Сравнение диапазонов стабильной работы </vt:lpstr>
      <vt:lpstr>Презентация PowerPoint</vt:lpstr>
      <vt:lpstr>Воздействие на эффективность особенностей дизайна</vt:lpstr>
      <vt:lpstr>Сравнение по эффективности: Индекс оценки</vt:lpstr>
      <vt:lpstr>Сравнение по эффективности: Индекс оценки</vt:lpstr>
      <vt:lpstr>Сравнение по эффективности: Индекс оценки</vt:lpstr>
      <vt:lpstr>Презентация PowerPoint</vt:lpstr>
      <vt:lpstr>The Chilled Water Experts</vt:lpstr>
    </vt:vector>
  </TitlesOfParts>
  <Company>AVS Group</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Title 18 pt Two Line Example 20 pt</dc:title>
  <dc:creator>lbrungraber</dc:creator>
  <cp:lastModifiedBy>Klokova, Anastasia</cp:lastModifiedBy>
  <cp:revision>510</cp:revision>
  <cp:lastPrinted>2014-05-28T14:56:01Z</cp:lastPrinted>
  <dcterms:created xsi:type="dcterms:W3CDTF">2010-11-14T18:12:40Z</dcterms:created>
  <dcterms:modified xsi:type="dcterms:W3CDTF">2014-07-18T11:51:45Z</dcterms:modified>
</cp:coreProperties>
</file>